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43" r:id="rId3"/>
    <p:sldId id="377" r:id="rId5"/>
    <p:sldId id="409" r:id="rId6"/>
    <p:sldId id="344" r:id="rId7"/>
    <p:sldId id="305" r:id="rId8"/>
    <p:sldId id="257" r:id="rId9"/>
    <p:sldId id="259" r:id="rId10"/>
    <p:sldId id="345" r:id="rId11"/>
    <p:sldId id="261" r:id="rId12"/>
    <p:sldId id="272" r:id="rId13"/>
    <p:sldId id="346" r:id="rId14"/>
    <p:sldId id="296" r:id="rId15"/>
    <p:sldId id="274" r:id="rId16"/>
    <p:sldId id="348" r:id="rId17"/>
    <p:sldId id="268" r:id="rId18"/>
    <p:sldId id="349" r:id="rId19"/>
    <p:sldId id="308" r:id="rId20"/>
    <p:sldId id="350" r:id="rId21"/>
    <p:sldId id="307" r:id="rId22"/>
    <p:sldId id="304" r:id="rId23"/>
    <p:sldId id="306" r:id="rId24"/>
    <p:sldId id="351" r:id="rId25"/>
    <p:sldId id="269" r:id="rId26"/>
    <p:sldId id="411" r:id="rId27"/>
    <p:sldId id="270" r:id="rId28"/>
    <p:sldId id="352" r:id="rId29"/>
    <p:sldId id="438" r:id="rId30"/>
    <p:sldId id="273" r:id="rId31"/>
    <p:sldId id="275" r:id="rId32"/>
    <p:sldId id="410" r:id="rId33"/>
    <p:sldId id="302" r:id="rId34"/>
    <p:sldId id="311" r:id="rId35"/>
  </p:sldIdLst>
  <p:sldSz cx="12192000" cy="6858000"/>
  <p:notesSz cx="6858000" cy="9144000"/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zhnudtlp" initials="s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FF"/>
    <a:srgbClr val="6666FF"/>
    <a:srgbClr val="009900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 horzBarState="maximized">
    <p:restoredLeft sz="15634"/>
    <p:restoredTop sz="94685"/>
  </p:normalViewPr>
  <p:slideViewPr>
    <p:cSldViewPr showGuides="1">
      <p:cViewPr>
        <p:scale>
          <a:sx n="55" d="100"/>
          <a:sy n="55" d="100"/>
        </p:scale>
        <p:origin x="2634" y="1386"/>
      </p:cViewPr>
      <p:guideLst>
        <p:guide orient="horz" pos="2166"/>
        <p:guide pos="38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0"/>
    </p:cViewPr>
  </p:sorterViewPr>
  <p:gridSpacing cx="76199" cy="76199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9" Type="http://schemas.openxmlformats.org/officeDocument/2006/relationships/commentAuthors" Target="commentAuthors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5" Type="http://schemas.openxmlformats.org/officeDocument/2006/relationships/image" Target="../media/image21.emf"/><Relationship Id="rId4" Type="http://schemas.openxmlformats.org/officeDocument/2006/relationships/image" Target="../media/image20.emf"/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2" name="Rectangle 4"/>
          <p:cNvSpPr>
            <a:spLocks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第二级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第三级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第四级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第五级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ACEB347-C359-4375-80C4-1F642B18C335}" type="slidenum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幻灯片图像占位符 1"/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6146" name="备注占位符 2"/>
          <p:cNvSpPr>
            <a:spLocks noGrp="1" noChangeArrowheads="1"/>
          </p:cNvSpPr>
          <p:nvPr>
            <p:ph type="body" idx="6"/>
          </p:nvPr>
        </p:nvSpPr>
        <p:spPr/>
        <p:txBody>
          <a:bodyPr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47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DE79183-5057-496D-BB3E-0218F690E3C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8194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endParaRPr lang="zh-CN" altLang="en-US" dirty="0"/>
          </a:p>
        </p:txBody>
      </p:sp>
      <p:sp>
        <p:nvSpPr>
          <p:cNvPr id="8195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7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  <p:sp>
        <p:nvSpPr>
          <p:cNvPr id="14338" name="Rectangle 2"/>
          <p:cNvSpPr>
            <a:spLocks noTextEdit="1"/>
          </p:cNvSpPr>
          <p:nvPr>
            <p:ph type="sldImg"/>
          </p:nvPr>
        </p:nvSpPr>
        <p:spPr>
          <a:solidFill>
            <a:srgbClr val="FFFFFF"/>
          </a:solidFill>
        </p:spPr>
      </p:sp>
      <p:sp>
        <p:nvSpPr>
          <p:cNvPr id="14339" name="Rectangle 3"/>
          <p:cNvSpPr/>
          <p:nvPr>
            <p:ph type="body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/>
          </a:ln>
        </p:spPr>
        <p:txBody>
          <a:bodyPr wrap="square" lIns="91440" tIns="45720" rIns="91440" bIns="45720" anchor="t" anchorCtr="0"/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5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  <p:sp>
        <p:nvSpPr>
          <p:cNvPr id="16386" name="Rectangle 2"/>
          <p:cNvSpPr>
            <a:spLocks noTextEdit="1"/>
          </p:cNvSpPr>
          <p:nvPr>
            <p:ph type="sldImg"/>
          </p:nvPr>
        </p:nvSpPr>
        <p:spPr>
          <a:solidFill>
            <a:srgbClr val="FFFFFF"/>
          </a:solidFill>
        </p:spPr>
      </p:sp>
      <p:sp>
        <p:nvSpPr>
          <p:cNvPr id="16387" name="Rectangle 3"/>
          <p:cNvSpPr/>
          <p:nvPr>
            <p:ph type="body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/>
          </a:ln>
        </p:spPr>
        <p:txBody>
          <a:bodyPr wrap="square" lIns="91440" tIns="45720" rIns="91440" bIns="45720" anchor="t" anchorCtr="0"/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29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  <p:sp>
        <p:nvSpPr>
          <p:cNvPr id="22530" name="Rectangle 2"/>
          <p:cNvSpPr>
            <a:spLocks noTextEdit="1"/>
          </p:cNvSpPr>
          <p:nvPr>
            <p:ph type="sldImg"/>
          </p:nvPr>
        </p:nvSpPr>
        <p:spPr>
          <a:solidFill>
            <a:srgbClr val="FFFFFF"/>
          </a:solidFill>
        </p:spPr>
      </p:sp>
      <p:sp>
        <p:nvSpPr>
          <p:cNvPr id="22531" name="Rectangle 3"/>
          <p:cNvSpPr/>
          <p:nvPr>
            <p:ph type="body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/>
          </a:ln>
        </p:spPr>
        <p:txBody>
          <a:bodyPr wrap="square" lIns="91440" tIns="45720" rIns="91440" bIns="45720" anchor="t" anchorCtr="0"/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7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4578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endParaRPr lang="zh-CN" altLang="en-US" dirty="0"/>
          </a:p>
        </p:txBody>
      </p:sp>
      <p:sp>
        <p:nvSpPr>
          <p:cNvPr id="2457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3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8674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endParaRPr lang="zh-CN" altLang="en-US" dirty="0"/>
          </a:p>
        </p:txBody>
      </p:sp>
      <p:sp>
        <p:nvSpPr>
          <p:cNvPr id="28675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01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1202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endParaRPr lang="zh-CN" altLang="en-US" dirty="0"/>
          </a:p>
        </p:txBody>
      </p:sp>
      <p:sp>
        <p:nvSpPr>
          <p:cNvPr id="5120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249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  <p:sp>
        <p:nvSpPr>
          <p:cNvPr id="53250" name="Rectangle 2"/>
          <p:cNvSpPr>
            <a:spLocks noTextEdit="1"/>
          </p:cNvSpPr>
          <p:nvPr>
            <p:ph type="sldImg"/>
          </p:nvPr>
        </p:nvSpPr>
        <p:spPr>
          <a:solidFill>
            <a:srgbClr val="FFFFFF"/>
          </a:solidFill>
        </p:spPr>
      </p:sp>
      <p:sp>
        <p:nvSpPr>
          <p:cNvPr id="53251" name="Rectangle 3"/>
          <p:cNvSpPr/>
          <p:nvPr>
            <p:ph type="body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/>
          </a:ln>
        </p:spPr>
        <p:txBody>
          <a:bodyPr wrap="square" lIns="91440" tIns="45720" rIns="91440" bIns="45720" anchor="t" anchorCtr="0"/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5537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5538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endParaRPr lang="zh-CN" altLang="en-US" dirty="0"/>
          </a:p>
        </p:txBody>
      </p:sp>
      <p:sp>
        <p:nvSpPr>
          <p:cNvPr id="6553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81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71682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endParaRPr lang="zh-CN" altLang="en-US" dirty="0"/>
          </a:p>
        </p:txBody>
      </p:sp>
      <p:sp>
        <p:nvSpPr>
          <p:cNvPr id="7168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9633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9634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endParaRPr lang="zh-CN" altLang="en-US" dirty="0"/>
          </a:p>
        </p:txBody>
      </p:sp>
      <p:sp>
        <p:nvSpPr>
          <p:cNvPr id="69635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3729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73730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endParaRPr lang="zh-CN" altLang="en-US" dirty="0"/>
          </a:p>
        </p:txBody>
      </p:sp>
      <p:sp>
        <p:nvSpPr>
          <p:cNvPr id="73731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9873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  <p:sp>
        <p:nvSpPr>
          <p:cNvPr id="79874" name="Rectangle 2"/>
          <p:cNvSpPr>
            <a:spLocks noTextEdit="1"/>
          </p:cNvSpPr>
          <p:nvPr>
            <p:ph type="sldImg"/>
          </p:nvPr>
        </p:nvSpPr>
        <p:spPr>
          <a:solidFill>
            <a:srgbClr val="FFFFFF"/>
          </a:solidFill>
        </p:spPr>
      </p:sp>
      <p:sp>
        <p:nvSpPr>
          <p:cNvPr id="79875" name="Rectangle 3"/>
          <p:cNvSpPr/>
          <p:nvPr>
            <p:ph type="body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/>
          </a:ln>
        </p:spPr>
        <p:txBody>
          <a:bodyPr wrap="square" lIns="91440" tIns="45720" rIns="91440" bIns="45720" anchor="t" anchorCtr="0"/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21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81922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endParaRPr lang="zh-CN" altLang="en-US" dirty="0"/>
          </a:p>
        </p:txBody>
      </p:sp>
      <p:sp>
        <p:nvSpPr>
          <p:cNvPr id="8192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3969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83970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endParaRPr lang="zh-CN" altLang="en-US" dirty="0"/>
          </a:p>
        </p:txBody>
      </p:sp>
      <p:sp>
        <p:nvSpPr>
          <p:cNvPr id="83971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6017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86018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endParaRPr lang="zh-CN" altLang="en-US" dirty="0"/>
          </a:p>
        </p:txBody>
      </p:sp>
      <p:sp>
        <p:nvSpPr>
          <p:cNvPr id="8601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8065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88066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endParaRPr lang="zh-CN" altLang="en-US" dirty="0"/>
          </a:p>
        </p:txBody>
      </p:sp>
      <p:sp>
        <p:nvSpPr>
          <p:cNvPr id="88067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0113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90114" name="备注占位符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400" cy="4114800"/>
          </a:xfrm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90115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tags" Target="../tags/tag2.xml"/><Relationship Id="rId3" Type="http://schemas.openxmlformats.org/officeDocument/2006/relationships/image" Target="../media/image1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635" y="-15875"/>
            <a:ext cx="12191365" cy="6775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  <a:scene3d>
              <a:camera prst="orthographicFront"/>
              <a:lightRig rig="threePt" dir="t"/>
            </a:scene3d>
          </a:bodyPr>
          <a:p>
            <a:r>
              <a:rPr kumimoji="1" lang="zh-CN" altLang="en-US" b="1" noProof="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汉仪方叠体简" pitchFamily="2" charset="-122"/>
                <a:ea typeface="汉仪方叠体简" pitchFamily="2" charset="-122"/>
                <a:cs typeface="+mn-ea"/>
                <a:sym typeface="+mn-lt"/>
              </a:rPr>
              <a:t>永遇</a:t>
            </a:r>
            <a:r>
              <a:rPr kumimoji="1" lang="zh-CN" altLang="en-US" b="1" noProof="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汉仪方叠体简" pitchFamily="2" charset="-122"/>
                <a:ea typeface="汉仪方叠体简" pitchFamily="2" charset="-122"/>
                <a:cs typeface="+mn-ea"/>
                <a:sym typeface="+mn-lt"/>
              </a:rPr>
              <a:t>乐</a:t>
            </a:r>
            <a:r>
              <a:rPr kumimoji="1" lang="en-US" altLang="zh-CN" b="1" noProof="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汉仪方叠体简" pitchFamily="2" charset="-122"/>
                <a:ea typeface="汉仪方叠体简" pitchFamily="2" charset="-122"/>
                <a:cs typeface="+mn-ea"/>
                <a:sym typeface="+mn-lt"/>
              </a:rPr>
              <a:t>·</a:t>
            </a:r>
            <a:r>
              <a:rPr kumimoji="1" lang="zh-CN" altLang="en-US" b="1" noProof="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汉仪方叠体简" pitchFamily="2" charset="-122"/>
                <a:ea typeface="汉仪方叠体简" pitchFamily="2" charset="-122"/>
                <a:cs typeface="+mn-ea"/>
                <a:sym typeface="+mn-lt"/>
              </a:rPr>
              <a:t>京</a:t>
            </a:r>
            <a:r>
              <a:rPr kumimoji="1" lang="zh-CN" altLang="en-US" b="1" noProof="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汉仪方叠体简" pitchFamily="2" charset="-122"/>
                <a:ea typeface="汉仪方叠体简" pitchFamily="2" charset="-122"/>
                <a:cs typeface="+mn-ea"/>
                <a:sym typeface="+mn-lt"/>
              </a:rPr>
              <a:t>口北固亭怀古</a:t>
            </a:r>
            <a:endParaRPr kumimoji="1" lang="zh-CN" altLang="en-US" b="1" noProof="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汉仪方叠体简" pitchFamily="2" charset="-122"/>
              <a:ea typeface="汉仪方叠体简" pitchFamily="2" charset="-122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-5715" y="421005"/>
            <a:ext cx="495935" cy="6436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5" name="文本框 4"/>
          <p:cNvSpPr txBox="1"/>
          <p:nvPr userDrawn="1"/>
        </p:nvSpPr>
        <p:spPr>
          <a:xfrm>
            <a:off x="17145" y="6456680"/>
            <a:ext cx="12174855" cy="4603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6" name="文本框 5"/>
          <p:cNvSpPr txBox="1"/>
          <p:nvPr userDrawn="1"/>
        </p:nvSpPr>
        <p:spPr>
          <a:xfrm>
            <a:off x="11783060" y="421005"/>
            <a:ext cx="408940" cy="60356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p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5715" y="6456680"/>
            <a:ext cx="12197715" cy="460375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-16510" y="2971800"/>
            <a:ext cx="398145" cy="304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>
            <p:custDataLst>
              <p:tags r:id="rId4"/>
            </p:custDataLst>
          </p:nvPr>
        </p:nvSpPr>
        <p:spPr>
          <a:xfrm>
            <a:off x="11811000" y="2971800"/>
            <a:ext cx="398145" cy="304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32000"/>
            <a:ext cx="10852237" cy="648000"/>
          </a:xfrm>
        </p:spPr>
        <p:txBody>
          <a:bodyPr rtlCol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noProof="1">
                <a:sym typeface="+mn-ea"/>
              </a:rPr>
              <a:t>单击此处编辑母版标题样式</a:t>
            </a:r>
            <a:endParaRPr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882" y="1296000"/>
            <a:ext cx="10852237" cy="5041355"/>
          </a:xfrm>
        </p:spPr>
        <p:txBody>
          <a:bodyPr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noProof="1">
                <a:sym typeface="+mn-ea"/>
              </a:rPr>
              <a:t>单击此处编辑母版文本样式</a:t>
            </a:r>
            <a:endParaRPr noProof="1">
              <a:sym typeface="+mn-ea"/>
            </a:endParaRPr>
          </a:p>
          <a:p>
            <a:pPr lvl="1"/>
            <a:r>
              <a:rPr noProof="1">
                <a:sym typeface="+mn-ea"/>
              </a:rPr>
              <a:t>第二级</a:t>
            </a:r>
            <a:endParaRPr noProof="1">
              <a:sym typeface="+mn-ea"/>
            </a:endParaRPr>
          </a:p>
          <a:p>
            <a:pPr lvl="2"/>
            <a:r>
              <a:rPr noProof="1">
                <a:sym typeface="+mn-ea"/>
              </a:rPr>
              <a:t>第三级</a:t>
            </a:r>
            <a:endParaRPr noProof="1">
              <a:sym typeface="+mn-ea"/>
            </a:endParaRPr>
          </a:p>
          <a:p>
            <a:pPr lvl="3"/>
            <a:r>
              <a:rPr noProof="1">
                <a:sym typeface="+mn-ea"/>
              </a:rPr>
              <a:t>第四级</a:t>
            </a:r>
            <a:endParaRPr noProof="1">
              <a:sym typeface="+mn-ea"/>
            </a:endParaRPr>
          </a:p>
          <a:p>
            <a:pPr lvl="4"/>
            <a:r>
              <a:rPr noProof="1">
                <a:sym typeface="+mn-ea"/>
              </a:rPr>
              <a:t>第五级</a:t>
            </a:r>
            <a:endParaRPr noProof="1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</p:spPr>
        <p:txBody>
          <a:bodyPr/>
          <a:lstStyle>
            <a:lvl1pPr>
              <a:defRPr/>
            </a:lvl1pPr>
          </a:lstStyle>
          <a:p>
            <a:fld id="{760FBDFE-C587-4B4C-A407-44438C67B59E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</p:spPr>
        <p:txBody>
          <a:bodyPr/>
          <a:lstStyle>
            <a:lvl1pPr>
              <a:defRPr/>
            </a:lvl1pPr>
          </a:lstStyle>
          <a:p>
            <a:fld id="{45DFC3AB-A2C6-4D47-8793-E388A545862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669882" y="2588281"/>
            <a:ext cx="10852237" cy="899167"/>
          </a:xfrm>
        </p:spPr>
        <p:txBody>
          <a:bodyPr rIns="25400" anchor="t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noProof="1"/>
              <a:t>单击此处编辑标题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69882" y="3566160"/>
            <a:ext cx="10852237" cy="950984"/>
          </a:xfrm>
        </p:spPr>
        <p:txBody>
          <a:bodyPr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/>
              <a:t>单击此处编辑副标题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</p:spPr>
        <p:txBody>
          <a:bodyPr/>
          <a:lstStyle>
            <a:lvl1pPr>
              <a:defRPr/>
            </a:lvl1pPr>
          </a:lstStyle>
          <a:p>
            <a:fld id="{760FBDFE-C587-4B4C-A407-44438C67B59E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</p:spPr>
        <p:txBody>
          <a:bodyPr/>
          <a:lstStyle>
            <a:lvl1pPr>
              <a:defRPr/>
            </a:lvl1pPr>
          </a:lstStyle>
          <a:p>
            <a:fld id="{362D110C-D2E8-4D1F-BB38-EFFA51E9040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5"/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1026" name="组合 3"/>
          <p:cNvGrpSpPr/>
          <p:nvPr userDrawn="1"/>
        </p:nvGrpSpPr>
        <p:grpSpPr>
          <a:xfrm>
            <a:off x="0" y="12700"/>
            <a:ext cx="12192000" cy="6858000"/>
            <a:chOff x="0" y="0"/>
            <a:chExt cx="12192001" cy="6837402"/>
          </a:xfrm>
        </p:grpSpPr>
        <p:sp>
          <p:nvSpPr>
            <p:cNvPr id="10" name="矩形 9"/>
            <p:cNvSpPr/>
            <p:nvPr/>
          </p:nvSpPr>
          <p:spPr>
            <a:xfrm>
              <a:off x="0" y="2988198"/>
              <a:ext cx="12192001" cy="384920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1" lang="zh-CN" altLang="en-US" sz="209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028" name="组合 2"/>
            <p:cNvGrpSpPr/>
            <p:nvPr/>
          </p:nvGrpSpPr>
          <p:grpSpPr>
            <a:xfrm>
              <a:off x="0" y="0"/>
              <a:ext cx="12192000" cy="6608763"/>
              <a:chOff x="0" y="0"/>
              <a:chExt cx="12192000" cy="6608763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0" y="0"/>
                <a:ext cx="12192001" cy="35374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1" lang="zh-CN" altLang="en-US" sz="2095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" name="圆角矩形 1"/>
              <p:cNvSpPr/>
              <p:nvPr/>
            </p:nvSpPr>
            <p:spPr>
              <a:xfrm>
                <a:off x="236538" y="220000"/>
                <a:ext cx="11718926" cy="6389489"/>
              </a:xfrm>
              <a:prstGeom prst="roundRect">
                <a:avLst>
                  <a:gd name="adj" fmla="val 1474"/>
                </a:avLst>
              </a:pr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1" lang="zh-CN" altLang="en-US" sz="2095" b="0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" name="圆角矩形 1"/>
              <p:cNvSpPr/>
              <p:nvPr/>
            </p:nvSpPr>
            <p:spPr>
              <a:xfrm>
                <a:off x="385763" y="375108"/>
                <a:ext cx="11423651" cy="6079273"/>
              </a:xfrm>
              <a:prstGeom prst="roundRect">
                <a:avLst>
                  <a:gd name="adj" fmla="val 1474"/>
                </a:avLst>
              </a:prstGeom>
              <a:noFill/>
              <a:ln>
                <a:solidFill>
                  <a:srgbClr val="0000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1" lang="zh-CN" altLang="en-US" sz="2095" b="0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3.xml"/><Relationship Id="rId2" Type="http://schemas.openxmlformats.org/officeDocument/2006/relationships/tags" Target="../tags/tag9.xml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jpeg"/><Relationship Id="rId2" Type="http://schemas.openxmlformats.org/officeDocument/2006/relationships/hyperlink" Target="&#36763;&#24323;&#30142;&#19968;&#29983;.mp4" TargetMode="External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hyperlink" Target="&#36763;&#24323;&#30142;&#19968;&#29983;.mp4" TargetMode="Externa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emf"/><Relationship Id="rId1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0.xml"/><Relationship Id="rId1" Type="http://schemas.openxmlformats.org/officeDocument/2006/relationships/hyperlink" Target="&#26391;&#35829;.mp4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emf"/><Relationship Id="rId1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96" Type="http://schemas.openxmlformats.org/officeDocument/2006/relationships/notesSlide" Target="../notesSlides/notesSlide7.xml"/><Relationship Id="rId95" Type="http://schemas.openxmlformats.org/officeDocument/2006/relationships/slideLayout" Target="../slideLayouts/slideLayout1.xml"/><Relationship Id="rId94" Type="http://schemas.openxmlformats.org/officeDocument/2006/relationships/tags" Target="../tags/tag103.xml"/><Relationship Id="rId93" Type="http://schemas.openxmlformats.org/officeDocument/2006/relationships/tags" Target="../tags/tag102.xml"/><Relationship Id="rId92" Type="http://schemas.openxmlformats.org/officeDocument/2006/relationships/tags" Target="../tags/tag101.xml"/><Relationship Id="rId91" Type="http://schemas.openxmlformats.org/officeDocument/2006/relationships/tags" Target="../tags/tag100.xml"/><Relationship Id="rId90" Type="http://schemas.openxmlformats.org/officeDocument/2006/relationships/tags" Target="../tags/tag99.xml"/><Relationship Id="rId9" Type="http://schemas.openxmlformats.org/officeDocument/2006/relationships/tags" Target="../tags/tag18.xml"/><Relationship Id="rId89" Type="http://schemas.openxmlformats.org/officeDocument/2006/relationships/tags" Target="../tags/tag98.xml"/><Relationship Id="rId88" Type="http://schemas.openxmlformats.org/officeDocument/2006/relationships/tags" Target="../tags/tag97.xml"/><Relationship Id="rId87" Type="http://schemas.openxmlformats.org/officeDocument/2006/relationships/tags" Target="../tags/tag96.xml"/><Relationship Id="rId86" Type="http://schemas.openxmlformats.org/officeDocument/2006/relationships/tags" Target="../tags/tag95.xml"/><Relationship Id="rId85" Type="http://schemas.openxmlformats.org/officeDocument/2006/relationships/tags" Target="../tags/tag94.xml"/><Relationship Id="rId84" Type="http://schemas.openxmlformats.org/officeDocument/2006/relationships/tags" Target="../tags/tag93.xml"/><Relationship Id="rId83" Type="http://schemas.openxmlformats.org/officeDocument/2006/relationships/tags" Target="../tags/tag92.xml"/><Relationship Id="rId82" Type="http://schemas.openxmlformats.org/officeDocument/2006/relationships/tags" Target="../tags/tag91.xml"/><Relationship Id="rId81" Type="http://schemas.openxmlformats.org/officeDocument/2006/relationships/tags" Target="../tags/tag90.xml"/><Relationship Id="rId80" Type="http://schemas.openxmlformats.org/officeDocument/2006/relationships/tags" Target="../tags/tag89.xml"/><Relationship Id="rId8" Type="http://schemas.openxmlformats.org/officeDocument/2006/relationships/tags" Target="../tags/tag17.xml"/><Relationship Id="rId79" Type="http://schemas.openxmlformats.org/officeDocument/2006/relationships/tags" Target="../tags/tag88.xml"/><Relationship Id="rId78" Type="http://schemas.openxmlformats.org/officeDocument/2006/relationships/tags" Target="../tags/tag87.xml"/><Relationship Id="rId77" Type="http://schemas.openxmlformats.org/officeDocument/2006/relationships/tags" Target="../tags/tag86.xml"/><Relationship Id="rId76" Type="http://schemas.openxmlformats.org/officeDocument/2006/relationships/tags" Target="../tags/tag85.xml"/><Relationship Id="rId75" Type="http://schemas.openxmlformats.org/officeDocument/2006/relationships/tags" Target="../tags/tag84.xml"/><Relationship Id="rId74" Type="http://schemas.openxmlformats.org/officeDocument/2006/relationships/tags" Target="../tags/tag83.xml"/><Relationship Id="rId73" Type="http://schemas.openxmlformats.org/officeDocument/2006/relationships/tags" Target="../tags/tag82.xml"/><Relationship Id="rId72" Type="http://schemas.openxmlformats.org/officeDocument/2006/relationships/tags" Target="../tags/tag81.xml"/><Relationship Id="rId71" Type="http://schemas.openxmlformats.org/officeDocument/2006/relationships/tags" Target="../tags/tag80.xml"/><Relationship Id="rId70" Type="http://schemas.openxmlformats.org/officeDocument/2006/relationships/tags" Target="../tags/tag79.xml"/><Relationship Id="rId7" Type="http://schemas.openxmlformats.org/officeDocument/2006/relationships/tags" Target="../tags/tag16.xml"/><Relationship Id="rId69" Type="http://schemas.openxmlformats.org/officeDocument/2006/relationships/tags" Target="../tags/tag78.xml"/><Relationship Id="rId68" Type="http://schemas.openxmlformats.org/officeDocument/2006/relationships/tags" Target="../tags/tag77.xml"/><Relationship Id="rId67" Type="http://schemas.openxmlformats.org/officeDocument/2006/relationships/tags" Target="../tags/tag76.xml"/><Relationship Id="rId66" Type="http://schemas.openxmlformats.org/officeDocument/2006/relationships/tags" Target="../tags/tag75.xml"/><Relationship Id="rId65" Type="http://schemas.openxmlformats.org/officeDocument/2006/relationships/tags" Target="../tags/tag74.xml"/><Relationship Id="rId64" Type="http://schemas.openxmlformats.org/officeDocument/2006/relationships/tags" Target="../tags/tag73.xml"/><Relationship Id="rId63" Type="http://schemas.openxmlformats.org/officeDocument/2006/relationships/tags" Target="../tags/tag72.xml"/><Relationship Id="rId62" Type="http://schemas.openxmlformats.org/officeDocument/2006/relationships/tags" Target="../tags/tag71.xml"/><Relationship Id="rId61" Type="http://schemas.openxmlformats.org/officeDocument/2006/relationships/tags" Target="../tags/tag70.xml"/><Relationship Id="rId60" Type="http://schemas.openxmlformats.org/officeDocument/2006/relationships/tags" Target="../tags/tag69.xml"/><Relationship Id="rId6" Type="http://schemas.openxmlformats.org/officeDocument/2006/relationships/tags" Target="../tags/tag15.xml"/><Relationship Id="rId59" Type="http://schemas.openxmlformats.org/officeDocument/2006/relationships/tags" Target="../tags/tag68.xml"/><Relationship Id="rId58" Type="http://schemas.openxmlformats.org/officeDocument/2006/relationships/tags" Target="../tags/tag67.xml"/><Relationship Id="rId57" Type="http://schemas.openxmlformats.org/officeDocument/2006/relationships/tags" Target="../tags/tag66.xml"/><Relationship Id="rId56" Type="http://schemas.openxmlformats.org/officeDocument/2006/relationships/tags" Target="../tags/tag65.xml"/><Relationship Id="rId55" Type="http://schemas.openxmlformats.org/officeDocument/2006/relationships/tags" Target="../tags/tag64.xml"/><Relationship Id="rId54" Type="http://schemas.openxmlformats.org/officeDocument/2006/relationships/tags" Target="../tags/tag63.xml"/><Relationship Id="rId53" Type="http://schemas.openxmlformats.org/officeDocument/2006/relationships/tags" Target="../tags/tag62.xml"/><Relationship Id="rId52" Type="http://schemas.openxmlformats.org/officeDocument/2006/relationships/tags" Target="../tags/tag61.xml"/><Relationship Id="rId51" Type="http://schemas.openxmlformats.org/officeDocument/2006/relationships/tags" Target="../tags/tag60.xml"/><Relationship Id="rId50" Type="http://schemas.openxmlformats.org/officeDocument/2006/relationships/tags" Target="../tags/tag59.xml"/><Relationship Id="rId5" Type="http://schemas.openxmlformats.org/officeDocument/2006/relationships/tags" Target="../tags/tag14.xml"/><Relationship Id="rId49" Type="http://schemas.openxmlformats.org/officeDocument/2006/relationships/tags" Target="../tags/tag58.xml"/><Relationship Id="rId48" Type="http://schemas.openxmlformats.org/officeDocument/2006/relationships/tags" Target="../tags/tag57.xml"/><Relationship Id="rId47" Type="http://schemas.openxmlformats.org/officeDocument/2006/relationships/tags" Target="../tags/tag56.xml"/><Relationship Id="rId46" Type="http://schemas.openxmlformats.org/officeDocument/2006/relationships/tags" Target="../tags/tag55.xml"/><Relationship Id="rId45" Type="http://schemas.openxmlformats.org/officeDocument/2006/relationships/tags" Target="../tags/tag54.xml"/><Relationship Id="rId44" Type="http://schemas.openxmlformats.org/officeDocument/2006/relationships/tags" Target="../tags/tag53.xml"/><Relationship Id="rId43" Type="http://schemas.openxmlformats.org/officeDocument/2006/relationships/tags" Target="../tags/tag52.xml"/><Relationship Id="rId42" Type="http://schemas.openxmlformats.org/officeDocument/2006/relationships/tags" Target="../tags/tag51.xml"/><Relationship Id="rId41" Type="http://schemas.openxmlformats.org/officeDocument/2006/relationships/tags" Target="../tags/tag50.xml"/><Relationship Id="rId40" Type="http://schemas.openxmlformats.org/officeDocument/2006/relationships/tags" Target="../tags/tag49.xml"/><Relationship Id="rId4" Type="http://schemas.openxmlformats.org/officeDocument/2006/relationships/tags" Target="../tags/tag13.xml"/><Relationship Id="rId39" Type="http://schemas.openxmlformats.org/officeDocument/2006/relationships/tags" Target="../tags/tag48.xml"/><Relationship Id="rId38" Type="http://schemas.openxmlformats.org/officeDocument/2006/relationships/tags" Target="../tags/tag47.xml"/><Relationship Id="rId37" Type="http://schemas.openxmlformats.org/officeDocument/2006/relationships/tags" Target="../tags/tag46.xml"/><Relationship Id="rId36" Type="http://schemas.openxmlformats.org/officeDocument/2006/relationships/tags" Target="../tags/tag45.xml"/><Relationship Id="rId35" Type="http://schemas.openxmlformats.org/officeDocument/2006/relationships/tags" Target="../tags/tag44.xml"/><Relationship Id="rId34" Type="http://schemas.openxmlformats.org/officeDocument/2006/relationships/tags" Target="../tags/tag43.xml"/><Relationship Id="rId33" Type="http://schemas.openxmlformats.org/officeDocument/2006/relationships/tags" Target="../tags/tag42.xml"/><Relationship Id="rId32" Type="http://schemas.openxmlformats.org/officeDocument/2006/relationships/tags" Target="../tags/tag41.xml"/><Relationship Id="rId31" Type="http://schemas.openxmlformats.org/officeDocument/2006/relationships/tags" Target="../tags/tag40.xml"/><Relationship Id="rId30" Type="http://schemas.openxmlformats.org/officeDocument/2006/relationships/tags" Target="../tags/tag39.xml"/><Relationship Id="rId3" Type="http://schemas.openxmlformats.org/officeDocument/2006/relationships/tags" Target="../tags/tag12.xml"/><Relationship Id="rId29" Type="http://schemas.openxmlformats.org/officeDocument/2006/relationships/tags" Target="../tags/tag38.xml"/><Relationship Id="rId28" Type="http://schemas.openxmlformats.org/officeDocument/2006/relationships/tags" Target="../tags/tag37.xml"/><Relationship Id="rId27" Type="http://schemas.openxmlformats.org/officeDocument/2006/relationships/tags" Target="../tags/tag36.xml"/><Relationship Id="rId26" Type="http://schemas.openxmlformats.org/officeDocument/2006/relationships/tags" Target="../tags/tag35.xml"/><Relationship Id="rId25" Type="http://schemas.openxmlformats.org/officeDocument/2006/relationships/tags" Target="../tags/tag34.xml"/><Relationship Id="rId24" Type="http://schemas.openxmlformats.org/officeDocument/2006/relationships/tags" Target="../tags/tag33.xml"/><Relationship Id="rId23" Type="http://schemas.openxmlformats.org/officeDocument/2006/relationships/tags" Target="../tags/tag32.xml"/><Relationship Id="rId22" Type="http://schemas.openxmlformats.org/officeDocument/2006/relationships/tags" Target="../tags/tag31.xml"/><Relationship Id="rId21" Type="http://schemas.openxmlformats.org/officeDocument/2006/relationships/tags" Target="../tags/tag30.xml"/><Relationship Id="rId20" Type="http://schemas.openxmlformats.org/officeDocument/2006/relationships/tags" Target="../tags/tag29.xml"/><Relationship Id="rId2" Type="http://schemas.openxmlformats.org/officeDocument/2006/relationships/tags" Target="../tags/tag11.xml"/><Relationship Id="rId19" Type="http://schemas.openxmlformats.org/officeDocument/2006/relationships/tags" Target="../tags/tag28.xml"/><Relationship Id="rId18" Type="http://schemas.openxmlformats.org/officeDocument/2006/relationships/tags" Target="../tags/tag27.xml"/><Relationship Id="rId17" Type="http://schemas.openxmlformats.org/officeDocument/2006/relationships/tags" Target="../tags/tag26.xml"/><Relationship Id="rId16" Type="http://schemas.openxmlformats.org/officeDocument/2006/relationships/tags" Target="../tags/tag25.xml"/><Relationship Id="rId15" Type="http://schemas.openxmlformats.org/officeDocument/2006/relationships/tags" Target="../tags/tag24.xml"/><Relationship Id="rId14" Type="http://schemas.openxmlformats.org/officeDocument/2006/relationships/tags" Target="../tags/tag23.xml"/><Relationship Id="rId13" Type="http://schemas.openxmlformats.org/officeDocument/2006/relationships/tags" Target="../tags/tag22.xml"/><Relationship Id="rId12" Type="http://schemas.openxmlformats.org/officeDocument/2006/relationships/tags" Target="../tags/tag21.xml"/><Relationship Id="rId11" Type="http://schemas.openxmlformats.org/officeDocument/2006/relationships/tags" Target="../tags/tag20.xml"/><Relationship Id="rId10" Type="http://schemas.openxmlformats.org/officeDocument/2006/relationships/tags" Target="../tags/tag19.xml"/><Relationship Id="rId1" Type="http://schemas.openxmlformats.org/officeDocument/2006/relationships/hyperlink" Target="&#23385;&#26435;.mp4" TargetMode="Externa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7.bin"/><Relationship Id="rId8" Type="http://schemas.openxmlformats.org/officeDocument/2006/relationships/image" Target="../media/image20.emf"/><Relationship Id="rId7" Type="http://schemas.openxmlformats.org/officeDocument/2006/relationships/oleObject" Target="../embeddings/oleObject6.bin"/><Relationship Id="rId6" Type="http://schemas.openxmlformats.org/officeDocument/2006/relationships/image" Target="../media/image19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8.emf"/><Relationship Id="rId3" Type="http://schemas.openxmlformats.org/officeDocument/2006/relationships/oleObject" Target="../embeddings/oleObject4.bin"/><Relationship Id="rId2" Type="http://schemas.openxmlformats.org/officeDocument/2006/relationships/image" Target="../media/image17.emf"/><Relationship Id="rId13" Type="http://schemas.openxmlformats.org/officeDocument/2006/relationships/notesSlide" Target="../notesSlides/notesSlide8.xml"/><Relationship Id="rId12" Type="http://schemas.openxmlformats.org/officeDocument/2006/relationships/vmlDrawing" Target="../drawings/vmlDrawing3.v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21.emf"/><Relationship Id="rId1" Type="http://schemas.openxmlformats.org/officeDocument/2006/relationships/oleObject" Target="../embeddings/oleObject3.bin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slide" Target="slide11.xml"/><Relationship Id="rId2" Type="http://schemas.openxmlformats.org/officeDocument/2006/relationships/hyperlink" Target="&#21016;&#35029;.mp4" TargetMode="External"/><Relationship Id="rId1" Type="http://schemas.openxmlformats.org/officeDocument/2006/relationships/slide" Target="slide10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vmlDrawing" Target="../drawings/vmlDrawing4.v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3.emf"/><Relationship Id="rId2" Type="http://schemas.openxmlformats.org/officeDocument/2006/relationships/oleObject" Target="../embeddings/oleObject8.bin"/><Relationship Id="rId1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slide" Target="slide11.xml"/><Relationship Id="rId3" Type="http://schemas.openxmlformats.org/officeDocument/2006/relationships/hyperlink" Target="&#21016;&#20041;&#38534;&#19982;&#25299;&#25300;&#28952;.mp4" TargetMode="External"/><Relationship Id="rId2" Type="http://schemas.openxmlformats.org/officeDocument/2006/relationships/hyperlink" Target="&#38669;&#21435;&#30149;&#23553;&#29436;&#23621;&#32997;.mp4" TargetMode="External"/><Relationship Id="rId1" Type="http://schemas.openxmlformats.org/officeDocument/2006/relationships/slide" Target="slide10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4.emf"/><Relationship Id="rId1" Type="http://schemas.openxmlformats.org/officeDocument/2006/relationships/oleObject" Target="../embeddings/oleObject9.bin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slide" Target="slide11.xml"/><Relationship Id="rId2" Type="http://schemas.openxmlformats.org/officeDocument/2006/relationships/hyperlink" Target="&#20315;&#29432;&#31072;.mp4" TargetMode="External"/><Relationship Id="rId1" Type="http://schemas.openxmlformats.org/officeDocument/2006/relationships/slide" Target="slide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hyperlink" Target="&#20315;&#29432;&#31072;.mp4" TargetMode="External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vmlDrawing" Target="../drawings/vmlDrawing6.v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5.emf"/><Relationship Id="rId2" Type="http://schemas.openxmlformats.org/officeDocument/2006/relationships/oleObject" Target="../embeddings/oleObject10.bin"/><Relationship Id="rId1" Type="http://schemas.openxmlformats.org/officeDocument/2006/relationships/hyperlink" Target="&#24265;&#39047;.mp4" TargetMode="Externa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slide" Target="slide1.xml"/><Relationship Id="rId2" Type="http://schemas.openxmlformats.org/officeDocument/2006/relationships/hyperlink" Target="&#24265;&#39047;.mp4" TargetMode="External"/><Relationship Id="rId1" Type="http://schemas.openxmlformats.org/officeDocument/2006/relationships/slide" Target="slide10.xml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6.emf"/><Relationship Id="rId1" Type="http://schemas.openxmlformats.org/officeDocument/2006/relationships/oleObject" Target="../embeddings/oleObject11.bin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vmlDrawing" Target="../drawings/vmlDrawing8.v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7.emf"/><Relationship Id="rId1" Type="http://schemas.openxmlformats.org/officeDocument/2006/relationships/oleObject" Target="../embeddings/oleObject12.bin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vmlDrawing" Target="../drawings/vmlDrawing9.v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9.emf"/><Relationship Id="rId2" Type="http://schemas.openxmlformats.org/officeDocument/2006/relationships/oleObject" Target="../embeddings/oleObject13.bin"/><Relationship Id="rId1" Type="http://schemas.openxmlformats.org/officeDocument/2006/relationships/image" Target="../media/image28.wmf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vmlDrawing" Target="../drawings/vmlDrawing10.v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0.emf"/><Relationship Id="rId1" Type="http://schemas.openxmlformats.org/officeDocument/2006/relationships/oleObject" Target="../embeddings/oleObject14.bin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1.png"/><Relationship Id="rId3" Type="http://schemas.openxmlformats.org/officeDocument/2006/relationships/tags" Target="../tags/tag104.xml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图片 3073" descr="3yyl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8255" y="0"/>
            <a:ext cx="1220025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文本框 6"/>
          <p:cNvSpPr txBox="1">
            <a:spLocks noChangeArrowheads="1"/>
          </p:cNvSpPr>
          <p:nvPr/>
        </p:nvSpPr>
        <p:spPr bwMode="auto">
          <a:xfrm>
            <a:off x="10287483" y="264482"/>
            <a:ext cx="1538883" cy="453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永遇乐</a:t>
            </a:r>
            <a:endParaRPr kumimoji="0" lang="zh-CN" altLang="en-US" sz="44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  <a:cs typeface="+mn-cs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400" b="1">
                <a:latin typeface="华文行楷" panose="02010800040101010101" pitchFamily="2" charset="-122"/>
                <a:ea typeface="华文行楷" panose="02010800040101010101" pitchFamily="2" charset="-122"/>
              </a:rPr>
              <a:t>京口北固亭怀古</a:t>
            </a:r>
            <a:endParaRPr lang="zh-CN" altLang="en-US" sz="4400" b="1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123" name="文本框 8"/>
          <p:cNvSpPr txBox="1">
            <a:spLocks noChangeArrowheads="1"/>
          </p:cNvSpPr>
          <p:nvPr/>
        </p:nvSpPr>
        <p:spPr bwMode="auto">
          <a:xfrm>
            <a:off x="9310880" y="2773697"/>
            <a:ext cx="738664" cy="198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+mn-cs"/>
              </a:rPr>
              <a:t>辛弃疾</a:t>
            </a: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隶书" panose="02010509060101010101" pitchFamily="49" charset="-122"/>
              <a:ea typeface="隶书" panose="02010509060101010101" pitchFamily="49" charset="-122"/>
              <a:cs typeface="+mn-cs"/>
            </a:endParaRPr>
          </a:p>
        </p:txBody>
      </p:sp>
    </p:spTree>
    <p:custDataLst>
      <p:tags r:id="rId2"/>
    </p:custData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图片 30" descr="QQ截图2017050714573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7" b="2295"/>
          <a:stretch>
            <a:fillRect/>
          </a:stretch>
        </p:blipFill>
        <p:spPr bwMode="auto">
          <a:xfrm>
            <a:off x="635" y="0"/>
            <a:ext cx="1219073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椭圆 19"/>
          <p:cNvSpPr/>
          <p:nvPr/>
        </p:nvSpPr>
        <p:spPr>
          <a:xfrm>
            <a:off x="0" y="870114"/>
            <a:ext cx="3201988" cy="3201988"/>
          </a:xfrm>
          <a:prstGeom prst="ellipse">
            <a:avLst/>
          </a:prstGeom>
          <a:solidFill>
            <a:srgbClr val="F6F6F6"/>
          </a:solidFill>
          <a:ln>
            <a:solidFill>
              <a:srgbClr val="883242"/>
            </a:solidFill>
          </a:ln>
          <a:effectLst>
            <a:outerShdw blurRad="50800" dist="38100" dir="2700000" algn="tl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2"/>
          <a:srcRect l="27274" t="2608" r="14169" b="1657"/>
          <a:stretch>
            <a:fillRect/>
          </a:stretch>
        </p:blipFill>
        <p:spPr>
          <a:xfrm>
            <a:off x="1915761" y="1768993"/>
            <a:ext cx="1057910" cy="1680845"/>
          </a:xfrm>
          <a:prstGeom prst="ellipse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3667335" y="2865735"/>
            <a:ext cx="1441662" cy="1500214"/>
            <a:chOff x="3696" y="2534"/>
            <a:chExt cx="5619" cy="5839"/>
          </a:xfrm>
        </p:grpSpPr>
        <p:pic>
          <p:nvPicPr>
            <p:cNvPr id="7173" name="Picture 2" descr="D:\桌面\封面素材\未标题-4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3800260">
              <a:off x="3586" y="2644"/>
              <a:ext cx="5839" cy="56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74" name="文本框 3"/>
            <p:cNvSpPr txBox="1">
              <a:spLocks noChangeArrowheads="1"/>
            </p:cNvSpPr>
            <p:nvPr/>
          </p:nvSpPr>
          <p:spPr bwMode="auto">
            <a:xfrm>
              <a:off x="4541" y="4206"/>
              <a:ext cx="4398" cy="2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3600" b="1">
                  <a:solidFill>
                    <a:srgbClr val="000000"/>
                  </a:solidFill>
                  <a:latin typeface="微软雅黑" panose="020B0503020204020204" charset="-122"/>
                </a:rPr>
                <a:t>重点</a:t>
              </a:r>
              <a:endParaRPr lang="zh-CN" altLang="en-US" sz="3600" b="1">
                <a:solidFill>
                  <a:srgbClr val="000000"/>
                </a:solidFill>
                <a:latin typeface="微软雅黑" panose="020B050302020402020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527157" y="1170977"/>
            <a:ext cx="1413510" cy="2646362"/>
          </a:xfrm>
          <a:prstGeom prst="rect">
            <a:avLst/>
          </a:prstGeom>
          <a:noFill/>
        </p:spPr>
        <p:txBody>
          <a:bodyPr vert="eaVert">
            <a:spAutoFit/>
          </a:bodyPr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000" b="1">
                <a:solidFill>
                  <a:srgbClr val="822E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学习目标及重难点</a:t>
            </a:r>
            <a:endParaRPr lang="zh-CN" altLang="en-US" sz="4000" b="1">
              <a:solidFill>
                <a:srgbClr val="822E3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686284" y="3134842"/>
            <a:ext cx="5277653" cy="1076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 spc="10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感受辛弃疾</a:t>
            </a:r>
            <a:r>
              <a:rPr lang="zh-CN" altLang="en-US" sz="3200" b="1" spc="1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豪放悲愤</a:t>
            </a:r>
            <a:r>
              <a:rPr lang="zh-CN" altLang="en-US" sz="3200" b="1" spc="10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的词风，体会词人的思想感情</a:t>
            </a:r>
            <a:endParaRPr lang="zh-CN" altLang="en-US" sz="2800" b="1" spc="10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652163" y="4689808"/>
            <a:ext cx="6152017" cy="10763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fontAlgn="auto"/>
            <a:r>
              <a:rPr lang="zh-CN" altLang="en-US" sz="3200" b="1" spc="10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体会</a:t>
            </a:r>
            <a:r>
              <a:rPr lang="zh-CN" altLang="en-US" sz="3200" b="1" spc="1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典故</a:t>
            </a:r>
            <a:r>
              <a:rPr lang="zh-CN" altLang="en-US" sz="3200" b="1" spc="10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中所蕴含的深层含义，探索作品的丰富意蕴</a:t>
            </a:r>
            <a:endParaRPr lang="zh-CN" altLang="en-US" sz="3200" b="1" spc="10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711166" y="4461997"/>
            <a:ext cx="1368867" cy="1421089"/>
            <a:chOff x="3482" y="6544"/>
            <a:chExt cx="5328" cy="5536"/>
          </a:xfrm>
        </p:grpSpPr>
        <p:pic>
          <p:nvPicPr>
            <p:cNvPr id="7179" name="Picture 2" descr="D:\桌面\封面素材\未标题-4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3800260">
              <a:off x="3378" y="6648"/>
              <a:ext cx="5536" cy="5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80" name="文本框 13"/>
            <p:cNvSpPr txBox="1">
              <a:spLocks noChangeArrowheads="1"/>
            </p:cNvSpPr>
            <p:nvPr/>
          </p:nvSpPr>
          <p:spPr bwMode="auto">
            <a:xfrm>
              <a:off x="4189" y="8106"/>
              <a:ext cx="4398" cy="2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zh-CN" sz="3600" b="1">
                  <a:solidFill>
                    <a:srgbClr val="000000"/>
                  </a:solidFill>
                  <a:latin typeface="微软雅黑" panose="020B0503020204020204" charset="-122"/>
                </a:rPr>
                <a:t>难点</a:t>
              </a:r>
              <a:endParaRPr lang="zh-CN" altLang="zh-CN" sz="3600" b="1">
                <a:solidFill>
                  <a:srgbClr val="000000"/>
                </a:solidFill>
                <a:latin typeface="微软雅黑" panose="020B0503020204020204" charset="-122"/>
              </a:endParaRPr>
            </a:p>
          </p:txBody>
        </p:sp>
      </p:grpSp>
      <p:pic>
        <p:nvPicPr>
          <p:cNvPr id="2" name="Picture 2" descr="D:\桌面\封面素材\未标题-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3800260">
            <a:off x="3617360" y="1112023"/>
            <a:ext cx="1504950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3"/>
          <p:cNvSpPr txBox="1">
            <a:spLocks noChangeArrowheads="1"/>
          </p:cNvSpPr>
          <p:nvPr/>
        </p:nvSpPr>
        <p:spPr bwMode="auto">
          <a:xfrm>
            <a:off x="3917554" y="1512328"/>
            <a:ext cx="1131953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p>
            <a:r>
              <a:rPr lang="zh-CN" altLang="en-US" sz="3600" b="1">
                <a:solidFill>
                  <a:srgbClr val="000000"/>
                </a:solidFill>
                <a:latin typeface="微软雅黑" panose="020B0503020204020204" charset="-122"/>
              </a:rPr>
              <a:t>目标</a:t>
            </a:r>
            <a:endParaRPr lang="zh-CN" altLang="en-US" sz="3600" b="1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560291" y="1527237"/>
            <a:ext cx="5294313" cy="583565"/>
          </a:xfrm>
          <a:prstGeom prst="rect">
            <a:avLst/>
          </a:prstGeom>
          <a:noFill/>
        </p:spPr>
        <p:txBody>
          <a:bodyPr>
            <a:spAutoFit/>
          </a:bodyPr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 spc="10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了解作者辛弃疾</a:t>
            </a:r>
            <a:r>
              <a:rPr lang="zh-CN" altLang="en-US" sz="3200" b="1" spc="1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及写作背景</a:t>
            </a:r>
            <a:endParaRPr lang="zh-CN" altLang="en-US" sz="3200" b="1" spc="1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3" grpId="0"/>
      <p:bldP spid="3" grpId="1"/>
      <p:bldP spid="4" grpId="0"/>
      <p:bldP spid="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733800" y="4724400"/>
            <a:ext cx="4554855" cy="647700"/>
          </a:xfrm>
        </p:spPr>
        <p:txBody>
          <a:bodyPr/>
          <a:p>
            <a:r>
              <a:rPr spc="0" noProof="0">
                <a:ln>
                  <a:noFill/>
                </a:ln>
                <a:effectLst/>
                <a:uLnTx/>
                <a:latin typeface="隶书" panose="02010509060101010101" pitchFamily="49" charset="-122"/>
                <a:ea typeface="隶书" panose="02010509060101010101" pitchFamily="49" charset="-122"/>
                <a:cs typeface="+mn-cs"/>
                <a:sym typeface="+mn-ea"/>
              </a:rPr>
              <a:t>辛弃疾有哪几个称号？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925" y="1296035"/>
            <a:ext cx="10852150" cy="3125470"/>
          </a:xfrm>
        </p:spPr>
        <p:txBody>
          <a:bodyPr/>
          <a:p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981200" y="685800"/>
            <a:ext cx="8432165" cy="318198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p>
            <a:pPr algn="ctr"/>
            <a:r>
              <a:rPr sz="23900" b="1" spc="0" noProof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latin typeface="隶书" panose="02010509060101010101" pitchFamily="49" charset="-122"/>
                <a:ea typeface="隶书" panose="02010509060101010101" pitchFamily="49" charset="-122"/>
                <a:cs typeface="+mn-cs"/>
                <a:sym typeface="+mn-ea"/>
              </a:rPr>
              <a:t>辛弃疾</a:t>
            </a:r>
            <a:endParaRPr lang="zh-CN" altLang="en-US" sz="23900" b="1" spc="0" noProof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latin typeface="隶书" panose="02010509060101010101" pitchFamily="49" charset="-122"/>
              <a:ea typeface="隶书" panose="02010509060101010101" pitchFamily="49" charset="-122"/>
              <a:cs typeface="+mn-cs"/>
              <a:sym typeface="+mn-ea"/>
            </a:endParaRPr>
          </a:p>
        </p:txBody>
      </p:sp>
      <p:sp>
        <p:nvSpPr>
          <p:cNvPr id="5" name="标题 1"/>
          <p:cNvSpPr>
            <a:spLocks noGrp="1"/>
          </p:cNvSpPr>
          <p:nvPr/>
        </p:nvSpPr>
        <p:spPr>
          <a:xfrm>
            <a:off x="3657600" y="5486400"/>
            <a:ext cx="4554855" cy="647700"/>
          </a:xfrm>
        </p:spPr>
        <p:txBody>
          <a:bodyPr rtlCol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spc="0" noProof="0">
                <a:ln>
                  <a:noFill/>
                </a:ln>
                <a:effectLst/>
                <a:uLnTx/>
                <a:latin typeface="隶书" panose="02010509060101010101" pitchFamily="49" charset="-122"/>
                <a:ea typeface="隶书" panose="02010509060101010101" pitchFamily="49" charset="-122"/>
                <a:cs typeface="+mn-cs"/>
                <a:sym typeface="+mn-ea"/>
              </a:rPr>
              <a:t>辛弃疾有哪些英雄事迹？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  <p:bldP spid="5" grpId="0"/>
      <p:bldP spid="2" grpId="0"/>
      <p:bldP spid="5" grpId="1"/>
      <p:bldP spid="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p4.itc.cn/images01/20201110/da5a8e4e13a94d728df58888b67ddf28.jpeg"/>
          <p:cNvPicPr>
            <a:picLocks noChangeAspect="1" noChangeArrowheads="1"/>
          </p:cNvPicPr>
          <p:nvPr/>
        </p:nvPicPr>
        <p:blipFill>
          <a:blip r:embed="rId1"/>
          <a:stretch>
            <a:fillRect/>
          </a:stretch>
        </p:blipFill>
        <p:spPr bwMode="auto">
          <a:xfrm>
            <a:off x="245110" y="272415"/>
            <a:ext cx="11734165" cy="6364605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52600" y="838200"/>
            <a:ext cx="2858770" cy="647700"/>
          </a:xfrm>
        </p:spPr>
        <p:txBody>
          <a:bodyPr/>
          <a:lstStyle/>
          <a:p>
            <a:r>
              <a:rPr>
                <a:hlinkClick r:id="rId2" action="ppaction://hlinkfile"/>
              </a:rPr>
              <a:t>辛弃疾影视</a:t>
            </a:r>
            <a:endParaRPr>
              <a:hlinkClick r:id="rId2" action="ppaction://hlinkfile"/>
            </a:endParaRPr>
          </a:p>
        </p:txBody>
      </p:sp>
      <p:pic>
        <p:nvPicPr>
          <p:cNvPr id="4" name="Picture 2" descr="http://5b0988e595225.cdn.sohucs.com/images/20190724/368966400e3d424db42c214158118d1b.jpeg"/>
          <p:cNvPicPr>
            <a:picLocks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8916670" y="1729740"/>
            <a:ext cx="2891155" cy="49085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5234" name="Rectangle 2"/>
          <p:cNvSpPr>
            <a:spLocks noChangeArrowheads="1"/>
          </p:cNvSpPr>
          <p:nvPr/>
        </p:nvSpPr>
        <p:spPr bwMode="auto">
          <a:xfrm>
            <a:off x="990600" y="1295400"/>
            <a:ext cx="9614535" cy="4761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        辛弃疾在词人中，算是个英雄。 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1161 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年，金国大举南犯， 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21 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岁的辛弃疾率群众 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2000 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多人在家乡起义，加入以耿京为首的农民抗金义军，担任  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掌书记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  职务。在起义军的几个月里，他表现出非凡的勇敢和坚定，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干了两件轰动一时的事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。一件是，一个叫义端的和尚叛变投敌，辛弃疾亲往追捕，亲手斩了这个叛徒；另一件是，亲率 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50 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骑兵，直逼驻有 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万大军的金营，活捉了杀害耿京、瓦解起义军的叛徒、内奸张安国。渡过淮水，到达建康（南京）。</a:t>
            </a:r>
            <a:endParaRPr kumimoji="1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72000" y="533400"/>
            <a:ext cx="3316605" cy="5835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sz="3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  <a:hlinkClick r:id="rId1" action="ppaction://hlinkfile"/>
              </a:rPr>
              <a:t>辛弃疾</a:t>
            </a:r>
            <a:r>
              <a:rPr lang="zh-CN" sz="3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  <a:hlinkClick r:id="rId1" action="ppaction://hlinkfile"/>
              </a:rPr>
              <a:t>先进事例</a:t>
            </a:r>
            <a:endParaRPr lang="zh-CN" sz="3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  <a:hlinkClick r:id="rId1" action="ppaction://hlinkfil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3" name="WordArt 4"/>
          <p:cNvSpPr>
            <a:spLocks noTextEdit="1"/>
          </p:cNvSpPr>
          <p:nvPr/>
        </p:nvSpPr>
        <p:spPr>
          <a:xfrm>
            <a:off x="4724400" y="228600"/>
            <a:ext cx="1981200" cy="422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r>
              <a:rPr lang="zh-CN" altLang="en-US" sz="2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写作背景</a:t>
            </a:r>
            <a:endParaRPr lang="zh-CN" altLang="en-US" sz="24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3314" name="Object 5"/>
          <p:cNvGraphicFramePr>
            <a:graphicFrameLocks noChangeAspect="1"/>
          </p:cNvGraphicFramePr>
          <p:nvPr/>
        </p:nvGraphicFramePr>
        <p:xfrm>
          <a:off x="685800" y="914242"/>
          <a:ext cx="10646410" cy="53511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1" imgW="9486900" imgH="5362575" progId="Word.Document.8">
                  <p:embed/>
                </p:oleObj>
              </mc:Choice>
              <mc:Fallback>
                <p:oleObj name="" r:id="rId1" imgW="9486900" imgH="5362575" progId="Word.Document.8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85800" y="914242"/>
                        <a:ext cx="10646410" cy="53511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5715000" y="1828800"/>
            <a:ext cx="1905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</a:rPr>
              <a:t>hán tuō zhòu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1" name="Text Box 2"/>
          <p:cNvSpPr txBox="1"/>
          <p:nvPr/>
        </p:nvSpPr>
        <p:spPr>
          <a:xfrm>
            <a:off x="1752600" y="1316038"/>
            <a:ext cx="3878263" cy="6461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eaLnBrk="0" hangingPunct="0">
              <a:buSzTx/>
            </a:pPr>
            <a:r>
              <a:rPr lang="zh-CN" altLang="en-US" sz="3600" dirty="0">
                <a:latin typeface="Arial" panose="020B0604020202020204" pitchFamily="34" charset="0"/>
                <a:sym typeface="Arial" panose="020B0604020202020204" pitchFamily="34" charset="0"/>
              </a:rPr>
              <a:t>永遇乐，词牌名。</a:t>
            </a:r>
            <a:endParaRPr lang="zh-CN" altLang="en-US" sz="3600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362" name="Text Box 3"/>
          <p:cNvSpPr txBox="1"/>
          <p:nvPr/>
        </p:nvSpPr>
        <p:spPr>
          <a:xfrm>
            <a:off x="1752600" y="2578100"/>
            <a:ext cx="5262563" cy="6461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eaLnBrk="0" hangingPunct="0">
              <a:buSzTx/>
            </a:pPr>
            <a:r>
              <a:rPr lang="zh-CN" altLang="en-US" sz="3600">
                <a:latin typeface="Arial" panose="020B0604020202020204" pitchFamily="34" charset="0"/>
                <a:sym typeface="Arial" panose="020B0604020202020204" pitchFamily="34" charset="0"/>
              </a:rPr>
              <a:t>京口北固亭，登临地点。</a:t>
            </a:r>
            <a:endParaRPr lang="zh-CN" altLang="en-US" sz="36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363" name="Text Box 4"/>
          <p:cNvSpPr txBox="1"/>
          <p:nvPr/>
        </p:nvSpPr>
        <p:spPr>
          <a:xfrm>
            <a:off x="1752600" y="4114800"/>
            <a:ext cx="7620000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eaLnBrk="0" hangingPunct="0">
              <a:buSzTx/>
            </a:pPr>
            <a:r>
              <a:rPr lang="zh-CN" altLang="en-US" sz="3200">
                <a:latin typeface="Arial" panose="020B0604020202020204" pitchFamily="34" charset="0"/>
                <a:sym typeface="Arial" panose="020B0604020202020204" pitchFamily="34" charset="0"/>
              </a:rPr>
              <a:t>怀古，大多是通过今昔对比，以古讽今。</a:t>
            </a:r>
            <a:endParaRPr lang="zh-CN" altLang="en-US" sz="32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1"/>
          <p:cNvSpPr txBox="1">
            <a:spLocks noChangeArrowheads="1"/>
          </p:cNvSpPr>
          <p:nvPr/>
        </p:nvSpPr>
        <p:spPr bwMode="auto">
          <a:xfrm>
            <a:off x="1219200" y="1884680"/>
            <a:ext cx="9653905" cy="3969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/>
              <a:t>     </a:t>
            </a:r>
            <a:r>
              <a:rPr lang="zh-CN" altLang="en-US">
                <a:latin typeface="微软雅黑" panose="020B0503020204020204" charset="-122"/>
              </a:rPr>
              <a:t>    </a:t>
            </a:r>
            <a:r>
              <a:rPr lang="zh-CN" altLang="en-US" sz="2800" b="1">
                <a:latin typeface="微软雅黑" panose="020B0503020204020204" charset="-122"/>
              </a:rPr>
              <a:t>千古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</a:rPr>
              <a:t>/</a:t>
            </a:r>
            <a:r>
              <a:rPr lang="zh-CN" altLang="en-US" sz="2800" b="1">
                <a:latin typeface="微软雅黑" panose="020B0503020204020204" charset="-122"/>
              </a:rPr>
              <a:t>江山，英雄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</a:rPr>
              <a:t>/</a:t>
            </a:r>
            <a:r>
              <a:rPr lang="zh-CN" altLang="en-US" sz="2800" b="1">
                <a:latin typeface="微软雅黑" panose="020B0503020204020204" charset="-122"/>
              </a:rPr>
              <a:t>无</a:t>
            </a:r>
            <a:r>
              <a:rPr lang="zh-CN" altLang="en-US" sz="2800" b="1" u="sng">
                <a:solidFill>
                  <a:srgbClr val="2E75B6"/>
                </a:solidFill>
                <a:latin typeface="微软雅黑" panose="020B0503020204020204" charset="-122"/>
              </a:rPr>
              <a:t>觅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</a:rPr>
              <a:t>/</a:t>
            </a:r>
            <a:r>
              <a:rPr lang="zh-CN" altLang="en-US" sz="2800" b="1">
                <a:latin typeface="微软雅黑" panose="020B0503020204020204" charset="-122"/>
              </a:rPr>
              <a:t>孙仲谋处，舞榭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</a:rPr>
              <a:t>/</a:t>
            </a:r>
            <a:r>
              <a:rPr lang="zh-CN" altLang="en-US" sz="2800" b="1">
                <a:latin typeface="微软雅黑" panose="020B0503020204020204" charset="-122"/>
              </a:rPr>
              <a:t>歌台，</a:t>
            </a:r>
            <a:r>
              <a:rPr lang="zh-CN" altLang="en-US" sz="2800" b="1" u="sng">
                <a:solidFill>
                  <a:srgbClr val="2E75B6"/>
                </a:solidFill>
                <a:latin typeface="微软雅黑" panose="020B0503020204020204" charset="-122"/>
              </a:rPr>
              <a:t>风流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</a:rPr>
              <a:t>/</a:t>
            </a:r>
            <a:r>
              <a:rPr lang="zh-CN" altLang="en-US" sz="2800" b="1">
                <a:latin typeface="微软雅黑" panose="020B0503020204020204" charset="-122"/>
              </a:rPr>
              <a:t>总被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</a:rPr>
              <a:t>/</a:t>
            </a:r>
            <a:r>
              <a:rPr lang="zh-CN" altLang="en-US" sz="2800" b="1">
                <a:latin typeface="微软雅黑" panose="020B0503020204020204" charset="-122"/>
              </a:rPr>
              <a:t>雨打风吹去。斜阳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</a:rPr>
              <a:t>/</a:t>
            </a:r>
            <a:r>
              <a:rPr lang="zh-CN" altLang="en-US" sz="2800" b="1">
                <a:latin typeface="微软雅黑" panose="020B0503020204020204" charset="-122"/>
              </a:rPr>
              <a:t>草树，</a:t>
            </a:r>
            <a:r>
              <a:rPr lang="zh-CN" altLang="en-US" sz="2800" b="1" u="sng">
                <a:solidFill>
                  <a:srgbClr val="2E75B6"/>
                </a:solidFill>
                <a:latin typeface="微软雅黑" panose="020B0503020204020204" charset="-122"/>
              </a:rPr>
              <a:t>寻常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</a:rPr>
              <a:t>/</a:t>
            </a:r>
            <a:r>
              <a:rPr lang="zh-CN" altLang="en-US" sz="2800" b="1">
                <a:latin typeface="微软雅黑" panose="020B0503020204020204" charset="-122"/>
              </a:rPr>
              <a:t>巷陌，人道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</a:rPr>
              <a:t>/</a:t>
            </a:r>
            <a:r>
              <a:rPr lang="zh-CN" altLang="en-US" sz="2800" b="1">
                <a:latin typeface="微软雅黑" panose="020B0503020204020204" charset="-122"/>
              </a:rPr>
              <a:t>寄奴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</a:rPr>
              <a:t>/</a:t>
            </a:r>
            <a:r>
              <a:rPr lang="zh-CN" altLang="en-US" sz="2800" b="1">
                <a:latin typeface="微软雅黑" panose="020B0503020204020204" charset="-122"/>
              </a:rPr>
              <a:t>曾住。想当年，</a:t>
            </a:r>
            <a:r>
              <a:rPr lang="zh-CN" altLang="en-US" sz="2800" b="1" u="sng">
                <a:solidFill>
                  <a:srgbClr val="2E75B6"/>
                </a:solidFill>
                <a:latin typeface="微软雅黑" panose="020B0503020204020204" charset="-122"/>
              </a:rPr>
              <a:t>金戈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</a:rPr>
              <a:t>/</a:t>
            </a:r>
            <a:r>
              <a:rPr lang="zh-CN" altLang="en-US" sz="2800" b="1">
                <a:latin typeface="微软雅黑" panose="020B0503020204020204" charset="-122"/>
              </a:rPr>
              <a:t>铁马，气吞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</a:rPr>
              <a:t>/</a:t>
            </a:r>
            <a:r>
              <a:rPr lang="zh-CN" altLang="en-US" sz="2800" b="1">
                <a:latin typeface="微软雅黑" panose="020B0503020204020204" charset="-122"/>
              </a:rPr>
              <a:t>万里如虎。</a:t>
            </a:r>
            <a:endParaRPr lang="zh-CN" altLang="en-US" sz="2800" b="1">
              <a:solidFill>
                <a:srgbClr val="FF0000"/>
              </a:solidFill>
              <a:latin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>
                <a:latin typeface="微软雅黑" panose="020B0503020204020204" charset="-122"/>
              </a:rPr>
              <a:t>      </a:t>
            </a:r>
            <a:r>
              <a:rPr lang="zh-CN" altLang="zh-CN" sz="2800" b="1">
                <a:latin typeface="微软雅黑" panose="020B0503020204020204" charset="-122"/>
              </a:rPr>
              <a:t>元嘉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sym typeface="微软雅黑" panose="020B0503020204020204" charset="-122"/>
              </a:rPr>
              <a:t>/</a:t>
            </a:r>
            <a:r>
              <a:rPr lang="zh-CN" altLang="en-US" sz="2800" b="1" u="sng">
                <a:solidFill>
                  <a:srgbClr val="2E75B6"/>
                </a:solidFill>
                <a:latin typeface="微软雅黑" panose="020B0503020204020204" charset="-122"/>
              </a:rPr>
              <a:t>草草</a:t>
            </a:r>
            <a:r>
              <a:rPr lang="zh-CN" altLang="zh-CN" sz="2800" b="1">
                <a:latin typeface="微软雅黑" panose="020B0503020204020204" charset="-122"/>
              </a:rPr>
              <a:t>，封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sym typeface="微软雅黑" panose="020B0503020204020204" charset="-122"/>
              </a:rPr>
              <a:t>/</a:t>
            </a:r>
            <a:r>
              <a:rPr lang="zh-CN" altLang="zh-CN" sz="2800" b="1">
                <a:latin typeface="微软雅黑" panose="020B0503020204020204" charset="-122"/>
              </a:rPr>
              <a:t>狼居胥，赢得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sym typeface="微软雅黑" panose="020B0503020204020204" charset="-122"/>
              </a:rPr>
              <a:t>/</a:t>
            </a:r>
            <a:r>
              <a:rPr lang="zh-CN" altLang="zh-CN" sz="2800" b="1">
                <a:latin typeface="微软雅黑" panose="020B0503020204020204" charset="-122"/>
              </a:rPr>
              <a:t>仓皇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sym typeface="微软雅黑" panose="020B0503020204020204" charset="-122"/>
              </a:rPr>
              <a:t>/</a:t>
            </a:r>
            <a:r>
              <a:rPr lang="zh-CN" altLang="zh-CN" sz="2800" b="1">
                <a:latin typeface="微软雅黑" panose="020B0503020204020204" charset="-122"/>
              </a:rPr>
              <a:t>北顾。四十三年，</a:t>
            </a:r>
            <a:r>
              <a:rPr lang="zh-CN" altLang="en-US" sz="2800" b="1" u="sng">
                <a:solidFill>
                  <a:srgbClr val="2E75B6"/>
                </a:solidFill>
                <a:latin typeface="微软雅黑" panose="020B0503020204020204" charset="-122"/>
              </a:rPr>
              <a:t>望中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sym typeface="微软雅黑" panose="020B0503020204020204" charset="-122"/>
              </a:rPr>
              <a:t>/</a:t>
            </a:r>
            <a:r>
              <a:rPr lang="zh-CN" altLang="zh-CN" sz="2800" b="1">
                <a:latin typeface="微软雅黑" panose="020B0503020204020204" charset="-122"/>
              </a:rPr>
              <a:t>犹记，烽火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sym typeface="微软雅黑" panose="020B0503020204020204" charset="-122"/>
              </a:rPr>
              <a:t>/</a:t>
            </a:r>
            <a:r>
              <a:rPr lang="zh-CN" altLang="zh-CN" sz="2800" b="1">
                <a:latin typeface="微软雅黑" panose="020B0503020204020204" charset="-122"/>
              </a:rPr>
              <a:t>扬州路。</a:t>
            </a:r>
            <a:r>
              <a:rPr lang="zh-CN" altLang="en-US" sz="2800" b="1" u="sng">
                <a:solidFill>
                  <a:srgbClr val="2E75B6"/>
                </a:solidFill>
                <a:latin typeface="微软雅黑" panose="020B0503020204020204" charset="-122"/>
              </a:rPr>
              <a:t>可堪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sym typeface="微软雅黑" panose="020B0503020204020204" charset="-122"/>
              </a:rPr>
              <a:t>/</a:t>
            </a:r>
            <a:r>
              <a:rPr lang="zh-CN" altLang="zh-CN" sz="2800" b="1">
                <a:latin typeface="微软雅黑" panose="020B0503020204020204" charset="-122"/>
              </a:rPr>
              <a:t>回首，佛狸祠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sym typeface="微软雅黑" panose="020B0503020204020204" charset="-122"/>
              </a:rPr>
              <a:t>/</a:t>
            </a:r>
            <a:r>
              <a:rPr lang="zh-CN" altLang="zh-CN" sz="2800" b="1">
                <a:latin typeface="微软雅黑" panose="020B0503020204020204" charset="-122"/>
              </a:rPr>
              <a:t>下，一片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sym typeface="微软雅黑" panose="020B0503020204020204" charset="-122"/>
              </a:rPr>
              <a:t>/</a:t>
            </a:r>
            <a:r>
              <a:rPr lang="zh-CN" altLang="zh-CN" sz="2800" b="1">
                <a:latin typeface="微软雅黑" panose="020B0503020204020204" charset="-122"/>
              </a:rPr>
              <a:t>神鸦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sym typeface="微软雅黑" panose="020B0503020204020204" charset="-122"/>
              </a:rPr>
              <a:t>/</a:t>
            </a:r>
            <a:r>
              <a:rPr lang="zh-CN" altLang="zh-CN" sz="2800" b="1">
                <a:latin typeface="微软雅黑" panose="020B0503020204020204" charset="-122"/>
              </a:rPr>
              <a:t>社鼓。凭谁问：廉颇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sym typeface="微软雅黑" panose="020B0503020204020204" charset="-122"/>
              </a:rPr>
              <a:t>/</a:t>
            </a:r>
            <a:r>
              <a:rPr lang="zh-CN" altLang="zh-CN" sz="2800" b="1">
                <a:latin typeface="微软雅黑" panose="020B0503020204020204" charset="-122"/>
              </a:rPr>
              <a:t>老矣，尚能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sym typeface="微软雅黑" panose="020B0503020204020204" charset="-122"/>
              </a:rPr>
              <a:t>/</a:t>
            </a:r>
            <a:r>
              <a:rPr lang="zh-CN" altLang="zh-CN" sz="2800" b="1">
                <a:latin typeface="微软雅黑" panose="020B0503020204020204" charset="-122"/>
              </a:rPr>
              <a:t>饭否？</a:t>
            </a:r>
            <a:endParaRPr lang="zh-CN" altLang="zh-CN" sz="2800" b="1">
              <a:latin typeface="微软雅黑" panose="020B0503020204020204" charset="-122"/>
            </a:endParaRPr>
          </a:p>
        </p:txBody>
      </p:sp>
      <p:sp>
        <p:nvSpPr>
          <p:cNvPr id="7" name="流程图: 过程 6"/>
          <p:cNvSpPr/>
          <p:nvPr/>
        </p:nvSpPr>
        <p:spPr>
          <a:xfrm>
            <a:off x="7086641" y="4495791"/>
            <a:ext cx="1249362" cy="288925"/>
          </a:xfrm>
          <a:prstGeom prst="flowChart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r>
              <a:rPr lang="en-US" sz="2400" b="1" noProof="1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bì</a:t>
            </a:r>
            <a:endParaRPr lang="en-US" altLang="en-US" sz="2400" b="1" noProof="1">
              <a:solidFill>
                <a:srgbClr val="FF0000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8" name="流程图: 过程 7"/>
          <p:cNvSpPr/>
          <p:nvPr/>
        </p:nvSpPr>
        <p:spPr>
          <a:xfrm>
            <a:off x="4749423" y="3810007"/>
            <a:ext cx="1249362" cy="288925"/>
          </a:xfrm>
          <a:prstGeom prst="flowChart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r>
              <a:rPr lang="en-US" altLang="zh-CN" sz="2400" b="1" noProof="1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xū</a:t>
            </a:r>
            <a:endParaRPr lang="en-US" altLang="zh-CN" sz="2400" b="1" noProof="1">
              <a:solidFill>
                <a:srgbClr val="FF0000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90750" y="685800"/>
            <a:ext cx="771017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noProof="0">
                <a:ln>
                  <a:noFill/>
                </a:ln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永遇乐</a:t>
            </a:r>
            <a:r>
              <a:rPr lang="en-US" altLang="zh-CN" sz="3600" b="1" noProof="0">
                <a:ln>
                  <a:noFill/>
                </a:ln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   </a:t>
            </a:r>
            <a:r>
              <a:rPr lang="zh-CN" altLang="en-US" sz="3600" b="1"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京口北固亭怀古</a:t>
            </a:r>
            <a:r>
              <a:rPr lang="en-US" altLang="zh-CN" sz="3600" b="1"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   </a:t>
            </a:r>
            <a:endParaRPr lang="en-US" altLang="zh-CN" sz="3600" b="1">
              <a:latin typeface="华文行楷" panose="02010800040101010101" pitchFamily="2" charset="-122"/>
              <a:ea typeface="华文行楷" panose="02010800040101010101" pitchFamily="2" charset="-122"/>
              <a:sym typeface="+mn-ea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noProof="0">
                <a:ln>
                  <a:noFill/>
                </a:ln>
                <a:effectLst/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辛弃疾</a:t>
            </a:r>
            <a:endParaRPr lang="en-US" altLang="zh-CN" sz="3600" b="1">
              <a:latin typeface="华文行楷" panose="02010800040101010101" pitchFamily="2" charset="-122"/>
              <a:ea typeface="华文行楷" panose="02010800040101010101" pitchFamily="2" charset="-122"/>
              <a:sym typeface="+mn-ea"/>
            </a:endParaRPr>
          </a:p>
        </p:txBody>
      </p:sp>
      <p:sp>
        <p:nvSpPr>
          <p:cNvPr id="2" name="文本框 1">
            <a:hlinkClick r:id="rId1" action="ppaction://hlinkfile"/>
          </p:cNvPr>
          <p:cNvSpPr txBox="1"/>
          <p:nvPr/>
        </p:nvSpPr>
        <p:spPr>
          <a:xfrm>
            <a:off x="9296400" y="914400"/>
            <a:ext cx="2107565" cy="6451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3600" b="1" noProof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听朗读</a:t>
            </a:r>
            <a:endParaRPr lang="zh-CN" sz="3600" b="1" noProof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5" name="Text Box 2"/>
          <p:cNvSpPr txBox="1"/>
          <p:nvPr/>
        </p:nvSpPr>
        <p:spPr>
          <a:xfrm>
            <a:off x="1371600" y="1371600"/>
            <a:ext cx="6868795" cy="474154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35000"/>
              </a:lnSpc>
              <a:buSzTx/>
            </a:pPr>
            <a:r>
              <a: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风流</a:t>
            </a:r>
            <a:r>
              <a:rPr lang="zh-CN" altLang="en-US" sz="3200" b="1" dirty="0">
                <a:latin typeface="Arial" panose="020B0604020202020204" pitchFamily="34" charset="0"/>
                <a:sym typeface="Arial" panose="020B0604020202020204" pitchFamily="34" charset="0"/>
              </a:rPr>
              <a:t>总被雨打风吹去</a:t>
            </a:r>
            <a:endParaRPr lang="zh-CN" altLang="en-US" sz="3200" b="1" dirty="0"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ct val="135000"/>
              </a:lnSpc>
              <a:buSzTx/>
            </a:pPr>
            <a:r>
              <a: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金戈</a:t>
            </a:r>
            <a:r>
              <a:rPr lang="zh-CN" altLang="en-US" sz="3200" b="1" dirty="0">
                <a:latin typeface="Arial" panose="020B0604020202020204" pitchFamily="34" charset="0"/>
                <a:sym typeface="Arial" panose="020B0604020202020204" pitchFamily="34" charset="0"/>
              </a:rPr>
              <a:t>铁马</a:t>
            </a:r>
            <a:endParaRPr lang="zh-CN" altLang="en-US" sz="3200" b="1" dirty="0"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ct val="135000"/>
              </a:lnSpc>
              <a:buSzTx/>
            </a:pPr>
            <a:r>
              <a:rPr lang="zh-CN" altLang="en-US" sz="3200" b="1" dirty="0">
                <a:latin typeface="Arial" panose="020B0604020202020204" pitchFamily="34" charset="0"/>
                <a:sym typeface="Arial" panose="020B0604020202020204" pitchFamily="34" charset="0"/>
              </a:rPr>
              <a:t>元嘉</a:t>
            </a:r>
            <a:r>
              <a: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草草</a:t>
            </a:r>
            <a:endParaRPr lang="zh-CN" altLang="en-US" sz="3200" b="1" dirty="0">
              <a:solidFill>
                <a:srgbClr val="FF000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ct val="135000"/>
              </a:lnSpc>
              <a:buSzTx/>
            </a:pPr>
            <a:r>
              <a: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赢得</a:t>
            </a:r>
            <a:r>
              <a:rPr lang="zh-CN" altLang="en-US" sz="3200" b="1" dirty="0">
                <a:latin typeface="Arial" panose="020B0604020202020204" pitchFamily="34" charset="0"/>
                <a:sym typeface="Arial" panose="020B0604020202020204" pitchFamily="34" charset="0"/>
              </a:rPr>
              <a:t>仓皇北顾</a:t>
            </a:r>
            <a:endParaRPr lang="zh-CN" altLang="en-US" sz="3200" b="1" dirty="0"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ct val="135000"/>
              </a:lnSpc>
              <a:buSzTx/>
            </a:pPr>
            <a:r>
              <a: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可堪</a:t>
            </a:r>
            <a:r>
              <a:rPr lang="zh-CN" altLang="en-US" sz="3200" b="1" dirty="0">
                <a:latin typeface="Arial" panose="020B0604020202020204" pitchFamily="34" charset="0"/>
                <a:sym typeface="Arial" panose="020B0604020202020204" pitchFamily="34" charset="0"/>
              </a:rPr>
              <a:t>回首</a:t>
            </a:r>
            <a:endParaRPr lang="zh-CN" altLang="en-US" sz="3200" b="1" dirty="0"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ct val="135000"/>
              </a:lnSpc>
              <a:buSzTx/>
            </a:pPr>
            <a:r>
              <a: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寻常</a:t>
            </a:r>
            <a:r>
              <a:rPr lang="zh-CN" altLang="en-US" sz="3200" b="1" dirty="0">
                <a:latin typeface="Arial" panose="020B0604020202020204" pitchFamily="34" charset="0"/>
                <a:sym typeface="Arial" panose="020B0604020202020204" pitchFamily="34" charset="0"/>
              </a:rPr>
              <a:t>巷陌</a:t>
            </a:r>
            <a:endParaRPr lang="zh-CN" altLang="en-US" sz="3200" b="1" dirty="0"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ct val="135000"/>
              </a:lnSpc>
              <a:buSzTx/>
            </a:pPr>
            <a:r>
              <a:rPr lang="zh-CN" altLang="en-US" sz="3200" b="1" dirty="0">
                <a:latin typeface="Arial" panose="020B0604020202020204" pitchFamily="34" charset="0"/>
                <a:sym typeface="Arial" panose="020B0604020202020204" pitchFamily="34" charset="0"/>
              </a:rPr>
              <a:t>英雄无</a:t>
            </a:r>
            <a:r>
              <a: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觅</a:t>
            </a:r>
            <a:endParaRPr lang="zh-CN" altLang="en-US" sz="3200" b="1" dirty="0">
              <a:solidFill>
                <a:srgbClr val="FF000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506" name="Text Box 3"/>
          <p:cNvSpPr txBox="1"/>
          <p:nvPr/>
        </p:nvSpPr>
        <p:spPr>
          <a:xfrm>
            <a:off x="5562600" y="1599883"/>
            <a:ext cx="2378075" cy="51911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buSzTx/>
            </a:pPr>
            <a:r>
              <a:rPr lang="zh-CN" altLang="en-US" sz="2800" b="1" dirty="0">
                <a:latin typeface="Arial" panose="020B0604020202020204" pitchFamily="34" charset="0"/>
                <a:sym typeface="Arial" panose="020B0604020202020204" pitchFamily="34" charset="0"/>
              </a:rPr>
              <a:t>（英雄业绩）</a:t>
            </a:r>
            <a:endParaRPr lang="zh-CN" altLang="en-US" sz="2800" b="1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507" name="Text Box 4"/>
          <p:cNvSpPr txBox="1"/>
          <p:nvPr/>
        </p:nvSpPr>
        <p:spPr>
          <a:xfrm>
            <a:off x="5451475" y="2209800"/>
            <a:ext cx="2336800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buSzTx/>
            </a:pPr>
            <a:r>
              <a:rPr lang="zh-CN" altLang="en-US" sz="2800" b="1">
                <a:latin typeface="Arial" panose="020B0604020202020204" pitchFamily="34" charset="0"/>
                <a:sym typeface="Arial" panose="020B0604020202020204" pitchFamily="34" charset="0"/>
              </a:rPr>
              <a:t>（精锐部队）</a:t>
            </a:r>
            <a:endParaRPr lang="zh-CN" altLang="en-US" sz="2800" b="1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508" name="Text Box 5"/>
          <p:cNvSpPr txBox="1"/>
          <p:nvPr/>
        </p:nvSpPr>
        <p:spPr>
          <a:xfrm>
            <a:off x="5730875" y="2979420"/>
            <a:ext cx="1981200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buSzTx/>
            </a:pPr>
            <a:r>
              <a:rPr lang="zh-CN" altLang="en-US" sz="2800" b="1">
                <a:latin typeface="Arial" panose="020B0604020202020204" pitchFamily="34" charset="0"/>
                <a:sym typeface="Arial" panose="020B0604020202020204" pitchFamily="34" charset="0"/>
              </a:rPr>
              <a:t>（草率）</a:t>
            </a:r>
            <a:endParaRPr lang="zh-CN" altLang="en-US" sz="2800" b="1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509" name="Text Box 6"/>
          <p:cNvSpPr txBox="1"/>
          <p:nvPr/>
        </p:nvSpPr>
        <p:spPr>
          <a:xfrm>
            <a:off x="5730875" y="3589020"/>
            <a:ext cx="2503488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buSzTx/>
            </a:pPr>
            <a:r>
              <a:rPr lang="zh-CN" altLang="en-US" sz="2800" b="1">
                <a:latin typeface="Arial" panose="020B0604020202020204" pitchFamily="34" charset="0"/>
                <a:sym typeface="Arial" panose="020B0604020202020204" pitchFamily="34" charset="0"/>
              </a:rPr>
              <a:t>（落得）</a:t>
            </a:r>
            <a:endParaRPr lang="zh-CN" altLang="en-US" sz="2800" b="1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510" name="Text Box 7"/>
          <p:cNvSpPr txBox="1"/>
          <p:nvPr/>
        </p:nvSpPr>
        <p:spPr>
          <a:xfrm>
            <a:off x="5349875" y="4274820"/>
            <a:ext cx="3200400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buSzTx/>
            </a:pPr>
            <a:r>
              <a:rPr lang="zh-CN" altLang="en-US" sz="2800" b="1">
                <a:latin typeface="Arial" panose="020B0604020202020204" pitchFamily="34" charset="0"/>
                <a:sym typeface="Arial" panose="020B0604020202020204" pitchFamily="34" charset="0"/>
              </a:rPr>
              <a:t>（不堪，哪堪）</a:t>
            </a:r>
            <a:endParaRPr lang="zh-CN" altLang="en-US" sz="2800" b="1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511" name="Text Box 9"/>
          <p:cNvSpPr txBox="1"/>
          <p:nvPr/>
        </p:nvSpPr>
        <p:spPr>
          <a:xfrm>
            <a:off x="5391150" y="4884420"/>
            <a:ext cx="2016125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eaLnBrk="0" hangingPunct="0">
              <a:spcBef>
                <a:spcPct val="50000"/>
              </a:spcBef>
              <a:buSzTx/>
            </a:pPr>
            <a:r>
              <a:rPr lang="zh-CN" altLang="en-US" sz="2800" b="1">
                <a:latin typeface="Arial" panose="020B0604020202020204" pitchFamily="34" charset="0"/>
                <a:sym typeface="Arial" panose="020B0604020202020204" pitchFamily="34" charset="0"/>
              </a:rPr>
              <a:t>（普通）</a:t>
            </a:r>
            <a:endParaRPr lang="zh-CN" altLang="en-US" sz="2800" b="1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512" name="Text Box 10"/>
          <p:cNvSpPr txBox="1"/>
          <p:nvPr/>
        </p:nvSpPr>
        <p:spPr>
          <a:xfrm>
            <a:off x="5273675" y="5570220"/>
            <a:ext cx="2160588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eaLnBrk="0" hangingPunct="0">
              <a:spcBef>
                <a:spcPct val="50000"/>
              </a:spcBef>
              <a:buSzTx/>
            </a:pPr>
            <a:r>
              <a:rPr lang="en-US" altLang="zh-CN" sz="2800" b="1">
                <a:latin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zh-CN" altLang="en-US" sz="2800" b="1">
                <a:latin typeface="Arial" panose="020B0604020202020204" pitchFamily="34" charset="0"/>
                <a:sym typeface="Arial" panose="020B0604020202020204" pitchFamily="34" charset="0"/>
              </a:rPr>
              <a:t>（寻找）</a:t>
            </a:r>
            <a:endParaRPr lang="zh-CN" altLang="en-US" sz="2800" b="1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Text Box 3"/>
          <p:cNvSpPr txBox="1"/>
          <p:nvPr/>
        </p:nvSpPr>
        <p:spPr>
          <a:xfrm>
            <a:off x="4191000" y="685483"/>
            <a:ext cx="2378075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buSzTx/>
            </a:pPr>
            <a:r>
              <a:rPr lang="zh-CN" altLang="en-US" sz="2800" b="1" dirty="0">
                <a:latin typeface="Arial" panose="020B0604020202020204" pitchFamily="34" charset="0"/>
                <a:sym typeface="Arial" panose="020B0604020202020204" pitchFamily="34" charset="0"/>
              </a:rPr>
              <a:t>（古今异义）</a:t>
            </a:r>
            <a:endParaRPr lang="zh-CN" altLang="en-US" sz="2800" b="1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5" name="Rectangle 5" descr="粉色面巾纸"/>
          <p:cNvSpPr>
            <a:spLocks noChangeArrowheads="1"/>
          </p:cNvSpPr>
          <p:nvPr/>
        </p:nvSpPr>
        <p:spPr bwMode="auto">
          <a:xfrm>
            <a:off x="3962400" y="914400"/>
            <a:ext cx="3371215" cy="768350"/>
          </a:xfrm>
          <a:prstGeom prst="rect">
            <a:avLst/>
          </a:prstGeom>
          <a:noFill/>
          <a:ln w="38100" cmpd="dbl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何为用典？</a:t>
            </a:r>
            <a:endParaRPr kumimoji="1" lang="zh-CN" altLang="en-US" sz="4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graphicFrame>
        <p:nvGraphicFramePr>
          <p:cNvPr id="23554" name="Object 9"/>
          <p:cNvGraphicFramePr>
            <a:graphicFrameLocks noChangeAspect="1"/>
          </p:cNvGraphicFramePr>
          <p:nvPr/>
        </p:nvGraphicFramePr>
        <p:xfrm>
          <a:off x="1752600" y="1828800"/>
          <a:ext cx="8763000" cy="385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8427720" imgH="3855720" progId="Word.Document.8">
                  <p:embed/>
                </p:oleObj>
              </mc:Choice>
              <mc:Fallback>
                <p:oleObj name="" r:id="rId1" imgW="8427720" imgH="3855720" progId="Word.Document.8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52600" y="1828800"/>
                        <a:ext cx="8763000" cy="38528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0013" y="85725"/>
            <a:ext cx="11987212" cy="6657975"/>
          </a:xfrm>
          <a:prstGeom prst="rect">
            <a:avLst/>
          </a:prstGeom>
          <a:noFill/>
          <a:ln w="190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11268" name="文本框 18"/>
          <p:cNvSpPr txBox="1">
            <a:spLocks noChangeArrowheads="1"/>
          </p:cNvSpPr>
          <p:nvPr/>
        </p:nvSpPr>
        <p:spPr bwMode="auto">
          <a:xfrm>
            <a:off x="498475" y="303213"/>
            <a:ext cx="11317288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微软雅黑" panose="020B0503020204020204" charset="-122"/>
              </a:rPr>
              <a:t>      辛弃疾登上北固亭，极目远眺，“</a:t>
            </a:r>
            <a:r>
              <a:rPr lang="zh-CN" altLang="en-US" sz="3200" b="1">
                <a:latin typeface="微软雅黑" panose="020B0503020204020204" charset="-122"/>
              </a:rPr>
              <a:t>思古人</a:t>
            </a:r>
            <a:r>
              <a:rPr lang="en-US" altLang="zh-CN" sz="3200" b="1">
                <a:latin typeface="微软雅黑" panose="020B0503020204020204" charset="-122"/>
              </a:rPr>
              <a:t>”“</a:t>
            </a:r>
            <a:r>
              <a:rPr lang="zh-CN" altLang="en-US" sz="3200" b="1">
                <a:latin typeface="微软雅黑" panose="020B0503020204020204" charset="-122"/>
              </a:rPr>
              <a:t>忆其事</a:t>
            </a:r>
            <a:r>
              <a:rPr lang="en-US" altLang="zh-CN" sz="3200" b="1">
                <a:latin typeface="微软雅黑" panose="020B0503020204020204" charset="-122"/>
              </a:rPr>
              <a:t>”</a:t>
            </a:r>
            <a:r>
              <a:rPr lang="zh-CN" altLang="en-US" sz="3200" b="1">
                <a:latin typeface="微软雅黑" panose="020B0503020204020204" charset="-122"/>
              </a:rPr>
              <a:t>。他想到哪些历史人物和他们的哪些历史故事，表达了词人怎样的情思？</a:t>
            </a:r>
            <a:endParaRPr lang="zh-CN" altLang="en-US" sz="3200" b="1">
              <a:latin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8150" y="2071605"/>
            <a:ext cx="2071688" cy="312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96356" y="2143043"/>
            <a:ext cx="2279650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27612" y="2154948"/>
            <a:ext cx="2017713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62" r="35281" b="-746"/>
          <a:stretch>
            <a:fillRect/>
          </a:stretch>
        </p:blipFill>
        <p:spPr bwMode="auto">
          <a:xfrm>
            <a:off x="7086441" y="2146853"/>
            <a:ext cx="2192337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t="108" r="24889" b="920"/>
          <a:stretch>
            <a:fillRect/>
          </a:stretch>
        </p:blipFill>
        <p:spPr bwMode="auto">
          <a:xfrm>
            <a:off x="9432924" y="2071605"/>
            <a:ext cx="2382838" cy="309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1523842" y="5333833"/>
            <a:ext cx="9560560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3600" b="1">
                <a:solidFill>
                  <a:srgbClr val="3715E1"/>
                </a:solidFill>
              </a:rPr>
              <a:t>孙权、刘裕、刘义隆、拓跋焘</a:t>
            </a:r>
            <a:r>
              <a:rPr lang="zh-CN" altLang="en-US" sz="3600" b="1">
                <a:solidFill>
                  <a:srgbClr val="0000FF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（</a:t>
            </a:r>
            <a:r>
              <a:rPr lang="zh-CN" altLang="en-US" sz="3600">
                <a:solidFill>
                  <a:srgbClr val="0000FF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tuò bá tāo</a:t>
            </a:r>
            <a:r>
              <a:rPr lang="zh-CN" altLang="en-US" sz="3600" b="1">
                <a:solidFill>
                  <a:srgbClr val="0000FF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）</a:t>
            </a:r>
            <a:r>
              <a:rPr lang="zh-CN" altLang="en-US" sz="3600" b="1">
                <a:solidFill>
                  <a:srgbClr val="3715E1"/>
                </a:solidFill>
              </a:rPr>
              <a:t>、</a:t>
            </a:r>
            <a:endParaRPr lang="zh-CN" altLang="en-US" sz="3600" b="1">
              <a:solidFill>
                <a:srgbClr val="3715E1"/>
              </a:solidFill>
            </a:endParaRPr>
          </a:p>
          <a:p>
            <a:pPr algn="ctr"/>
            <a:r>
              <a:rPr lang="zh-CN" altLang="en-US" sz="3600" b="1">
                <a:solidFill>
                  <a:srgbClr val="3715E1"/>
                </a:solidFill>
              </a:rPr>
              <a:t>廉颇</a:t>
            </a:r>
            <a:r>
              <a:rPr lang="zh-CN" altLang="en-US" sz="3600" b="1">
                <a:solidFill>
                  <a:srgbClr val="0000FF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（</a:t>
            </a:r>
            <a:r>
              <a:rPr lang="zh-CN" altLang="en-US" sz="3600">
                <a:solidFill>
                  <a:srgbClr val="0000FF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lián pō</a:t>
            </a:r>
            <a:r>
              <a:rPr lang="zh-CN" altLang="en-US" sz="3600" b="1">
                <a:solidFill>
                  <a:srgbClr val="0000FF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）</a:t>
            </a:r>
            <a:r>
              <a:rPr lang="zh-CN" altLang="en-US" sz="3600" b="1">
                <a:solidFill>
                  <a:srgbClr val="3715E1"/>
                </a:solidFill>
              </a:rPr>
              <a:t>五个典故。</a:t>
            </a:r>
            <a:endParaRPr lang="zh-CN" altLang="en-US" sz="3600" b="1">
              <a:solidFill>
                <a:srgbClr val="3715E1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7042" name="Rectangle 2"/>
          <p:cNvSpPr>
            <a:spLocks noChangeArrowheads="1"/>
          </p:cNvSpPr>
          <p:nvPr/>
        </p:nvSpPr>
        <p:spPr bwMode="auto">
          <a:xfrm>
            <a:off x="3581400" y="2419350"/>
            <a:ext cx="1101090" cy="64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  <a:hlinkClick r:id="rId1" action="ppaction://hlinkfile"/>
              </a:rPr>
              <a:t>孙权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57400" y="762000"/>
            <a:ext cx="770699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千古</a:t>
            </a:r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/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江山，英雄</a:t>
            </a:r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/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无</a:t>
            </a:r>
            <a:r>
              <a:rPr lang="zh-CN" altLang="en-US" sz="3200" b="1" u="sng">
                <a:solidFill>
                  <a:srgbClr val="2E75B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觅</a:t>
            </a:r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/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孙仲谋处，舞榭</a:t>
            </a:r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/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歌台，</a:t>
            </a:r>
            <a:r>
              <a:rPr lang="zh-CN" altLang="en-US" sz="3200" b="1" u="sng">
                <a:solidFill>
                  <a:srgbClr val="2E75B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风流</a:t>
            </a:r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/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总被</a:t>
            </a:r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/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雨打风吹去。</a:t>
            </a:r>
            <a:endParaRPr lang="zh-CN" altLang="en-US" sz="32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801809" y="3545616"/>
            <a:ext cx="2429116" cy="2001501"/>
            <a:chOff x="790982" y="2225565"/>
            <a:chExt cx="5132191" cy="3309423"/>
          </a:xfrm>
          <a:gradFill>
            <a:gsLst>
              <a:gs pos="2000">
                <a:schemeClr val="accent1">
                  <a:alpha val="55000"/>
                </a:schemeClr>
              </a:gs>
              <a:gs pos="100000">
                <a:schemeClr val="bg1">
                  <a:alpha val="31000"/>
                </a:schemeClr>
              </a:gs>
            </a:gsLst>
            <a:lin ang="15000000" scaled="0"/>
          </a:gradFill>
        </p:grpSpPr>
        <p:sp>
          <p:nvSpPr>
            <p:cNvPr id="18" name="任意多边形 17"/>
            <p:cNvSpPr/>
            <p:nvPr>
              <p:custDataLst>
                <p:tags r:id="rId2"/>
              </p:custDataLst>
            </p:nvPr>
          </p:nvSpPr>
          <p:spPr>
            <a:xfrm>
              <a:off x="790982" y="2225565"/>
              <a:ext cx="1083985" cy="340336"/>
            </a:xfrm>
            <a:custGeom>
              <a:avLst/>
              <a:gdLst>
                <a:gd name="connsiteX0" fmla="*/ 0 w 1083985"/>
                <a:gd name="connsiteY0" fmla="*/ 0 h 340336"/>
                <a:gd name="connsiteX1" fmla="*/ 207569 w 1083985"/>
                <a:gd name="connsiteY1" fmla="*/ 94246 h 340336"/>
                <a:gd name="connsiteX2" fmla="*/ 507398 w 1083985"/>
                <a:gd name="connsiteY2" fmla="*/ 117810 h 340336"/>
                <a:gd name="connsiteX3" fmla="*/ 761090 w 1083985"/>
                <a:gd name="connsiteY3" fmla="*/ 164933 h 340336"/>
                <a:gd name="connsiteX4" fmla="*/ 945600 w 1083985"/>
                <a:gd name="connsiteY4" fmla="*/ 117810 h 340336"/>
                <a:gd name="connsiteX5" fmla="*/ 1083985 w 1083985"/>
                <a:gd name="connsiteY5" fmla="*/ 117810 h 340336"/>
                <a:gd name="connsiteX6" fmla="*/ 899475 w 1083985"/>
                <a:gd name="connsiteY6" fmla="*/ 235614 h 340336"/>
                <a:gd name="connsiteX7" fmla="*/ 922540 w 1083985"/>
                <a:gd name="connsiteY7" fmla="*/ 329866 h 340336"/>
                <a:gd name="connsiteX8" fmla="*/ 853345 w 1083985"/>
                <a:gd name="connsiteY8" fmla="*/ 329866 h 340336"/>
                <a:gd name="connsiteX9" fmla="*/ 830286 w 1083985"/>
                <a:gd name="connsiteY9" fmla="*/ 212056 h 340336"/>
                <a:gd name="connsiteX10" fmla="*/ 484332 w 1083985"/>
                <a:gd name="connsiteY10" fmla="*/ 235614 h 340336"/>
                <a:gd name="connsiteX11" fmla="*/ 345954 w 1083985"/>
                <a:gd name="connsiteY11" fmla="*/ 117810 h 340336"/>
                <a:gd name="connsiteX12" fmla="*/ 69190 w 1083985"/>
                <a:gd name="connsiteY12" fmla="*/ 94246 h 340336"/>
                <a:gd name="connsiteX13" fmla="*/ 0 w 1083985"/>
                <a:gd name="connsiteY13" fmla="*/ 0 h 340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83985" h="340336">
                  <a:moveTo>
                    <a:pt x="0" y="0"/>
                  </a:moveTo>
                  <a:cubicBezTo>
                    <a:pt x="69190" y="23558"/>
                    <a:pt x="138379" y="94246"/>
                    <a:pt x="207569" y="94246"/>
                  </a:cubicBezTo>
                  <a:cubicBezTo>
                    <a:pt x="299823" y="47123"/>
                    <a:pt x="438202" y="47123"/>
                    <a:pt x="507398" y="117810"/>
                  </a:cubicBezTo>
                  <a:cubicBezTo>
                    <a:pt x="576587" y="188492"/>
                    <a:pt x="668842" y="188492"/>
                    <a:pt x="761090" y="164933"/>
                  </a:cubicBezTo>
                  <a:cubicBezTo>
                    <a:pt x="830286" y="141369"/>
                    <a:pt x="876410" y="117810"/>
                    <a:pt x="945600" y="117810"/>
                  </a:cubicBezTo>
                  <a:lnTo>
                    <a:pt x="1083985" y="117810"/>
                  </a:lnTo>
                  <a:cubicBezTo>
                    <a:pt x="1014789" y="117810"/>
                    <a:pt x="922540" y="164933"/>
                    <a:pt x="899475" y="235614"/>
                  </a:cubicBezTo>
                  <a:cubicBezTo>
                    <a:pt x="899475" y="282743"/>
                    <a:pt x="922540" y="306302"/>
                    <a:pt x="922540" y="329866"/>
                  </a:cubicBezTo>
                  <a:cubicBezTo>
                    <a:pt x="899475" y="353425"/>
                    <a:pt x="876410" y="329866"/>
                    <a:pt x="853345" y="329866"/>
                  </a:cubicBezTo>
                  <a:cubicBezTo>
                    <a:pt x="853345" y="282743"/>
                    <a:pt x="899475" y="212056"/>
                    <a:pt x="830286" y="212056"/>
                  </a:cubicBezTo>
                  <a:cubicBezTo>
                    <a:pt x="691901" y="164933"/>
                    <a:pt x="599646" y="306302"/>
                    <a:pt x="484332" y="235614"/>
                  </a:cubicBezTo>
                  <a:cubicBezTo>
                    <a:pt x="461267" y="188492"/>
                    <a:pt x="415143" y="117810"/>
                    <a:pt x="345954" y="117810"/>
                  </a:cubicBezTo>
                  <a:cubicBezTo>
                    <a:pt x="253699" y="141369"/>
                    <a:pt x="138379" y="141369"/>
                    <a:pt x="69190" y="94246"/>
                  </a:cubicBezTo>
                  <a:cubicBezTo>
                    <a:pt x="23059" y="70687"/>
                    <a:pt x="0" y="2355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9" name="任意多边形 18"/>
            <p:cNvSpPr/>
            <p:nvPr>
              <p:custDataLst>
                <p:tags r:id="rId3"/>
              </p:custDataLst>
            </p:nvPr>
          </p:nvSpPr>
          <p:spPr>
            <a:xfrm>
              <a:off x="1776425" y="2343376"/>
              <a:ext cx="329175" cy="259179"/>
            </a:xfrm>
            <a:custGeom>
              <a:avLst/>
              <a:gdLst>
                <a:gd name="connsiteX0" fmla="*/ 98542 w 329175"/>
                <a:gd name="connsiteY0" fmla="*/ 0 h 259179"/>
                <a:gd name="connsiteX1" fmla="*/ 144666 w 329175"/>
                <a:gd name="connsiteY1" fmla="*/ 0 h 259179"/>
                <a:gd name="connsiteX2" fmla="*/ 190790 w 329175"/>
                <a:gd name="connsiteY2" fmla="*/ 23559 h 259179"/>
                <a:gd name="connsiteX3" fmla="*/ 306110 w 329175"/>
                <a:gd name="connsiteY3" fmla="*/ 94246 h 259179"/>
                <a:gd name="connsiteX4" fmla="*/ 329175 w 329175"/>
                <a:gd name="connsiteY4" fmla="*/ 188492 h 259179"/>
                <a:gd name="connsiteX5" fmla="*/ 121601 w 329175"/>
                <a:gd name="connsiteY5" fmla="*/ 259179 h 259179"/>
                <a:gd name="connsiteX6" fmla="*/ 6287 w 329175"/>
                <a:gd name="connsiteY6" fmla="*/ 188492 h 259179"/>
                <a:gd name="connsiteX7" fmla="*/ 52411 w 329175"/>
                <a:gd name="connsiteY7" fmla="*/ 94246 h 259179"/>
                <a:gd name="connsiteX8" fmla="*/ 213855 w 329175"/>
                <a:gd name="connsiteY8" fmla="*/ 164933 h 259179"/>
                <a:gd name="connsiteX9" fmla="*/ 190790 w 329175"/>
                <a:gd name="connsiteY9" fmla="*/ 212056 h 259179"/>
                <a:gd name="connsiteX10" fmla="*/ 259986 w 329175"/>
                <a:gd name="connsiteY10" fmla="*/ 212056 h 259179"/>
                <a:gd name="connsiteX11" fmla="*/ 283045 w 329175"/>
                <a:gd name="connsiteY11" fmla="*/ 164933 h 259179"/>
                <a:gd name="connsiteX12" fmla="*/ 213855 w 329175"/>
                <a:gd name="connsiteY12" fmla="*/ 70682 h 259179"/>
                <a:gd name="connsiteX13" fmla="*/ 98542 w 329175"/>
                <a:gd name="connsiteY13" fmla="*/ 0 h 25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29175" h="259179">
                  <a:moveTo>
                    <a:pt x="98542" y="0"/>
                  </a:moveTo>
                  <a:lnTo>
                    <a:pt x="144666" y="0"/>
                  </a:lnTo>
                  <a:cubicBezTo>
                    <a:pt x="167731" y="0"/>
                    <a:pt x="167731" y="23559"/>
                    <a:pt x="190790" y="23559"/>
                  </a:cubicBezTo>
                  <a:cubicBezTo>
                    <a:pt x="213855" y="70682"/>
                    <a:pt x="259986" y="70682"/>
                    <a:pt x="306110" y="94246"/>
                  </a:cubicBezTo>
                  <a:cubicBezTo>
                    <a:pt x="329175" y="117804"/>
                    <a:pt x="329175" y="141369"/>
                    <a:pt x="329175" y="188492"/>
                  </a:cubicBezTo>
                  <a:cubicBezTo>
                    <a:pt x="283045" y="259179"/>
                    <a:pt x="190790" y="235615"/>
                    <a:pt x="121601" y="259179"/>
                  </a:cubicBezTo>
                  <a:cubicBezTo>
                    <a:pt x="75476" y="235615"/>
                    <a:pt x="6287" y="235615"/>
                    <a:pt x="6287" y="188492"/>
                  </a:cubicBezTo>
                  <a:cubicBezTo>
                    <a:pt x="-16778" y="141369"/>
                    <a:pt x="29346" y="94246"/>
                    <a:pt x="52411" y="94246"/>
                  </a:cubicBezTo>
                  <a:cubicBezTo>
                    <a:pt x="121601" y="70682"/>
                    <a:pt x="167731" y="141369"/>
                    <a:pt x="213855" y="164933"/>
                  </a:cubicBezTo>
                  <a:cubicBezTo>
                    <a:pt x="213855" y="164933"/>
                    <a:pt x="167731" y="188492"/>
                    <a:pt x="190790" y="212056"/>
                  </a:cubicBezTo>
                  <a:cubicBezTo>
                    <a:pt x="190790" y="235615"/>
                    <a:pt x="236921" y="235615"/>
                    <a:pt x="259986" y="212056"/>
                  </a:cubicBezTo>
                  <a:cubicBezTo>
                    <a:pt x="283045" y="212056"/>
                    <a:pt x="283045" y="188492"/>
                    <a:pt x="283045" y="164933"/>
                  </a:cubicBezTo>
                  <a:cubicBezTo>
                    <a:pt x="283045" y="117804"/>
                    <a:pt x="236921" y="94246"/>
                    <a:pt x="213855" y="70682"/>
                  </a:cubicBezTo>
                  <a:cubicBezTo>
                    <a:pt x="167731" y="47123"/>
                    <a:pt x="144666" y="0"/>
                    <a:pt x="9854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0" name="任意多边形 19"/>
            <p:cNvSpPr/>
            <p:nvPr>
              <p:custDataLst>
                <p:tags r:id="rId4"/>
              </p:custDataLst>
            </p:nvPr>
          </p:nvSpPr>
          <p:spPr>
            <a:xfrm>
              <a:off x="2086268" y="2360894"/>
              <a:ext cx="202995" cy="241661"/>
            </a:xfrm>
            <a:custGeom>
              <a:avLst/>
              <a:gdLst>
                <a:gd name="connsiteX0" fmla="*/ 0 w 202995"/>
                <a:gd name="connsiteY0" fmla="*/ 0 h 241661"/>
                <a:gd name="connsiteX1" fmla="*/ 22553 w 202995"/>
                <a:gd name="connsiteY1" fmla="*/ 0 h 241661"/>
                <a:gd name="connsiteX2" fmla="*/ 202995 w 202995"/>
                <a:gd name="connsiteY2" fmla="*/ 72496 h 241661"/>
                <a:gd name="connsiteX3" fmla="*/ 180441 w 202995"/>
                <a:gd name="connsiteY3" fmla="*/ 169159 h 241661"/>
                <a:gd name="connsiteX4" fmla="*/ 45107 w 202995"/>
                <a:gd name="connsiteY4" fmla="*/ 241661 h 241661"/>
                <a:gd name="connsiteX5" fmla="*/ 90220 w 202995"/>
                <a:gd name="connsiteY5" fmla="*/ 120831 h 241661"/>
                <a:gd name="connsiteX6" fmla="*/ 0 w 202995"/>
                <a:gd name="connsiteY6" fmla="*/ 0 h 241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2995" h="241660">
                  <a:moveTo>
                    <a:pt x="0" y="0"/>
                  </a:moveTo>
                  <a:cubicBezTo>
                    <a:pt x="22553" y="0"/>
                    <a:pt x="22553" y="0"/>
                    <a:pt x="22553" y="0"/>
                  </a:cubicBezTo>
                  <a:cubicBezTo>
                    <a:pt x="67661" y="0"/>
                    <a:pt x="157882" y="24168"/>
                    <a:pt x="202995" y="72496"/>
                  </a:cubicBezTo>
                  <a:cubicBezTo>
                    <a:pt x="202995" y="96663"/>
                    <a:pt x="202995" y="144998"/>
                    <a:pt x="180441" y="169159"/>
                  </a:cubicBezTo>
                  <a:cubicBezTo>
                    <a:pt x="157882" y="217494"/>
                    <a:pt x="90220" y="217494"/>
                    <a:pt x="45107" y="241661"/>
                  </a:cubicBezTo>
                  <a:cubicBezTo>
                    <a:pt x="67661" y="193327"/>
                    <a:pt x="90220" y="169159"/>
                    <a:pt x="90220" y="120831"/>
                  </a:cubicBezTo>
                  <a:cubicBezTo>
                    <a:pt x="67661" y="72496"/>
                    <a:pt x="45107" y="2416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1" name="任意多边形 20"/>
            <p:cNvSpPr/>
            <p:nvPr>
              <p:custDataLst>
                <p:tags r:id="rId5"/>
              </p:custDataLst>
            </p:nvPr>
          </p:nvSpPr>
          <p:spPr>
            <a:xfrm>
              <a:off x="2337592" y="2389896"/>
              <a:ext cx="150576" cy="183663"/>
            </a:xfrm>
            <a:custGeom>
              <a:avLst/>
              <a:gdLst>
                <a:gd name="connsiteX0" fmla="*/ 0 w 150576"/>
                <a:gd name="connsiteY0" fmla="*/ 0 h 183663"/>
                <a:gd name="connsiteX1" fmla="*/ 140851 w 150576"/>
                <a:gd name="connsiteY1" fmla="*/ 45918 h 183663"/>
                <a:gd name="connsiteX2" fmla="*/ 117377 w 150576"/>
                <a:gd name="connsiteY2" fmla="*/ 160702 h 183663"/>
                <a:gd name="connsiteX3" fmla="*/ 0 w 150576"/>
                <a:gd name="connsiteY3" fmla="*/ 183663 h 183663"/>
                <a:gd name="connsiteX4" fmla="*/ 0 w 150576"/>
                <a:gd name="connsiteY4" fmla="*/ 0 h 18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576" h="183663">
                  <a:moveTo>
                    <a:pt x="0" y="0"/>
                  </a:moveTo>
                  <a:cubicBezTo>
                    <a:pt x="46952" y="0"/>
                    <a:pt x="117377" y="0"/>
                    <a:pt x="140851" y="45918"/>
                  </a:cubicBezTo>
                  <a:cubicBezTo>
                    <a:pt x="164330" y="91829"/>
                    <a:pt x="140851" y="114790"/>
                    <a:pt x="117377" y="160702"/>
                  </a:cubicBezTo>
                  <a:cubicBezTo>
                    <a:pt x="93898" y="183663"/>
                    <a:pt x="46952" y="183663"/>
                    <a:pt x="0" y="183663"/>
                  </a:cubicBezTo>
                  <a:cubicBezTo>
                    <a:pt x="23473" y="114790"/>
                    <a:pt x="23473" y="459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2" name="任意多边形 21"/>
            <p:cNvSpPr/>
            <p:nvPr>
              <p:custDataLst>
                <p:tags r:id="rId6"/>
              </p:custDataLst>
            </p:nvPr>
          </p:nvSpPr>
          <p:spPr>
            <a:xfrm>
              <a:off x="2270566" y="2636053"/>
              <a:ext cx="647004" cy="350753"/>
            </a:xfrm>
            <a:custGeom>
              <a:avLst/>
              <a:gdLst>
                <a:gd name="connsiteX0" fmla="*/ 388622 w 647004"/>
                <a:gd name="connsiteY0" fmla="*/ 40 h 350753"/>
                <a:gd name="connsiteX1" fmla="*/ 440008 w 647004"/>
                <a:gd name="connsiteY1" fmla="*/ 9150 h 350753"/>
                <a:gd name="connsiteX2" fmla="*/ 532007 w 647004"/>
                <a:gd name="connsiteY2" fmla="*/ 102397 h 350753"/>
                <a:gd name="connsiteX3" fmla="*/ 647004 w 647004"/>
                <a:gd name="connsiteY3" fmla="*/ 172341 h 350753"/>
                <a:gd name="connsiteX4" fmla="*/ 647004 w 647004"/>
                <a:gd name="connsiteY4" fmla="*/ 242280 h 350753"/>
                <a:gd name="connsiteX5" fmla="*/ 509009 w 647004"/>
                <a:gd name="connsiteY5" fmla="*/ 312218 h 350753"/>
                <a:gd name="connsiteX6" fmla="*/ 279015 w 647004"/>
                <a:gd name="connsiteY6" fmla="*/ 335527 h 350753"/>
                <a:gd name="connsiteX7" fmla="*/ 463006 w 647004"/>
                <a:gd name="connsiteY7" fmla="*/ 218965 h 350753"/>
                <a:gd name="connsiteX8" fmla="*/ 394012 w 647004"/>
                <a:gd name="connsiteY8" fmla="*/ 102397 h 350753"/>
                <a:gd name="connsiteX9" fmla="*/ 256016 w 647004"/>
                <a:gd name="connsiteY9" fmla="*/ 79088 h 350753"/>
                <a:gd name="connsiteX10" fmla="*/ 118021 w 647004"/>
                <a:gd name="connsiteY10" fmla="*/ 125712 h 350753"/>
                <a:gd name="connsiteX11" fmla="*/ 118021 w 647004"/>
                <a:gd name="connsiteY11" fmla="*/ 195650 h 350753"/>
                <a:gd name="connsiteX12" fmla="*/ 233018 w 647004"/>
                <a:gd name="connsiteY12" fmla="*/ 242280 h 350753"/>
                <a:gd name="connsiteX13" fmla="*/ 279015 w 647004"/>
                <a:gd name="connsiteY13" fmla="*/ 218965 h 350753"/>
                <a:gd name="connsiteX14" fmla="*/ 210014 w 647004"/>
                <a:gd name="connsiteY14" fmla="*/ 172341 h 350753"/>
                <a:gd name="connsiteX15" fmla="*/ 187016 w 647004"/>
                <a:gd name="connsiteY15" fmla="*/ 172341 h 350753"/>
                <a:gd name="connsiteX16" fmla="*/ 210014 w 647004"/>
                <a:gd name="connsiteY16" fmla="*/ 125712 h 350753"/>
                <a:gd name="connsiteX17" fmla="*/ 371013 w 647004"/>
                <a:gd name="connsiteY17" fmla="*/ 149026 h 350753"/>
                <a:gd name="connsiteX18" fmla="*/ 394012 w 647004"/>
                <a:gd name="connsiteY18" fmla="*/ 195650 h 350753"/>
                <a:gd name="connsiteX19" fmla="*/ 371013 w 647004"/>
                <a:gd name="connsiteY19" fmla="*/ 242280 h 350753"/>
                <a:gd name="connsiteX20" fmla="*/ 256016 w 647004"/>
                <a:gd name="connsiteY20" fmla="*/ 265588 h 350753"/>
                <a:gd name="connsiteX21" fmla="*/ 118021 w 647004"/>
                <a:gd name="connsiteY21" fmla="*/ 265588 h 350753"/>
                <a:gd name="connsiteX22" fmla="*/ 3024 w 647004"/>
                <a:gd name="connsiteY22" fmla="*/ 172341 h 350753"/>
                <a:gd name="connsiteX23" fmla="*/ 49020 w 647004"/>
                <a:gd name="connsiteY23" fmla="*/ 79088 h 350753"/>
                <a:gd name="connsiteX24" fmla="*/ 256016 w 647004"/>
                <a:gd name="connsiteY24" fmla="*/ 55773 h 350753"/>
                <a:gd name="connsiteX25" fmla="*/ 339387 w 647004"/>
                <a:gd name="connsiteY25" fmla="*/ 6233 h 350753"/>
                <a:gd name="connsiteX26" fmla="*/ 388622 w 647004"/>
                <a:gd name="connsiteY26" fmla="*/ 40 h 350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47004" h="350753">
                  <a:moveTo>
                    <a:pt x="388622" y="40"/>
                  </a:moveTo>
                  <a:cubicBezTo>
                    <a:pt x="405512" y="404"/>
                    <a:pt x="422761" y="3320"/>
                    <a:pt x="440008" y="9150"/>
                  </a:cubicBezTo>
                  <a:cubicBezTo>
                    <a:pt x="486011" y="32458"/>
                    <a:pt x="509009" y="79088"/>
                    <a:pt x="532007" y="102397"/>
                  </a:cubicBezTo>
                  <a:cubicBezTo>
                    <a:pt x="578003" y="102397"/>
                    <a:pt x="624006" y="125712"/>
                    <a:pt x="647004" y="172341"/>
                  </a:cubicBezTo>
                  <a:cubicBezTo>
                    <a:pt x="647004" y="195650"/>
                    <a:pt x="647004" y="218965"/>
                    <a:pt x="647004" y="242280"/>
                  </a:cubicBezTo>
                  <a:cubicBezTo>
                    <a:pt x="601002" y="288903"/>
                    <a:pt x="555005" y="312218"/>
                    <a:pt x="509009" y="312218"/>
                  </a:cubicBezTo>
                  <a:cubicBezTo>
                    <a:pt x="440008" y="382156"/>
                    <a:pt x="348015" y="335527"/>
                    <a:pt x="279015" y="335527"/>
                  </a:cubicBezTo>
                  <a:cubicBezTo>
                    <a:pt x="325011" y="288903"/>
                    <a:pt x="417010" y="312218"/>
                    <a:pt x="463006" y="218965"/>
                  </a:cubicBezTo>
                  <a:cubicBezTo>
                    <a:pt x="463006" y="172341"/>
                    <a:pt x="440008" y="149026"/>
                    <a:pt x="394012" y="102397"/>
                  </a:cubicBezTo>
                  <a:cubicBezTo>
                    <a:pt x="348015" y="79088"/>
                    <a:pt x="302013" y="102397"/>
                    <a:pt x="256016" y="79088"/>
                  </a:cubicBezTo>
                  <a:cubicBezTo>
                    <a:pt x="210014" y="79088"/>
                    <a:pt x="164017" y="79088"/>
                    <a:pt x="118021" y="125712"/>
                  </a:cubicBezTo>
                  <a:cubicBezTo>
                    <a:pt x="118021" y="149026"/>
                    <a:pt x="118021" y="172341"/>
                    <a:pt x="118021" y="195650"/>
                  </a:cubicBezTo>
                  <a:cubicBezTo>
                    <a:pt x="164017" y="242280"/>
                    <a:pt x="187016" y="265588"/>
                    <a:pt x="233018" y="242280"/>
                  </a:cubicBezTo>
                  <a:cubicBezTo>
                    <a:pt x="256016" y="242280"/>
                    <a:pt x="256016" y="242280"/>
                    <a:pt x="279015" y="218965"/>
                  </a:cubicBezTo>
                  <a:cubicBezTo>
                    <a:pt x="279015" y="218965"/>
                    <a:pt x="256016" y="172341"/>
                    <a:pt x="210014" y="172341"/>
                  </a:cubicBezTo>
                  <a:cubicBezTo>
                    <a:pt x="210014" y="172341"/>
                    <a:pt x="187016" y="172341"/>
                    <a:pt x="187016" y="172341"/>
                  </a:cubicBezTo>
                  <a:cubicBezTo>
                    <a:pt x="187016" y="149026"/>
                    <a:pt x="210014" y="125712"/>
                    <a:pt x="210014" y="125712"/>
                  </a:cubicBezTo>
                  <a:cubicBezTo>
                    <a:pt x="279015" y="149026"/>
                    <a:pt x="302013" y="149026"/>
                    <a:pt x="371013" y="149026"/>
                  </a:cubicBezTo>
                  <a:cubicBezTo>
                    <a:pt x="371013" y="149026"/>
                    <a:pt x="394012" y="172341"/>
                    <a:pt x="394012" y="195650"/>
                  </a:cubicBezTo>
                  <a:cubicBezTo>
                    <a:pt x="394012" y="218965"/>
                    <a:pt x="371013" y="218965"/>
                    <a:pt x="371013" y="242280"/>
                  </a:cubicBezTo>
                  <a:cubicBezTo>
                    <a:pt x="325011" y="242280"/>
                    <a:pt x="279015" y="195650"/>
                    <a:pt x="256016" y="265588"/>
                  </a:cubicBezTo>
                  <a:cubicBezTo>
                    <a:pt x="210014" y="288903"/>
                    <a:pt x="164017" y="265588"/>
                    <a:pt x="118021" y="265588"/>
                  </a:cubicBezTo>
                  <a:cubicBezTo>
                    <a:pt x="95023" y="172341"/>
                    <a:pt x="-19974" y="265588"/>
                    <a:pt x="3024" y="172341"/>
                  </a:cubicBezTo>
                  <a:cubicBezTo>
                    <a:pt x="3024" y="125712"/>
                    <a:pt x="3024" y="79088"/>
                    <a:pt x="49020" y="79088"/>
                  </a:cubicBezTo>
                  <a:cubicBezTo>
                    <a:pt x="118021" y="32458"/>
                    <a:pt x="187016" y="79088"/>
                    <a:pt x="256016" y="55773"/>
                  </a:cubicBezTo>
                  <a:cubicBezTo>
                    <a:pt x="279015" y="32458"/>
                    <a:pt x="307767" y="14977"/>
                    <a:pt x="339387" y="6233"/>
                  </a:cubicBezTo>
                  <a:cubicBezTo>
                    <a:pt x="355200" y="1861"/>
                    <a:pt x="371732" y="-325"/>
                    <a:pt x="388622" y="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4" name="任意多边形 23"/>
            <p:cNvSpPr/>
            <p:nvPr>
              <p:custDataLst>
                <p:tags r:id="rId7"/>
              </p:custDataLst>
            </p:nvPr>
          </p:nvSpPr>
          <p:spPr>
            <a:xfrm>
              <a:off x="1805942" y="2640161"/>
              <a:ext cx="231991" cy="262910"/>
            </a:xfrm>
            <a:custGeom>
              <a:avLst/>
              <a:gdLst>
                <a:gd name="connsiteX0" fmla="*/ 215589 w 231991"/>
                <a:gd name="connsiteY0" fmla="*/ 92 h 262910"/>
                <a:gd name="connsiteX1" fmla="*/ 231991 w 231991"/>
                <a:gd name="connsiteY1" fmla="*/ 4773 h 262910"/>
                <a:gd name="connsiteX2" fmla="*/ 139194 w 231991"/>
                <a:gd name="connsiteY2" fmla="*/ 96979 h 262910"/>
                <a:gd name="connsiteX3" fmla="*/ 162394 w 231991"/>
                <a:gd name="connsiteY3" fmla="*/ 212231 h 262910"/>
                <a:gd name="connsiteX4" fmla="*/ 208792 w 231991"/>
                <a:gd name="connsiteY4" fmla="*/ 258331 h 262910"/>
                <a:gd name="connsiteX5" fmla="*/ 0 w 231991"/>
                <a:gd name="connsiteY5" fmla="*/ 166131 h 262910"/>
                <a:gd name="connsiteX6" fmla="*/ 23199 w 231991"/>
                <a:gd name="connsiteY6" fmla="*/ 73926 h 262910"/>
                <a:gd name="connsiteX7" fmla="*/ 115995 w 231991"/>
                <a:gd name="connsiteY7" fmla="*/ 27826 h 262910"/>
                <a:gd name="connsiteX8" fmla="*/ 215589 w 231991"/>
                <a:gd name="connsiteY8" fmla="*/ 92 h 262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1990" h="262910">
                  <a:moveTo>
                    <a:pt x="215589" y="92"/>
                  </a:moveTo>
                  <a:cubicBezTo>
                    <a:pt x="220754" y="452"/>
                    <a:pt x="226191" y="1892"/>
                    <a:pt x="231991" y="4773"/>
                  </a:cubicBezTo>
                  <a:cubicBezTo>
                    <a:pt x="185593" y="27826"/>
                    <a:pt x="162394" y="50879"/>
                    <a:pt x="139194" y="96979"/>
                  </a:cubicBezTo>
                  <a:cubicBezTo>
                    <a:pt x="139194" y="143078"/>
                    <a:pt x="139194" y="166131"/>
                    <a:pt x="162394" y="212231"/>
                  </a:cubicBezTo>
                  <a:cubicBezTo>
                    <a:pt x="185593" y="212231"/>
                    <a:pt x="208792" y="235284"/>
                    <a:pt x="208792" y="258331"/>
                  </a:cubicBezTo>
                  <a:cubicBezTo>
                    <a:pt x="115995" y="281384"/>
                    <a:pt x="46398" y="212231"/>
                    <a:pt x="0" y="166131"/>
                  </a:cubicBezTo>
                  <a:cubicBezTo>
                    <a:pt x="0" y="120032"/>
                    <a:pt x="0" y="96979"/>
                    <a:pt x="23199" y="73926"/>
                  </a:cubicBezTo>
                  <a:cubicBezTo>
                    <a:pt x="46398" y="50879"/>
                    <a:pt x="69597" y="27826"/>
                    <a:pt x="115995" y="27826"/>
                  </a:cubicBezTo>
                  <a:cubicBezTo>
                    <a:pt x="156594" y="47997"/>
                    <a:pt x="179431" y="-2426"/>
                    <a:pt x="215589" y="9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5" name="任意多边形 24"/>
            <p:cNvSpPr/>
            <p:nvPr>
              <p:custDataLst>
                <p:tags r:id="rId8"/>
              </p:custDataLst>
            </p:nvPr>
          </p:nvSpPr>
          <p:spPr>
            <a:xfrm>
              <a:off x="2018600" y="2641219"/>
              <a:ext cx="386653" cy="355522"/>
            </a:xfrm>
            <a:custGeom>
              <a:avLst/>
              <a:gdLst>
                <a:gd name="connsiteX0" fmla="*/ 272928 w 386653"/>
                <a:gd name="connsiteY0" fmla="*/ 0 h 355522"/>
                <a:gd name="connsiteX1" fmla="*/ 295677 w 386653"/>
                <a:gd name="connsiteY1" fmla="*/ 0 h 355522"/>
                <a:gd name="connsiteX2" fmla="*/ 181952 w 386653"/>
                <a:gd name="connsiteY2" fmla="*/ 116562 h 355522"/>
                <a:gd name="connsiteX3" fmla="*/ 227443 w 386653"/>
                <a:gd name="connsiteY3" fmla="*/ 256445 h 355522"/>
                <a:gd name="connsiteX4" fmla="*/ 363904 w 386653"/>
                <a:gd name="connsiteY4" fmla="*/ 303069 h 355522"/>
                <a:gd name="connsiteX5" fmla="*/ 386653 w 386653"/>
                <a:gd name="connsiteY5" fmla="*/ 326384 h 355522"/>
                <a:gd name="connsiteX6" fmla="*/ 363904 w 386653"/>
                <a:gd name="connsiteY6" fmla="*/ 326384 h 355522"/>
                <a:gd name="connsiteX7" fmla="*/ 68234 w 386653"/>
                <a:gd name="connsiteY7" fmla="*/ 279754 h 355522"/>
                <a:gd name="connsiteX8" fmla="*/ 68234 w 386653"/>
                <a:gd name="connsiteY8" fmla="*/ 209816 h 355522"/>
                <a:gd name="connsiteX9" fmla="*/ 0 w 386653"/>
                <a:gd name="connsiteY9" fmla="*/ 116562 h 355522"/>
                <a:gd name="connsiteX10" fmla="*/ 272928 w 386653"/>
                <a:gd name="connsiteY10" fmla="*/ 0 h 35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6653" h="355522">
                  <a:moveTo>
                    <a:pt x="272928" y="0"/>
                  </a:moveTo>
                  <a:cubicBezTo>
                    <a:pt x="295677" y="0"/>
                    <a:pt x="295677" y="0"/>
                    <a:pt x="295677" y="0"/>
                  </a:cubicBezTo>
                  <a:cubicBezTo>
                    <a:pt x="250186" y="23315"/>
                    <a:pt x="204695" y="46624"/>
                    <a:pt x="181952" y="116562"/>
                  </a:cubicBezTo>
                  <a:cubicBezTo>
                    <a:pt x="181952" y="163192"/>
                    <a:pt x="181952" y="209816"/>
                    <a:pt x="227443" y="256445"/>
                  </a:cubicBezTo>
                  <a:cubicBezTo>
                    <a:pt x="272928" y="279754"/>
                    <a:pt x="318419" y="279754"/>
                    <a:pt x="363904" y="303069"/>
                  </a:cubicBezTo>
                  <a:cubicBezTo>
                    <a:pt x="363904" y="326384"/>
                    <a:pt x="386653" y="326384"/>
                    <a:pt x="386653" y="326384"/>
                  </a:cubicBezTo>
                  <a:cubicBezTo>
                    <a:pt x="363904" y="326384"/>
                    <a:pt x="363904" y="326384"/>
                    <a:pt x="363904" y="326384"/>
                  </a:cubicBezTo>
                  <a:cubicBezTo>
                    <a:pt x="272928" y="349692"/>
                    <a:pt x="136467" y="396322"/>
                    <a:pt x="68234" y="279754"/>
                  </a:cubicBezTo>
                  <a:cubicBezTo>
                    <a:pt x="45485" y="256445"/>
                    <a:pt x="90976" y="233130"/>
                    <a:pt x="68234" y="209816"/>
                  </a:cubicBezTo>
                  <a:cubicBezTo>
                    <a:pt x="45485" y="186507"/>
                    <a:pt x="0" y="163192"/>
                    <a:pt x="0" y="116562"/>
                  </a:cubicBezTo>
                  <a:cubicBezTo>
                    <a:pt x="45485" y="23315"/>
                    <a:pt x="159210" y="0"/>
                    <a:pt x="27292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6" name="任意多边形 25"/>
            <p:cNvSpPr/>
            <p:nvPr>
              <p:custDataLst>
                <p:tags r:id="rId9"/>
              </p:custDataLst>
            </p:nvPr>
          </p:nvSpPr>
          <p:spPr>
            <a:xfrm>
              <a:off x="1543103" y="2656433"/>
              <a:ext cx="311173" cy="284545"/>
            </a:xfrm>
            <a:custGeom>
              <a:avLst/>
              <a:gdLst>
                <a:gd name="connsiteX0" fmla="*/ 175174 w 311173"/>
                <a:gd name="connsiteY0" fmla="*/ 31 h 284545"/>
                <a:gd name="connsiteX1" fmla="*/ 242818 w 311173"/>
                <a:gd name="connsiteY1" fmla="*/ 8583 h 284545"/>
                <a:gd name="connsiteX2" fmla="*/ 220033 w 311173"/>
                <a:gd name="connsiteY2" fmla="*/ 151346 h 284545"/>
                <a:gd name="connsiteX3" fmla="*/ 311173 w 311173"/>
                <a:gd name="connsiteY3" fmla="*/ 270313 h 284545"/>
                <a:gd name="connsiteX4" fmla="*/ 37752 w 311173"/>
                <a:gd name="connsiteY4" fmla="*/ 222728 h 284545"/>
                <a:gd name="connsiteX5" fmla="*/ 14967 w 311173"/>
                <a:gd name="connsiteY5" fmla="*/ 103754 h 284545"/>
                <a:gd name="connsiteX6" fmla="*/ 175174 w 311173"/>
                <a:gd name="connsiteY6" fmla="*/ 31 h 284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1173" h="284545">
                  <a:moveTo>
                    <a:pt x="175174" y="31"/>
                  </a:moveTo>
                  <a:cubicBezTo>
                    <a:pt x="197248" y="-340"/>
                    <a:pt x="220033" y="2634"/>
                    <a:pt x="242818" y="8583"/>
                  </a:cubicBezTo>
                  <a:cubicBezTo>
                    <a:pt x="220033" y="56169"/>
                    <a:pt x="197248" y="103754"/>
                    <a:pt x="220033" y="151346"/>
                  </a:cubicBezTo>
                  <a:cubicBezTo>
                    <a:pt x="242818" y="198932"/>
                    <a:pt x="265603" y="246517"/>
                    <a:pt x="311173" y="270313"/>
                  </a:cubicBezTo>
                  <a:cubicBezTo>
                    <a:pt x="220033" y="294109"/>
                    <a:pt x="106107" y="294109"/>
                    <a:pt x="37752" y="222728"/>
                  </a:cubicBezTo>
                  <a:cubicBezTo>
                    <a:pt x="-7818" y="198932"/>
                    <a:pt x="-7818" y="127550"/>
                    <a:pt x="14967" y="103754"/>
                  </a:cubicBezTo>
                  <a:cubicBezTo>
                    <a:pt x="49145" y="32376"/>
                    <a:pt x="108955" y="1146"/>
                    <a:pt x="175174" y="3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7" name="任意多边形 26"/>
            <p:cNvSpPr/>
            <p:nvPr>
              <p:custDataLst>
                <p:tags r:id="rId10"/>
              </p:custDataLst>
            </p:nvPr>
          </p:nvSpPr>
          <p:spPr>
            <a:xfrm>
              <a:off x="2917570" y="2737882"/>
              <a:ext cx="177922" cy="237440"/>
            </a:xfrm>
            <a:custGeom>
              <a:avLst/>
              <a:gdLst>
                <a:gd name="connsiteX0" fmla="*/ 22956 w 177922"/>
                <a:gd name="connsiteY0" fmla="*/ 0 h 237440"/>
                <a:gd name="connsiteX1" fmla="*/ 160701 w 177922"/>
                <a:gd name="connsiteY1" fmla="*/ 68544 h 237440"/>
                <a:gd name="connsiteX2" fmla="*/ 160701 w 177922"/>
                <a:gd name="connsiteY2" fmla="*/ 182780 h 237440"/>
                <a:gd name="connsiteX3" fmla="*/ 0 w 177922"/>
                <a:gd name="connsiteY3" fmla="*/ 228478 h 237440"/>
                <a:gd name="connsiteX4" fmla="*/ 45917 w 177922"/>
                <a:gd name="connsiteY4" fmla="*/ 91390 h 237440"/>
                <a:gd name="connsiteX5" fmla="*/ 22956 w 177922"/>
                <a:gd name="connsiteY5" fmla="*/ 0 h 23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7922" h="237440">
                  <a:moveTo>
                    <a:pt x="22956" y="0"/>
                  </a:moveTo>
                  <a:cubicBezTo>
                    <a:pt x="91828" y="0"/>
                    <a:pt x="114790" y="45692"/>
                    <a:pt x="160701" y="68544"/>
                  </a:cubicBezTo>
                  <a:cubicBezTo>
                    <a:pt x="183663" y="114236"/>
                    <a:pt x="183663" y="159934"/>
                    <a:pt x="160701" y="182780"/>
                  </a:cubicBezTo>
                  <a:cubicBezTo>
                    <a:pt x="114790" y="228478"/>
                    <a:pt x="45917" y="251324"/>
                    <a:pt x="0" y="228478"/>
                  </a:cubicBezTo>
                  <a:cubicBezTo>
                    <a:pt x="22956" y="182780"/>
                    <a:pt x="45917" y="137088"/>
                    <a:pt x="45917" y="91390"/>
                  </a:cubicBezTo>
                  <a:cubicBezTo>
                    <a:pt x="22956" y="0"/>
                    <a:pt x="22956" y="0"/>
                    <a:pt x="2295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8" name="任意多边形 27"/>
            <p:cNvSpPr/>
            <p:nvPr>
              <p:custDataLst>
                <p:tags r:id="rId11"/>
              </p:custDataLst>
            </p:nvPr>
          </p:nvSpPr>
          <p:spPr>
            <a:xfrm>
              <a:off x="3101227" y="2737882"/>
              <a:ext cx="233011" cy="234188"/>
            </a:xfrm>
            <a:custGeom>
              <a:avLst/>
              <a:gdLst>
                <a:gd name="connsiteX0" fmla="*/ 0 w 233011"/>
                <a:gd name="connsiteY0" fmla="*/ 0 h 234188"/>
                <a:gd name="connsiteX1" fmla="*/ 228472 w 233011"/>
                <a:gd name="connsiteY1" fmla="*/ 114236 h 234188"/>
                <a:gd name="connsiteX2" fmla="*/ 137082 w 233011"/>
                <a:gd name="connsiteY2" fmla="*/ 228478 h 234188"/>
                <a:gd name="connsiteX3" fmla="*/ 22846 w 233011"/>
                <a:gd name="connsiteY3" fmla="*/ 205626 h 234188"/>
                <a:gd name="connsiteX4" fmla="*/ 22846 w 233011"/>
                <a:gd name="connsiteY4" fmla="*/ 45692 h 234188"/>
                <a:gd name="connsiteX5" fmla="*/ 0 w 233011"/>
                <a:gd name="connsiteY5" fmla="*/ 22846 h 234188"/>
                <a:gd name="connsiteX6" fmla="*/ 0 w 233011"/>
                <a:gd name="connsiteY6" fmla="*/ 0 h 234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011" h="234188">
                  <a:moveTo>
                    <a:pt x="0" y="0"/>
                  </a:moveTo>
                  <a:cubicBezTo>
                    <a:pt x="91390" y="0"/>
                    <a:pt x="205626" y="22846"/>
                    <a:pt x="228472" y="114236"/>
                  </a:cubicBezTo>
                  <a:cubicBezTo>
                    <a:pt x="251324" y="182780"/>
                    <a:pt x="182780" y="205626"/>
                    <a:pt x="137082" y="228478"/>
                  </a:cubicBezTo>
                  <a:cubicBezTo>
                    <a:pt x="114236" y="228478"/>
                    <a:pt x="45692" y="251324"/>
                    <a:pt x="22846" y="205626"/>
                  </a:cubicBezTo>
                  <a:cubicBezTo>
                    <a:pt x="68544" y="159934"/>
                    <a:pt x="68544" y="91390"/>
                    <a:pt x="22846" y="45692"/>
                  </a:cubicBezTo>
                  <a:cubicBezTo>
                    <a:pt x="0" y="22846"/>
                    <a:pt x="0" y="22846"/>
                    <a:pt x="0" y="22846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9" name="任意多边形 28"/>
            <p:cNvSpPr/>
            <p:nvPr>
              <p:custDataLst>
                <p:tags r:id="rId12"/>
              </p:custDataLst>
            </p:nvPr>
          </p:nvSpPr>
          <p:spPr>
            <a:xfrm>
              <a:off x="1573950" y="2989206"/>
              <a:ext cx="347987" cy="349474"/>
            </a:xfrm>
            <a:custGeom>
              <a:avLst/>
              <a:gdLst>
                <a:gd name="connsiteX0" fmla="*/ 278390 w 347987"/>
                <a:gd name="connsiteY0" fmla="*/ 0 h 349474"/>
                <a:gd name="connsiteX1" fmla="*/ 231992 w 347987"/>
                <a:gd name="connsiteY1" fmla="*/ 214596 h 349474"/>
                <a:gd name="connsiteX2" fmla="*/ 347987 w 347987"/>
                <a:gd name="connsiteY2" fmla="*/ 309968 h 349474"/>
                <a:gd name="connsiteX3" fmla="*/ 115996 w 347987"/>
                <a:gd name="connsiteY3" fmla="*/ 333812 h 349474"/>
                <a:gd name="connsiteX4" fmla="*/ 0 w 347987"/>
                <a:gd name="connsiteY4" fmla="*/ 214596 h 349474"/>
                <a:gd name="connsiteX5" fmla="*/ 115996 w 347987"/>
                <a:gd name="connsiteY5" fmla="*/ 47690 h 349474"/>
                <a:gd name="connsiteX6" fmla="*/ 278390 w 347987"/>
                <a:gd name="connsiteY6" fmla="*/ 0 h 349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7987" h="349474">
                  <a:moveTo>
                    <a:pt x="278390" y="0"/>
                  </a:moveTo>
                  <a:cubicBezTo>
                    <a:pt x="231992" y="71528"/>
                    <a:pt x="208792" y="166906"/>
                    <a:pt x="231992" y="214596"/>
                  </a:cubicBezTo>
                  <a:cubicBezTo>
                    <a:pt x="278390" y="262279"/>
                    <a:pt x="301589" y="286123"/>
                    <a:pt x="347987" y="309968"/>
                  </a:cubicBezTo>
                  <a:cubicBezTo>
                    <a:pt x="278390" y="357657"/>
                    <a:pt x="185593" y="357657"/>
                    <a:pt x="115996" y="333812"/>
                  </a:cubicBezTo>
                  <a:cubicBezTo>
                    <a:pt x="69598" y="309968"/>
                    <a:pt x="0" y="262279"/>
                    <a:pt x="0" y="214596"/>
                  </a:cubicBezTo>
                  <a:cubicBezTo>
                    <a:pt x="23199" y="143062"/>
                    <a:pt x="69598" y="71528"/>
                    <a:pt x="115996" y="47690"/>
                  </a:cubicBezTo>
                  <a:cubicBezTo>
                    <a:pt x="162394" y="23845"/>
                    <a:pt x="231992" y="0"/>
                    <a:pt x="27839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0" name="任意多边形 29"/>
            <p:cNvSpPr/>
            <p:nvPr>
              <p:custDataLst>
                <p:tags r:id="rId13"/>
              </p:custDataLst>
            </p:nvPr>
          </p:nvSpPr>
          <p:spPr>
            <a:xfrm>
              <a:off x="1854276" y="2989207"/>
              <a:ext cx="299659" cy="325539"/>
            </a:xfrm>
            <a:custGeom>
              <a:avLst/>
              <a:gdLst>
                <a:gd name="connsiteX0" fmla="*/ 115253 w 299659"/>
                <a:gd name="connsiteY0" fmla="*/ 0 h 325539"/>
                <a:gd name="connsiteX1" fmla="*/ 207453 w 299659"/>
                <a:gd name="connsiteY1" fmla="*/ 23845 h 325539"/>
                <a:gd name="connsiteX2" fmla="*/ 161353 w 299659"/>
                <a:gd name="connsiteY2" fmla="*/ 143062 h 325539"/>
                <a:gd name="connsiteX3" fmla="*/ 253559 w 299659"/>
                <a:gd name="connsiteY3" fmla="*/ 286123 h 325539"/>
                <a:gd name="connsiteX4" fmla="*/ 299659 w 299659"/>
                <a:gd name="connsiteY4" fmla="*/ 309968 h 325539"/>
                <a:gd name="connsiteX5" fmla="*/ 138300 w 299659"/>
                <a:gd name="connsiteY5" fmla="*/ 286123 h 325539"/>
                <a:gd name="connsiteX6" fmla="*/ 92200 w 299659"/>
                <a:gd name="connsiteY6" fmla="*/ 238440 h 325539"/>
                <a:gd name="connsiteX7" fmla="*/ 0 w 299659"/>
                <a:gd name="connsiteY7" fmla="*/ 166906 h 325539"/>
                <a:gd name="connsiteX8" fmla="*/ 115253 w 299659"/>
                <a:gd name="connsiteY8" fmla="*/ 0 h 32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9659" h="325539">
                  <a:moveTo>
                    <a:pt x="115253" y="0"/>
                  </a:moveTo>
                  <a:cubicBezTo>
                    <a:pt x="207453" y="23845"/>
                    <a:pt x="207453" y="23845"/>
                    <a:pt x="207453" y="23845"/>
                  </a:cubicBezTo>
                  <a:cubicBezTo>
                    <a:pt x="161353" y="47690"/>
                    <a:pt x="161353" y="95373"/>
                    <a:pt x="161353" y="143062"/>
                  </a:cubicBezTo>
                  <a:cubicBezTo>
                    <a:pt x="161353" y="190751"/>
                    <a:pt x="184406" y="262279"/>
                    <a:pt x="253559" y="286123"/>
                  </a:cubicBezTo>
                  <a:cubicBezTo>
                    <a:pt x="299659" y="309968"/>
                    <a:pt x="299659" y="309968"/>
                    <a:pt x="299659" y="309968"/>
                  </a:cubicBezTo>
                  <a:cubicBezTo>
                    <a:pt x="253559" y="309968"/>
                    <a:pt x="184406" y="357657"/>
                    <a:pt x="138300" y="286123"/>
                  </a:cubicBezTo>
                  <a:cubicBezTo>
                    <a:pt x="138300" y="262279"/>
                    <a:pt x="115253" y="238440"/>
                    <a:pt x="92200" y="238440"/>
                  </a:cubicBezTo>
                  <a:cubicBezTo>
                    <a:pt x="46100" y="238440"/>
                    <a:pt x="23047" y="214596"/>
                    <a:pt x="0" y="166906"/>
                  </a:cubicBezTo>
                  <a:cubicBezTo>
                    <a:pt x="0" y="119217"/>
                    <a:pt x="46100" y="47690"/>
                    <a:pt x="11525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1" name="任意多边形 30"/>
            <p:cNvSpPr/>
            <p:nvPr>
              <p:custDataLst>
                <p:tags r:id="rId14"/>
              </p:custDataLst>
            </p:nvPr>
          </p:nvSpPr>
          <p:spPr>
            <a:xfrm>
              <a:off x="2366587" y="3018203"/>
              <a:ext cx="618644" cy="347987"/>
            </a:xfrm>
            <a:custGeom>
              <a:avLst/>
              <a:gdLst>
                <a:gd name="connsiteX0" fmla="*/ 504079 w 618644"/>
                <a:gd name="connsiteY0" fmla="*/ 0 h 347987"/>
                <a:gd name="connsiteX1" fmla="*/ 572818 w 618644"/>
                <a:gd name="connsiteY1" fmla="*/ 46399 h 347987"/>
                <a:gd name="connsiteX2" fmla="*/ 618644 w 618644"/>
                <a:gd name="connsiteY2" fmla="*/ 185593 h 347987"/>
                <a:gd name="connsiteX3" fmla="*/ 435341 w 618644"/>
                <a:gd name="connsiteY3" fmla="*/ 278390 h 347987"/>
                <a:gd name="connsiteX4" fmla="*/ 366602 w 618644"/>
                <a:gd name="connsiteY4" fmla="*/ 324788 h 347987"/>
                <a:gd name="connsiteX5" fmla="*/ 252037 w 618644"/>
                <a:gd name="connsiteY5" fmla="*/ 347987 h 347987"/>
                <a:gd name="connsiteX6" fmla="*/ 68739 w 618644"/>
                <a:gd name="connsiteY6" fmla="*/ 324788 h 347987"/>
                <a:gd name="connsiteX7" fmla="*/ 0 w 618644"/>
                <a:gd name="connsiteY7" fmla="*/ 255191 h 347987"/>
                <a:gd name="connsiteX8" fmla="*/ 68739 w 618644"/>
                <a:gd name="connsiteY8" fmla="*/ 255191 h 347987"/>
                <a:gd name="connsiteX9" fmla="*/ 160385 w 618644"/>
                <a:gd name="connsiteY9" fmla="*/ 324788 h 347987"/>
                <a:gd name="connsiteX10" fmla="*/ 320776 w 618644"/>
                <a:gd name="connsiteY10" fmla="*/ 231992 h 347987"/>
                <a:gd name="connsiteX11" fmla="*/ 412428 w 618644"/>
                <a:gd name="connsiteY11" fmla="*/ 185593 h 347987"/>
                <a:gd name="connsiteX12" fmla="*/ 389515 w 618644"/>
                <a:gd name="connsiteY12" fmla="*/ 69598 h 347987"/>
                <a:gd name="connsiteX13" fmla="*/ 274950 w 618644"/>
                <a:gd name="connsiteY13" fmla="*/ 46399 h 347987"/>
                <a:gd name="connsiteX14" fmla="*/ 389515 w 618644"/>
                <a:gd name="connsiteY14" fmla="*/ 23200 h 347987"/>
                <a:gd name="connsiteX15" fmla="*/ 504079 w 618644"/>
                <a:gd name="connsiteY15" fmla="*/ 0 h 347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8644" h="347987">
                  <a:moveTo>
                    <a:pt x="504079" y="0"/>
                  </a:moveTo>
                  <a:cubicBezTo>
                    <a:pt x="504079" y="46399"/>
                    <a:pt x="549905" y="46399"/>
                    <a:pt x="572818" y="46399"/>
                  </a:cubicBezTo>
                  <a:cubicBezTo>
                    <a:pt x="595731" y="92797"/>
                    <a:pt x="618644" y="139195"/>
                    <a:pt x="618644" y="185593"/>
                  </a:cubicBezTo>
                  <a:cubicBezTo>
                    <a:pt x="572818" y="255191"/>
                    <a:pt x="504079" y="278390"/>
                    <a:pt x="435341" y="278390"/>
                  </a:cubicBezTo>
                  <a:cubicBezTo>
                    <a:pt x="435341" y="324788"/>
                    <a:pt x="389515" y="324788"/>
                    <a:pt x="366602" y="324788"/>
                  </a:cubicBezTo>
                  <a:cubicBezTo>
                    <a:pt x="320776" y="278390"/>
                    <a:pt x="297863" y="347987"/>
                    <a:pt x="252037" y="347987"/>
                  </a:cubicBezTo>
                  <a:cubicBezTo>
                    <a:pt x="183298" y="324788"/>
                    <a:pt x="137478" y="324788"/>
                    <a:pt x="68739" y="324788"/>
                  </a:cubicBezTo>
                  <a:cubicBezTo>
                    <a:pt x="68739" y="301589"/>
                    <a:pt x="22913" y="278390"/>
                    <a:pt x="0" y="255191"/>
                  </a:cubicBezTo>
                  <a:cubicBezTo>
                    <a:pt x="0" y="255191"/>
                    <a:pt x="45826" y="231992"/>
                    <a:pt x="68739" y="255191"/>
                  </a:cubicBezTo>
                  <a:cubicBezTo>
                    <a:pt x="91652" y="278390"/>
                    <a:pt x="114565" y="301589"/>
                    <a:pt x="160385" y="324788"/>
                  </a:cubicBezTo>
                  <a:cubicBezTo>
                    <a:pt x="229124" y="301589"/>
                    <a:pt x="274950" y="278390"/>
                    <a:pt x="320776" y="231992"/>
                  </a:cubicBezTo>
                  <a:cubicBezTo>
                    <a:pt x="343689" y="231992"/>
                    <a:pt x="389515" y="208793"/>
                    <a:pt x="412428" y="185593"/>
                  </a:cubicBezTo>
                  <a:cubicBezTo>
                    <a:pt x="412428" y="139195"/>
                    <a:pt x="412428" y="115996"/>
                    <a:pt x="389515" y="69598"/>
                  </a:cubicBezTo>
                  <a:cubicBezTo>
                    <a:pt x="366602" y="46399"/>
                    <a:pt x="320776" y="46399"/>
                    <a:pt x="274950" y="46399"/>
                  </a:cubicBezTo>
                  <a:cubicBezTo>
                    <a:pt x="320776" y="23200"/>
                    <a:pt x="366602" y="46399"/>
                    <a:pt x="389515" y="23200"/>
                  </a:cubicBezTo>
                  <a:cubicBezTo>
                    <a:pt x="412428" y="0"/>
                    <a:pt x="458254" y="0"/>
                    <a:pt x="50407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2" name="任意多边形 31"/>
            <p:cNvSpPr/>
            <p:nvPr>
              <p:custDataLst>
                <p:tags r:id="rId15"/>
              </p:custDataLst>
            </p:nvPr>
          </p:nvSpPr>
          <p:spPr>
            <a:xfrm>
              <a:off x="2998678" y="3018202"/>
              <a:ext cx="170216" cy="251324"/>
            </a:xfrm>
            <a:custGeom>
              <a:avLst/>
              <a:gdLst>
                <a:gd name="connsiteX0" fmla="*/ 32470 w 170216"/>
                <a:gd name="connsiteY0" fmla="*/ 0 h 251324"/>
                <a:gd name="connsiteX1" fmla="*/ 147254 w 170216"/>
                <a:gd name="connsiteY1" fmla="*/ 45692 h 251324"/>
                <a:gd name="connsiteX2" fmla="*/ 170216 w 170216"/>
                <a:gd name="connsiteY2" fmla="*/ 114236 h 251324"/>
                <a:gd name="connsiteX3" fmla="*/ 78382 w 170216"/>
                <a:gd name="connsiteY3" fmla="*/ 228478 h 251324"/>
                <a:gd name="connsiteX4" fmla="*/ 9509 w 170216"/>
                <a:gd name="connsiteY4" fmla="*/ 251324 h 251324"/>
                <a:gd name="connsiteX5" fmla="*/ 32470 w 170216"/>
                <a:gd name="connsiteY5" fmla="*/ 91390 h 251324"/>
                <a:gd name="connsiteX6" fmla="*/ 9509 w 170216"/>
                <a:gd name="connsiteY6" fmla="*/ 22846 h 251324"/>
                <a:gd name="connsiteX7" fmla="*/ 32470 w 170216"/>
                <a:gd name="connsiteY7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216" h="251324">
                  <a:moveTo>
                    <a:pt x="32470" y="0"/>
                  </a:moveTo>
                  <a:cubicBezTo>
                    <a:pt x="78382" y="0"/>
                    <a:pt x="124299" y="22846"/>
                    <a:pt x="147254" y="45692"/>
                  </a:cubicBezTo>
                  <a:cubicBezTo>
                    <a:pt x="170216" y="68544"/>
                    <a:pt x="170216" y="91390"/>
                    <a:pt x="170216" y="114236"/>
                  </a:cubicBezTo>
                  <a:cubicBezTo>
                    <a:pt x="170216" y="182780"/>
                    <a:pt x="124299" y="228478"/>
                    <a:pt x="78382" y="228478"/>
                  </a:cubicBezTo>
                  <a:cubicBezTo>
                    <a:pt x="55426" y="251324"/>
                    <a:pt x="32470" y="251324"/>
                    <a:pt x="9509" y="251324"/>
                  </a:cubicBezTo>
                  <a:cubicBezTo>
                    <a:pt x="55426" y="205626"/>
                    <a:pt x="55426" y="137088"/>
                    <a:pt x="32470" y="91390"/>
                  </a:cubicBezTo>
                  <a:cubicBezTo>
                    <a:pt x="9509" y="22846"/>
                    <a:pt x="9509" y="22846"/>
                    <a:pt x="9509" y="22846"/>
                  </a:cubicBezTo>
                  <a:cubicBezTo>
                    <a:pt x="-13447" y="0"/>
                    <a:pt x="9509" y="0"/>
                    <a:pt x="3247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3" name="任意多边形 32"/>
            <p:cNvSpPr/>
            <p:nvPr>
              <p:custDataLst>
                <p:tags r:id="rId16"/>
              </p:custDataLst>
            </p:nvPr>
          </p:nvSpPr>
          <p:spPr>
            <a:xfrm>
              <a:off x="2066935" y="3037535"/>
              <a:ext cx="202995" cy="204550"/>
            </a:xfrm>
            <a:custGeom>
              <a:avLst/>
              <a:gdLst>
                <a:gd name="connsiteX0" fmla="*/ 67661 w 202995"/>
                <a:gd name="connsiteY0" fmla="*/ 0 h 204550"/>
                <a:gd name="connsiteX1" fmla="*/ 180442 w 202995"/>
                <a:gd name="connsiteY1" fmla="*/ 23625 h 204550"/>
                <a:gd name="connsiteX2" fmla="*/ 180442 w 202995"/>
                <a:gd name="connsiteY2" fmla="*/ 141770 h 204550"/>
                <a:gd name="connsiteX3" fmla="*/ 202995 w 202995"/>
                <a:gd name="connsiteY3" fmla="*/ 189027 h 204550"/>
                <a:gd name="connsiteX4" fmla="*/ 45107 w 202995"/>
                <a:gd name="connsiteY4" fmla="*/ 165402 h 204550"/>
                <a:gd name="connsiteX5" fmla="*/ 0 w 202995"/>
                <a:gd name="connsiteY5" fmla="*/ 70888 h 204550"/>
                <a:gd name="connsiteX6" fmla="*/ 67661 w 202995"/>
                <a:gd name="connsiteY6" fmla="*/ 0 h 20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2995" h="204550">
                  <a:moveTo>
                    <a:pt x="67661" y="0"/>
                  </a:moveTo>
                  <a:cubicBezTo>
                    <a:pt x="112775" y="0"/>
                    <a:pt x="135328" y="23625"/>
                    <a:pt x="180442" y="23625"/>
                  </a:cubicBezTo>
                  <a:cubicBezTo>
                    <a:pt x="157882" y="70888"/>
                    <a:pt x="157882" y="118145"/>
                    <a:pt x="180442" y="141770"/>
                  </a:cubicBezTo>
                  <a:cubicBezTo>
                    <a:pt x="180442" y="165402"/>
                    <a:pt x="202995" y="189027"/>
                    <a:pt x="202995" y="189027"/>
                  </a:cubicBezTo>
                  <a:cubicBezTo>
                    <a:pt x="157882" y="212659"/>
                    <a:pt x="90221" y="212659"/>
                    <a:pt x="45107" y="165402"/>
                  </a:cubicBezTo>
                  <a:cubicBezTo>
                    <a:pt x="0" y="141770"/>
                    <a:pt x="0" y="118145"/>
                    <a:pt x="0" y="70888"/>
                  </a:cubicBezTo>
                  <a:cubicBezTo>
                    <a:pt x="0" y="23625"/>
                    <a:pt x="45107" y="23625"/>
                    <a:pt x="6766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4" name="任意多边形 33"/>
            <p:cNvSpPr/>
            <p:nvPr>
              <p:custDataLst>
                <p:tags r:id="rId17"/>
              </p:custDataLst>
            </p:nvPr>
          </p:nvSpPr>
          <p:spPr>
            <a:xfrm>
              <a:off x="2289257" y="3037536"/>
              <a:ext cx="444650" cy="226191"/>
            </a:xfrm>
            <a:custGeom>
              <a:avLst/>
              <a:gdLst>
                <a:gd name="connsiteX0" fmla="*/ 93606 w 444650"/>
                <a:gd name="connsiteY0" fmla="*/ 0 h 226191"/>
                <a:gd name="connsiteX1" fmla="*/ 163819 w 444650"/>
                <a:gd name="connsiteY1" fmla="*/ 0 h 226191"/>
                <a:gd name="connsiteX2" fmla="*/ 163819 w 444650"/>
                <a:gd name="connsiteY2" fmla="*/ 139195 h 226191"/>
                <a:gd name="connsiteX3" fmla="*/ 257425 w 444650"/>
                <a:gd name="connsiteY3" fmla="*/ 162394 h 226191"/>
                <a:gd name="connsiteX4" fmla="*/ 257425 w 444650"/>
                <a:gd name="connsiteY4" fmla="*/ 115996 h 226191"/>
                <a:gd name="connsiteX5" fmla="*/ 187219 w 444650"/>
                <a:gd name="connsiteY5" fmla="*/ 69597 h 226191"/>
                <a:gd name="connsiteX6" fmla="*/ 234025 w 444650"/>
                <a:gd name="connsiteY6" fmla="*/ 23199 h 226191"/>
                <a:gd name="connsiteX7" fmla="*/ 351038 w 444650"/>
                <a:gd name="connsiteY7" fmla="*/ 92797 h 226191"/>
                <a:gd name="connsiteX8" fmla="*/ 444650 w 444650"/>
                <a:gd name="connsiteY8" fmla="*/ 115996 h 226191"/>
                <a:gd name="connsiteX9" fmla="*/ 421244 w 444650"/>
                <a:gd name="connsiteY9" fmla="*/ 162394 h 226191"/>
                <a:gd name="connsiteX10" fmla="*/ 304231 w 444650"/>
                <a:gd name="connsiteY10" fmla="*/ 208792 h 226191"/>
                <a:gd name="connsiteX11" fmla="*/ 210625 w 444650"/>
                <a:gd name="connsiteY11" fmla="*/ 208792 h 226191"/>
                <a:gd name="connsiteX12" fmla="*/ 117013 w 444650"/>
                <a:gd name="connsiteY12" fmla="*/ 162394 h 226191"/>
                <a:gd name="connsiteX13" fmla="*/ 0 w 444650"/>
                <a:gd name="connsiteY13" fmla="*/ 139195 h 226191"/>
                <a:gd name="connsiteX14" fmla="*/ 0 w 444650"/>
                <a:gd name="connsiteY14" fmla="*/ 69597 h 226191"/>
                <a:gd name="connsiteX15" fmla="*/ 93606 w 444650"/>
                <a:gd name="connsiteY15" fmla="*/ 0 h 226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4649" h="226191">
                  <a:moveTo>
                    <a:pt x="93606" y="0"/>
                  </a:moveTo>
                  <a:cubicBezTo>
                    <a:pt x="117013" y="0"/>
                    <a:pt x="140413" y="0"/>
                    <a:pt x="163819" y="0"/>
                  </a:cubicBezTo>
                  <a:cubicBezTo>
                    <a:pt x="140413" y="46398"/>
                    <a:pt x="140413" y="92797"/>
                    <a:pt x="163819" y="139195"/>
                  </a:cubicBezTo>
                  <a:cubicBezTo>
                    <a:pt x="187219" y="162394"/>
                    <a:pt x="210625" y="185593"/>
                    <a:pt x="257425" y="162394"/>
                  </a:cubicBezTo>
                  <a:cubicBezTo>
                    <a:pt x="257425" y="162394"/>
                    <a:pt x="257425" y="139195"/>
                    <a:pt x="257425" y="115996"/>
                  </a:cubicBezTo>
                  <a:cubicBezTo>
                    <a:pt x="234025" y="115996"/>
                    <a:pt x="187219" y="115996"/>
                    <a:pt x="187219" y="69597"/>
                  </a:cubicBezTo>
                  <a:cubicBezTo>
                    <a:pt x="187219" y="69597"/>
                    <a:pt x="210625" y="23199"/>
                    <a:pt x="234025" y="23199"/>
                  </a:cubicBezTo>
                  <a:cubicBezTo>
                    <a:pt x="280831" y="23199"/>
                    <a:pt x="304231" y="69597"/>
                    <a:pt x="351038" y="92797"/>
                  </a:cubicBezTo>
                  <a:cubicBezTo>
                    <a:pt x="374438" y="92797"/>
                    <a:pt x="421244" y="69597"/>
                    <a:pt x="444650" y="115996"/>
                  </a:cubicBezTo>
                  <a:cubicBezTo>
                    <a:pt x="444650" y="139195"/>
                    <a:pt x="421244" y="139195"/>
                    <a:pt x="421244" y="162394"/>
                  </a:cubicBezTo>
                  <a:cubicBezTo>
                    <a:pt x="374438" y="185593"/>
                    <a:pt x="280831" y="115996"/>
                    <a:pt x="304231" y="208792"/>
                  </a:cubicBezTo>
                  <a:cubicBezTo>
                    <a:pt x="257425" y="231991"/>
                    <a:pt x="234025" y="231991"/>
                    <a:pt x="210625" y="208792"/>
                  </a:cubicBezTo>
                  <a:cubicBezTo>
                    <a:pt x="163819" y="208792"/>
                    <a:pt x="163819" y="115996"/>
                    <a:pt x="117013" y="162394"/>
                  </a:cubicBezTo>
                  <a:cubicBezTo>
                    <a:pt x="70206" y="162394"/>
                    <a:pt x="23400" y="162394"/>
                    <a:pt x="0" y="139195"/>
                  </a:cubicBezTo>
                  <a:cubicBezTo>
                    <a:pt x="0" y="115996"/>
                    <a:pt x="0" y="92797"/>
                    <a:pt x="0" y="69597"/>
                  </a:cubicBezTo>
                  <a:cubicBezTo>
                    <a:pt x="0" y="23199"/>
                    <a:pt x="70206" y="46398"/>
                    <a:pt x="9360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5" name="任意多边形 34"/>
            <p:cNvSpPr/>
            <p:nvPr>
              <p:custDataLst>
                <p:tags r:id="rId18"/>
              </p:custDataLst>
            </p:nvPr>
          </p:nvSpPr>
          <p:spPr>
            <a:xfrm>
              <a:off x="3168894" y="3050714"/>
              <a:ext cx="212659" cy="230018"/>
            </a:xfrm>
            <a:custGeom>
              <a:avLst/>
              <a:gdLst>
                <a:gd name="connsiteX0" fmla="*/ 68671 w 212659"/>
                <a:gd name="connsiteY0" fmla="*/ 536 h 230018"/>
                <a:gd name="connsiteX1" fmla="*/ 94514 w 212659"/>
                <a:gd name="connsiteY1" fmla="*/ 1648 h 230018"/>
                <a:gd name="connsiteX2" fmla="*/ 141771 w 212659"/>
                <a:gd name="connsiteY2" fmla="*/ 10550 h 230018"/>
                <a:gd name="connsiteX3" fmla="*/ 212659 w 212659"/>
                <a:gd name="connsiteY3" fmla="*/ 105453 h 230018"/>
                <a:gd name="connsiteX4" fmla="*/ 189027 w 212659"/>
                <a:gd name="connsiteY4" fmla="*/ 200363 h 230018"/>
                <a:gd name="connsiteX5" fmla="*/ 0 w 212659"/>
                <a:gd name="connsiteY5" fmla="*/ 224085 h 230018"/>
                <a:gd name="connsiteX6" fmla="*/ 47257 w 212659"/>
                <a:gd name="connsiteY6" fmla="*/ 10550 h 230018"/>
                <a:gd name="connsiteX7" fmla="*/ 68671 w 212659"/>
                <a:gd name="connsiteY7" fmla="*/ 536 h 230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2659" h="230017">
                  <a:moveTo>
                    <a:pt x="68671" y="536"/>
                  </a:moveTo>
                  <a:cubicBezTo>
                    <a:pt x="76794" y="-576"/>
                    <a:pt x="85655" y="165"/>
                    <a:pt x="94514" y="1648"/>
                  </a:cubicBezTo>
                  <a:cubicBezTo>
                    <a:pt x="112239" y="4613"/>
                    <a:pt x="129958" y="10550"/>
                    <a:pt x="141771" y="10550"/>
                  </a:cubicBezTo>
                  <a:cubicBezTo>
                    <a:pt x="165402" y="10550"/>
                    <a:pt x="189027" y="58002"/>
                    <a:pt x="212659" y="105453"/>
                  </a:cubicBezTo>
                  <a:cubicBezTo>
                    <a:pt x="212659" y="129182"/>
                    <a:pt x="212659" y="176634"/>
                    <a:pt x="189027" y="200363"/>
                  </a:cubicBezTo>
                  <a:cubicBezTo>
                    <a:pt x="141771" y="247814"/>
                    <a:pt x="70882" y="224085"/>
                    <a:pt x="0" y="224085"/>
                  </a:cubicBezTo>
                  <a:cubicBezTo>
                    <a:pt x="70882" y="176634"/>
                    <a:pt x="70882" y="81724"/>
                    <a:pt x="47257" y="10550"/>
                  </a:cubicBezTo>
                  <a:cubicBezTo>
                    <a:pt x="53164" y="4616"/>
                    <a:pt x="60548" y="1649"/>
                    <a:pt x="68671" y="53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6" name="任意多边形 35"/>
            <p:cNvSpPr/>
            <p:nvPr>
              <p:custDataLst>
                <p:tags r:id="rId19"/>
              </p:custDataLst>
            </p:nvPr>
          </p:nvSpPr>
          <p:spPr>
            <a:xfrm>
              <a:off x="2801574" y="3346858"/>
              <a:ext cx="164331" cy="202995"/>
            </a:xfrm>
            <a:custGeom>
              <a:avLst/>
              <a:gdLst>
                <a:gd name="connsiteX0" fmla="*/ 164331 w 164331"/>
                <a:gd name="connsiteY0" fmla="*/ 0 h 202995"/>
                <a:gd name="connsiteX1" fmla="*/ 164331 w 164331"/>
                <a:gd name="connsiteY1" fmla="*/ 45107 h 202995"/>
                <a:gd name="connsiteX2" fmla="*/ 117378 w 164331"/>
                <a:gd name="connsiteY2" fmla="*/ 157882 h 202995"/>
                <a:gd name="connsiteX3" fmla="*/ 0 w 164331"/>
                <a:gd name="connsiteY3" fmla="*/ 202995 h 202995"/>
                <a:gd name="connsiteX4" fmla="*/ 23474 w 164331"/>
                <a:gd name="connsiteY4" fmla="*/ 45107 h 202995"/>
                <a:gd name="connsiteX5" fmla="*/ 164331 w 164331"/>
                <a:gd name="connsiteY5" fmla="*/ 0 h 202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331" h="202995">
                  <a:moveTo>
                    <a:pt x="164331" y="0"/>
                  </a:moveTo>
                  <a:cubicBezTo>
                    <a:pt x="164331" y="45107"/>
                    <a:pt x="164331" y="45107"/>
                    <a:pt x="164331" y="45107"/>
                  </a:cubicBezTo>
                  <a:cubicBezTo>
                    <a:pt x="164331" y="90221"/>
                    <a:pt x="140851" y="135328"/>
                    <a:pt x="117378" y="157882"/>
                  </a:cubicBezTo>
                  <a:cubicBezTo>
                    <a:pt x="70426" y="180442"/>
                    <a:pt x="46953" y="202995"/>
                    <a:pt x="0" y="202995"/>
                  </a:cubicBezTo>
                  <a:cubicBezTo>
                    <a:pt x="23474" y="157882"/>
                    <a:pt x="23474" y="90221"/>
                    <a:pt x="23474" y="45107"/>
                  </a:cubicBezTo>
                  <a:cubicBezTo>
                    <a:pt x="46953" y="0"/>
                    <a:pt x="117378" y="0"/>
                    <a:pt x="16433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7" name="任意多边形 36"/>
            <p:cNvSpPr/>
            <p:nvPr>
              <p:custDataLst>
                <p:tags r:id="rId20"/>
              </p:custDataLst>
            </p:nvPr>
          </p:nvSpPr>
          <p:spPr>
            <a:xfrm>
              <a:off x="2617911" y="3391478"/>
              <a:ext cx="135329" cy="158374"/>
            </a:xfrm>
            <a:custGeom>
              <a:avLst/>
              <a:gdLst>
                <a:gd name="connsiteX0" fmla="*/ 105592 w 135329"/>
                <a:gd name="connsiteY0" fmla="*/ 2 h 158374"/>
                <a:gd name="connsiteX1" fmla="*/ 135329 w 135329"/>
                <a:gd name="connsiteY1" fmla="*/ 45600 h 158374"/>
                <a:gd name="connsiteX2" fmla="*/ 90215 w 135329"/>
                <a:gd name="connsiteY2" fmla="*/ 158374 h 158374"/>
                <a:gd name="connsiteX3" fmla="*/ 0 w 135329"/>
                <a:gd name="connsiteY3" fmla="*/ 113261 h 158374"/>
                <a:gd name="connsiteX4" fmla="*/ 22554 w 135329"/>
                <a:gd name="connsiteY4" fmla="*/ 45600 h 158374"/>
                <a:gd name="connsiteX5" fmla="*/ 87396 w 135329"/>
                <a:gd name="connsiteY5" fmla="*/ 3305 h 158374"/>
                <a:gd name="connsiteX6" fmla="*/ 105592 w 135329"/>
                <a:gd name="connsiteY6" fmla="*/ 2 h 15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329" h="158374">
                  <a:moveTo>
                    <a:pt x="105592" y="2"/>
                  </a:moveTo>
                  <a:cubicBezTo>
                    <a:pt x="122643" y="134"/>
                    <a:pt x="135329" y="11765"/>
                    <a:pt x="135329" y="45600"/>
                  </a:cubicBezTo>
                  <a:cubicBezTo>
                    <a:pt x="135329" y="90707"/>
                    <a:pt x="135329" y="135821"/>
                    <a:pt x="90215" y="158374"/>
                  </a:cubicBezTo>
                  <a:cubicBezTo>
                    <a:pt x="0" y="113261"/>
                    <a:pt x="0" y="113261"/>
                    <a:pt x="0" y="113261"/>
                  </a:cubicBezTo>
                  <a:cubicBezTo>
                    <a:pt x="22554" y="45600"/>
                    <a:pt x="22554" y="45600"/>
                    <a:pt x="22554" y="45600"/>
                  </a:cubicBezTo>
                  <a:cubicBezTo>
                    <a:pt x="33831" y="34323"/>
                    <a:pt x="62023" y="11769"/>
                    <a:pt x="87396" y="3305"/>
                  </a:cubicBezTo>
                  <a:cubicBezTo>
                    <a:pt x="93741" y="1191"/>
                    <a:pt x="99909" y="-42"/>
                    <a:pt x="105592" y="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8" name="任意多边形 37"/>
            <p:cNvSpPr/>
            <p:nvPr>
              <p:custDataLst>
                <p:tags r:id="rId21"/>
              </p:custDataLst>
            </p:nvPr>
          </p:nvSpPr>
          <p:spPr>
            <a:xfrm>
              <a:off x="2289257" y="3414524"/>
              <a:ext cx="280326" cy="151286"/>
            </a:xfrm>
            <a:custGeom>
              <a:avLst/>
              <a:gdLst>
                <a:gd name="connsiteX0" fmla="*/ 210241 w 280326"/>
                <a:gd name="connsiteY0" fmla="*/ 0 h 151286"/>
                <a:gd name="connsiteX1" fmla="*/ 280326 w 280326"/>
                <a:gd name="connsiteY1" fmla="*/ 23473 h 151286"/>
                <a:gd name="connsiteX2" fmla="*/ 186884 w 280326"/>
                <a:gd name="connsiteY2" fmla="*/ 140851 h 151286"/>
                <a:gd name="connsiteX3" fmla="*/ 0 w 280326"/>
                <a:gd name="connsiteY3" fmla="*/ 140851 h 151286"/>
                <a:gd name="connsiteX4" fmla="*/ 163520 w 280326"/>
                <a:gd name="connsiteY4" fmla="*/ 70426 h 151286"/>
                <a:gd name="connsiteX5" fmla="*/ 210241 w 280326"/>
                <a:gd name="connsiteY5" fmla="*/ 0 h 151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0326" h="151286">
                  <a:moveTo>
                    <a:pt x="210241" y="0"/>
                  </a:moveTo>
                  <a:cubicBezTo>
                    <a:pt x="233605" y="0"/>
                    <a:pt x="256962" y="0"/>
                    <a:pt x="280326" y="23473"/>
                  </a:cubicBezTo>
                  <a:cubicBezTo>
                    <a:pt x="256962" y="93905"/>
                    <a:pt x="210241" y="117378"/>
                    <a:pt x="186884" y="140851"/>
                  </a:cubicBezTo>
                  <a:cubicBezTo>
                    <a:pt x="116799" y="164330"/>
                    <a:pt x="70078" y="140851"/>
                    <a:pt x="0" y="140851"/>
                  </a:cubicBezTo>
                  <a:cubicBezTo>
                    <a:pt x="46721" y="140851"/>
                    <a:pt x="140163" y="140851"/>
                    <a:pt x="163520" y="70426"/>
                  </a:cubicBezTo>
                  <a:cubicBezTo>
                    <a:pt x="186884" y="46952"/>
                    <a:pt x="163520" y="0"/>
                    <a:pt x="21024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9" name="任意多边形 38"/>
            <p:cNvSpPr/>
            <p:nvPr>
              <p:custDataLst>
                <p:tags r:id="rId22"/>
              </p:custDataLst>
            </p:nvPr>
          </p:nvSpPr>
          <p:spPr>
            <a:xfrm>
              <a:off x="1755254" y="3536349"/>
              <a:ext cx="1796415" cy="773150"/>
            </a:xfrm>
            <a:custGeom>
              <a:avLst/>
              <a:gdLst>
                <a:gd name="connsiteX0" fmla="*/ 303895 w 1796415"/>
                <a:gd name="connsiteY0" fmla="*/ 0 h 773150"/>
                <a:gd name="connsiteX1" fmla="*/ 422416 w 1796415"/>
                <a:gd name="connsiteY1" fmla="*/ 17486 h 773150"/>
                <a:gd name="connsiteX2" fmla="*/ 168029 w 1796415"/>
                <a:gd name="connsiteY2" fmla="*/ 110733 h 773150"/>
                <a:gd name="connsiteX3" fmla="*/ 168029 w 1796415"/>
                <a:gd name="connsiteY3" fmla="*/ 227301 h 773150"/>
                <a:gd name="connsiteX4" fmla="*/ 422416 w 1796415"/>
                <a:gd name="connsiteY4" fmla="*/ 250610 h 773150"/>
                <a:gd name="connsiteX5" fmla="*/ 954309 w 1796415"/>
                <a:gd name="connsiteY5" fmla="*/ 367178 h 773150"/>
                <a:gd name="connsiteX6" fmla="*/ 1509323 w 1796415"/>
                <a:gd name="connsiteY6" fmla="*/ 483740 h 773150"/>
                <a:gd name="connsiteX7" fmla="*/ 1786836 w 1796415"/>
                <a:gd name="connsiteY7" fmla="*/ 623616 h 773150"/>
                <a:gd name="connsiteX8" fmla="*/ 1763710 w 1796415"/>
                <a:gd name="connsiteY8" fmla="*/ 740184 h 773150"/>
                <a:gd name="connsiteX9" fmla="*/ 1648079 w 1796415"/>
                <a:gd name="connsiteY9" fmla="*/ 763493 h 773150"/>
                <a:gd name="connsiteX10" fmla="*/ 1624953 w 1796415"/>
                <a:gd name="connsiteY10" fmla="*/ 740184 h 773150"/>
                <a:gd name="connsiteX11" fmla="*/ 1578701 w 1796415"/>
                <a:gd name="connsiteY11" fmla="*/ 576993 h 773150"/>
                <a:gd name="connsiteX12" fmla="*/ 1069934 w 1796415"/>
                <a:gd name="connsiteY12" fmla="*/ 530363 h 773150"/>
                <a:gd name="connsiteX13" fmla="*/ 884931 w 1796415"/>
                <a:gd name="connsiteY13" fmla="*/ 367178 h 773150"/>
                <a:gd name="connsiteX14" fmla="*/ 75531 w 1796415"/>
                <a:gd name="connsiteY14" fmla="*/ 320548 h 773150"/>
                <a:gd name="connsiteX15" fmla="*/ 6152 w 1796415"/>
                <a:gd name="connsiteY15" fmla="*/ 203986 h 773150"/>
                <a:gd name="connsiteX16" fmla="*/ 168029 w 1796415"/>
                <a:gd name="connsiteY16" fmla="*/ 17486 h 773150"/>
                <a:gd name="connsiteX17" fmla="*/ 303895 w 1796415"/>
                <a:gd name="connsiteY17" fmla="*/ 0 h 773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96414" h="773150">
                  <a:moveTo>
                    <a:pt x="303895" y="0"/>
                  </a:moveTo>
                  <a:cubicBezTo>
                    <a:pt x="347256" y="0"/>
                    <a:pt x="387727" y="5829"/>
                    <a:pt x="422416" y="17486"/>
                  </a:cubicBezTo>
                  <a:cubicBezTo>
                    <a:pt x="329911" y="17486"/>
                    <a:pt x="237407" y="40794"/>
                    <a:pt x="168029" y="110733"/>
                  </a:cubicBezTo>
                  <a:cubicBezTo>
                    <a:pt x="144903" y="157362"/>
                    <a:pt x="144903" y="180671"/>
                    <a:pt x="168029" y="227301"/>
                  </a:cubicBezTo>
                  <a:cubicBezTo>
                    <a:pt x="214281" y="297239"/>
                    <a:pt x="329911" y="250610"/>
                    <a:pt x="422416" y="250610"/>
                  </a:cubicBezTo>
                  <a:cubicBezTo>
                    <a:pt x="607418" y="227301"/>
                    <a:pt x="838679" y="203986"/>
                    <a:pt x="954309" y="367178"/>
                  </a:cubicBezTo>
                  <a:cubicBezTo>
                    <a:pt x="1093060" y="530363"/>
                    <a:pt x="1324320" y="460425"/>
                    <a:pt x="1509323" y="483740"/>
                  </a:cubicBezTo>
                  <a:cubicBezTo>
                    <a:pt x="1601827" y="507054"/>
                    <a:pt x="1740584" y="507054"/>
                    <a:pt x="1786836" y="623616"/>
                  </a:cubicBezTo>
                  <a:cubicBezTo>
                    <a:pt x="1809962" y="670240"/>
                    <a:pt x="1786836" y="693555"/>
                    <a:pt x="1763710" y="740184"/>
                  </a:cubicBezTo>
                  <a:cubicBezTo>
                    <a:pt x="1740584" y="763493"/>
                    <a:pt x="1694331" y="786808"/>
                    <a:pt x="1648079" y="763493"/>
                  </a:cubicBezTo>
                  <a:cubicBezTo>
                    <a:pt x="1624953" y="740184"/>
                    <a:pt x="1624953" y="740184"/>
                    <a:pt x="1624953" y="740184"/>
                  </a:cubicBezTo>
                  <a:cubicBezTo>
                    <a:pt x="1648079" y="693555"/>
                    <a:pt x="1648079" y="600302"/>
                    <a:pt x="1578701" y="576993"/>
                  </a:cubicBezTo>
                  <a:cubicBezTo>
                    <a:pt x="1416825" y="507054"/>
                    <a:pt x="1231816" y="553678"/>
                    <a:pt x="1069934" y="530363"/>
                  </a:cubicBezTo>
                  <a:cubicBezTo>
                    <a:pt x="1000561" y="507054"/>
                    <a:pt x="908057" y="460425"/>
                    <a:pt x="884931" y="367178"/>
                  </a:cubicBezTo>
                  <a:cubicBezTo>
                    <a:pt x="630544" y="203986"/>
                    <a:pt x="329911" y="460425"/>
                    <a:pt x="75531" y="320548"/>
                  </a:cubicBezTo>
                  <a:cubicBezTo>
                    <a:pt x="29279" y="297239"/>
                    <a:pt x="-16974" y="250610"/>
                    <a:pt x="6152" y="203986"/>
                  </a:cubicBezTo>
                  <a:cubicBezTo>
                    <a:pt x="29279" y="110733"/>
                    <a:pt x="98651" y="64109"/>
                    <a:pt x="168029" y="17486"/>
                  </a:cubicBezTo>
                  <a:cubicBezTo>
                    <a:pt x="214281" y="5829"/>
                    <a:pt x="260533" y="0"/>
                    <a:pt x="30389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0" name="任意多边形 39"/>
            <p:cNvSpPr/>
            <p:nvPr>
              <p:custDataLst>
                <p:tags r:id="rId23"/>
              </p:custDataLst>
            </p:nvPr>
          </p:nvSpPr>
          <p:spPr>
            <a:xfrm>
              <a:off x="2421956" y="3549853"/>
              <a:ext cx="215288" cy="164331"/>
            </a:xfrm>
            <a:custGeom>
              <a:avLst/>
              <a:gdLst>
                <a:gd name="connsiteX0" fmla="*/ 168890 w 215288"/>
                <a:gd name="connsiteY0" fmla="*/ 0 h 164331"/>
                <a:gd name="connsiteX1" fmla="*/ 215288 w 215288"/>
                <a:gd name="connsiteY1" fmla="*/ 23474 h 164331"/>
                <a:gd name="connsiteX2" fmla="*/ 99292 w 215288"/>
                <a:gd name="connsiteY2" fmla="*/ 164331 h 164331"/>
                <a:gd name="connsiteX3" fmla="*/ 29695 w 215288"/>
                <a:gd name="connsiteY3" fmla="*/ 164331 h 164331"/>
                <a:gd name="connsiteX4" fmla="*/ 6496 w 215288"/>
                <a:gd name="connsiteY4" fmla="*/ 70426 h 164331"/>
                <a:gd name="connsiteX5" fmla="*/ 168890 w 215288"/>
                <a:gd name="connsiteY5" fmla="*/ 0 h 164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287" h="164331">
                  <a:moveTo>
                    <a:pt x="168890" y="0"/>
                  </a:moveTo>
                  <a:cubicBezTo>
                    <a:pt x="215288" y="23474"/>
                    <a:pt x="215288" y="23474"/>
                    <a:pt x="215288" y="23474"/>
                  </a:cubicBezTo>
                  <a:cubicBezTo>
                    <a:pt x="168890" y="46953"/>
                    <a:pt x="122492" y="93905"/>
                    <a:pt x="99292" y="164331"/>
                  </a:cubicBezTo>
                  <a:cubicBezTo>
                    <a:pt x="76093" y="164331"/>
                    <a:pt x="52894" y="164331"/>
                    <a:pt x="29695" y="164331"/>
                  </a:cubicBezTo>
                  <a:cubicBezTo>
                    <a:pt x="29695" y="140851"/>
                    <a:pt x="-16703" y="93905"/>
                    <a:pt x="6496" y="70426"/>
                  </a:cubicBezTo>
                  <a:cubicBezTo>
                    <a:pt x="76093" y="70426"/>
                    <a:pt x="122492" y="23474"/>
                    <a:pt x="16889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1" name="任意多边形 40"/>
            <p:cNvSpPr/>
            <p:nvPr>
              <p:custDataLst>
                <p:tags r:id="rId24"/>
              </p:custDataLst>
            </p:nvPr>
          </p:nvSpPr>
          <p:spPr>
            <a:xfrm>
              <a:off x="1622285" y="3578848"/>
              <a:ext cx="164330" cy="251324"/>
            </a:xfrm>
            <a:custGeom>
              <a:avLst/>
              <a:gdLst>
                <a:gd name="connsiteX0" fmla="*/ 164330 w 164330"/>
                <a:gd name="connsiteY0" fmla="*/ 0 h 251324"/>
                <a:gd name="connsiteX1" fmla="*/ 93898 w 164330"/>
                <a:gd name="connsiteY1" fmla="*/ 251324 h 251324"/>
                <a:gd name="connsiteX2" fmla="*/ 0 w 164330"/>
                <a:gd name="connsiteY2" fmla="*/ 182780 h 251324"/>
                <a:gd name="connsiteX3" fmla="*/ 70425 w 164330"/>
                <a:gd name="connsiteY3" fmla="*/ 22846 h 251324"/>
                <a:gd name="connsiteX4" fmla="*/ 164330 w 164330"/>
                <a:gd name="connsiteY4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330" h="251324">
                  <a:moveTo>
                    <a:pt x="164330" y="0"/>
                  </a:moveTo>
                  <a:cubicBezTo>
                    <a:pt x="117378" y="68544"/>
                    <a:pt x="46952" y="159934"/>
                    <a:pt x="93898" y="251324"/>
                  </a:cubicBezTo>
                  <a:cubicBezTo>
                    <a:pt x="46952" y="251324"/>
                    <a:pt x="0" y="228478"/>
                    <a:pt x="0" y="182780"/>
                  </a:cubicBezTo>
                  <a:cubicBezTo>
                    <a:pt x="0" y="137088"/>
                    <a:pt x="23473" y="68544"/>
                    <a:pt x="70425" y="22846"/>
                  </a:cubicBezTo>
                  <a:cubicBezTo>
                    <a:pt x="93898" y="0"/>
                    <a:pt x="140851" y="0"/>
                    <a:pt x="16433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2" name="任意多边形 41"/>
            <p:cNvSpPr/>
            <p:nvPr>
              <p:custDataLst>
                <p:tags r:id="rId25"/>
              </p:custDataLst>
            </p:nvPr>
          </p:nvSpPr>
          <p:spPr>
            <a:xfrm>
              <a:off x="1457954" y="3617514"/>
              <a:ext cx="144998" cy="241661"/>
            </a:xfrm>
            <a:custGeom>
              <a:avLst/>
              <a:gdLst>
                <a:gd name="connsiteX0" fmla="*/ 96664 w 144998"/>
                <a:gd name="connsiteY0" fmla="*/ 0 h 241661"/>
                <a:gd name="connsiteX1" fmla="*/ 144998 w 144998"/>
                <a:gd name="connsiteY1" fmla="*/ 0 h 241661"/>
                <a:gd name="connsiteX2" fmla="*/ 144998 w 144998"/>
                <a:gd name="connsiteY2" fmla="*/ 217494 h 241661"/>
                <a:gd name="connsiteX3" fmla="*/ 48329 w 144998"/>
                <a:gd name="connsiteY3" fmla="*/ 241661 h 241661"/>
                <a:gd name="connsiteX4" fmla="*/ 0 w 144998"/>
                <a:gd name="connsiteY4" fmla="*/ 144998 h 241661"/>
                <a:gd name="connsiteX5" fmla="*/ 96664 w 144998"/>
                <a:gd name="connsiteY5" fmla="*/ 0 h 241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998" h="241660">
                  <a:moveTo>
                    <a:pt x="96664" y="0"/>
                  </a:moveTo>
                  <a:cubicBezTo>
                    <a:pt x="120831" y="24168"/>
                    <a:pt x="120831" y="0"/>
                    <a:pt x="144998" y="0"/>
                  </a:cubicBezTo>
                  <a:cubicBezTo>
                    <a:pt x="120831" y="72496"/>
                    <a:pt x="96664" y="169159"/>
                    <a:pt x="144998" y="217494"/>
                  </a:cubicBezTo>
                  <a:cubicBezTo>
                    <a:pt x="96664" y="241661"/>
                    <a:pt x="72496" y="241661"/>
                    <a:pt x="48329" y="241661"/>
                  </a:cubicBezTo>
                  <a:cubicBezTo>
                    <a:pt x="24168" y="217494"/>
                    <a:pt x="0" y="193327"/>
                    <a:pt x="0" y="144998"/>
                  </a:cubicBezTo>
                  <a:cubicBezTo>
                    <a:pt x="0" y="96664"/>
                    <a:pt x="24168" y="48329"/>
                    <a:pt x="9666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3" name="任意多边形 42"/>
            <p:cNvSpPr/>
            <p:nvPr>
              <p:custDataLst>
                <p:tags r:id="rId26"/>
              </p:custDataLst>
            </p:nvPr>
          </p:nvSpPr>
          <p:spPr>
            <a:xfrm>
              <a:off x="1970272" y="3618229"/>
              <a:ext cx="396322" cy="115281"/>
            </a:xfrm>
            <a:custGeom>
              <a:avLst/>
              <a:gdLst>
                <a:gd name="connsiteX0" fmla="*/ 298334 w 396322"/>
                <a:gd name="connsiteY0" fmla="*/ 392 h 115281"/>
                <a:gd name="connsiteX1" fmla="*/ 396322 w 396322"/>
                <a:gd name="connsiteY1" fmla="*/ 2507 h 115281"/>
                <a:gd name="connsiteX2" fmla="*/ 396322 w 396322"/>
                <a:gd name="connsiteY2" fmla="*/ 92727 h 115281"/>
                <a:gd name="connsiteX3" fmla="*/ 23309 w 396322"/>
                <a:gd name="connsiteY3" fmla="*/ 115281 h 115281"/>
                <a:gd name="connsiteX4" fmla="*/ 0 w 396322"/>
                <a:gd name="connsiteY4" fmla="*/ 70174 h 115281"/>
                <a:gd name="connsiteX5" fmla="*/ 189417 w 396322"/>
                <a:gd name="connsiteY5" fmla="*/ 2507 h 115281"/>
                <a:gd name="connsiteX6" fmla="*/ 298334 w 396322"/>
                <a:gd name="connsiteY6" fmla="*/ 392 h 115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6322" h="115280">
                  <a:moveTo>
                    <a:pt x="298334" y="392"/>
                  </a:moveTo>
                  <a:cubicBezTo>
                    <a:pt x="333668" y="1097"/>
                    <a:pt x="367180" y="2507"/>
                    <a:pt x="396322" y="2507"/>
                  </a:cubicBezTo>
                  <a:cubicBezTo>
                    <a:pt x="396322" y="92727"/>
                    <a:pt x="396322" y="92727"/>
                    <a:pt x="396322" y="92727"/>
                  </a:cubicBezTo>
                  <a:cubicBezTo>
                    <a:pt x="279753" y="115281"/>
                    <a:pt x="139877" y="115281"/>
                    <a:pt x="23309" y="115281"/>
                  </a:cubicBezTo>
                  <a:cubicBezTo>
                    <a:pt x="0" y="115281"/>
                    <a:pt x="0" y="92727"/>
                    <a:pt x="0" y="70174"/>
                  </a:cubicBezTo>
                  <a:cubicBezTo>
                    <a:pt x="46623" y="25060"/>
                    <a:pt x="116562" y="8145"/>
                    <a:pt x="189417" y="2507"/>
                  </a:cubicBezTo>
                  <a:cubicBezTo>
                    <a:pt x="225845" y="-312"/>
                    <a:pt x="263000" y="-312"/>
                    <a:pt x="298334" y="39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4" name="任意多边形 43"/>
            <p:cNvSpPr/>
            <p:nvPr>
              <p:custDataLst>
                <p:tags r:id="rId27"/>
              </p:custDataLst>
            </p:nvPr>
          </p:nvSpPr>
          <p:spPr>
            <a:xfrm>
              <a:off x="3497549" y="4110499"/>
              <a:ext cx="299658" cy="546959"/>
            </a:xfrm>
            <a:custGeom>
              <a:avLst/>
              <a:gdLst>
                <a:gd name="connsiteX0" fmla="*/ 92199 w 299658"/>
                <a:gd name="connsiteY0" fmla="*/ 0 h 546959"/>
                <a:gd name="connsiteX1" fmla="*/ 299658 w 299658"/>
                <a:gd name="connsiteY1" fmla="*/ 140163 h 546959"/>
                <a:gd name="connsiteX2" fmla="*/ 299658 w 299658"/>
                <a:gd name="connsiteY2" fmla="*/ 210242 h 546959"/>
                <a:gd name="connsiteX3" fmla="*/ 161352 w 299658"/>
                <a:gd name="connsiteY3" fmla="*/ 256963 h 546959"/>
                <a:gd name="connsiteX4" fmla="*/ 138299 w 299658"/>
                <a:gd name="connsiteY4" fmla="*/ 210242 h 546959"/>
                <a:gd name="connsiteX5" fmla="*/ 46099 w 299658"/>
                <a:gd name="connsiteY5" fmla="*/ 256963 h 546959"/>
                <a:gd name="connsiteX6" fmla="*/ 138299 w 299658"/>
                <a:gd name="connsiteY6" fmla="*/ 327041 h 546959"/>
                <a:gd name="connsiteX7" fmla="*/ 207458 w 299658"/>
                <a:gd name="connsiteY7" fmla="*/ 327041 h 546959"/>
                <a:gd name="connsiteX8" fmla="*/ 230505 w 299658"/>
                <a:gd name="connsiteY8" fmla="*/ 443847 h 546959"/>
                <a:gd name="connsiteX9" fmla="*/ 184405 w 299658"/>
                <a:gd name="connsiteY9" fmla="*/ 513925 h 546959"/>
                <a:gd name="connsiteX10" fmla="*/ 0 w 299658"/>
                <a:gd name="connsiteY10" fmla="*/ 537282 h 546959"/>
                <a:gd name="connsiteX11" fmla="*/ 46099 w 299658"/>
                <a:gd name="connsiteY11" fmla="*/ 327041 h 546959"/>
                <a:gd name="connsiteX12" fmla="*/ 23046 w 299658"/>
                <a:gd name="connsiteY12" fmla="*/ 233599 h 546959"/>
                <a:gd name="connsiteX13" fmla="*/ 115252 w 299658"/>
                <a:gd name="connsiteY13" fmla="*/ 70079 h 546959"/>
                <a:gd name="connsiteX14" fmla="*/ 92199 w 299658"/>
                <a:gd name="connsiteY14" fmla="*/ 0 h 546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9658" h="546959">
                  <a:moveTo>
                    <a:pt x="92199" y="0"/>
                  </a:moveTo>
                  <a:cubicBezTo>
                    <a:pt x="184405" y="0"/>
                    <a:pt x="299658" y="46721"/>
                    <a:pt x="299658" y="140163"/>
                  </a:cubicBezTo>
                  <a:cubicBezTo>
                    <a:pt x="299658" y="163521"/>
                    <a:pt x="299658" y="186884"/>
                    <a:pt x="299658" y="210242"/>
                  </a:cubicBezTo>
                  <a:cubicBezTo>
                    <a:pt x="230505" y="186884"/>
                    <a:pt x="230505" y="256963"/>
                    <a:pt x="161352" y="256963"/>
                  </a:cubicBezTo>
                  <a:cubicBezTo>
                    <a:pt x="138299" y="210242"/>
                    <a:pt x="138299" y="210242"/>
                    <a:pt x="138299" y="210242"/>
                  </a:cubicBezTo>
                  <a:cubicBezTo>
                    <a:pt x="115252" y="233599"/>
                    <a:pt x="46099" y="210242"/>
                    <a:pt x="46099" y="256963"/>
                  </a:cubicBezTo>
                  <a:cubicBezTo>
                    <a:pt x="46099" y="303684"/>
                    <a:pt x="115252" y="280320"/>
                    <a:pt x="138299" y="327041"/>
                  </a:cubicBezTo>
                  <a:cubicBezTo>
                    <a:pt x="161352" y="303684"/>
                    <a:pt x="184405" y="327041"/>
                    <a:pt x="207458" y="327041"/>
                  </a:cubicBezTo>
                  <a:cubicBezTo>
                    <a:pt x="230505" y="350405"/>
                    <a:pt x="253558" y="397126"/>
                    <a:pt x="230505" y="443847"/>
                  </a:cubicBezTo>
                  <a:cubicBezTo>
                    <a:pt x="184405" y="513925"/>
                    <a:pt x="184405" y="513925"/>
                    <a:pt x="184405" y="513925"/>
                  </a:cubicBezTo>
                  <a:cubicBezTo>
                    <a:pt x="115252" y="537282"/>
                    <a:pt x="46099" y="560646"/>
                    <a:pt x="0" y="537282"/>
                  </a:cubicBezTo>
                  <a:cubicBezTo>
                    <a:pt x="46099" y="490561"/>
                    <a:pt x="69152" y="397126"/>
                    <a:pt x="46099" y="327041"/>
                  </a:cubicBezTo>
                  <a:cubicBezTo>
                    <a:pt x="46099" y="303684"/>
                    <a:pt x="23046" y="256963"/>
                    <a:pt x="23046" y="233599"/>
                  </a:cubicBezTo>
                  <a:cubicBezTo>
                    <a:pt x="92199" y="210242"/>
                    <a:pt x="115252" y="140163"/>
                    <a:pt x="115252" y="70079"/>
                  </a:cubicBezTo>
                  <a:cubicBezTo>
                    <a:pt x="92199" y="0"/>
                    <a:pt x="92199" y="0"/>
                    <a:pt x="9219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5" name="任意多边形 44"/>
            <p:cNvSpPr/>
            <p:nvPr>
              <p:custDataLst>
                <p:tags r:id="rId28"/>
              </p:custDataLst>
            </p:nvPr>
          </p:nvSpPr>
          <p:spPr>
            <a:xfrm>
              <a:off x="2650862" y="4245827"/>
              <a:ext cx="846687" cy="473652"/>
            </a:xfrm>
            <a:custGeom>
              <a:avLst/>
              <a:gdLst>
                <a:gd name="connsiteX0" fmla="*/ 497914 w 846687"/>
                <a:gd name="connsiteY0" fmla="*/ 0 h 473652"/>
                <a:gd name="connsiteX1" fmla="*/ 590918 w 846687"/>
                <a:gd name="connsiteY1" fmla="*/ 47366 h 473652"/>
                <a:gd name="connsiteX2" fmla="*/ 753677 w 846687"/>
                <a:gd name="connsiteY2" fmla="*/ 94726 h 473652"/>
                <a:gd name="connsiteX3" fmla="*/ 846687 w 846687"/>
                <a:gd name="connsiteY3" fmla="*/ 236826 h 473652"/>
                <a:gd name="connsiteX4" fmla="*/ 753677 w 846687"/>
                <a:gd name="connsiteY4" fmla="*/ 378919 h 473652"/>
                <a:gd name="connsiteX5" fmla="*/ 590918 w 846687"/>
                <a:gd name="connsiteY5" fmla="*/ 402605 h 473652"/>
                <a:gd name="connsiteX6" fmla="*/ 451412 w 846687"/>
                <a:gd name="connsiteY6" fmla="*/ 473652 h 473652"/>
                <a:gd name="connsiteX7" fmla="*/ 265399 w 846687"/>
                <a:gd name="connsiteY7" fmla="*/ 402605 h 473652"/>
                <a:gd name="connsiteX8" fmla="*/ 125887 w 846687"/>
                <a:gd name="connsiteY8" fmla="*/ 378919 h 473652"/>
                <a:gd name="connsiteX9" fmla="*/ 9630 w 846687"/>
                <a:gd name="connsiteY9" fmla="*/ 284192 h 473652"/>
                <a:gd name="connsiteX10" fmla="*/ 32884 w 846687"/>
                <a:gd name="connsiteY10" fmla="*/ 189459 h 473652"/>
                <a:gd name="connsiteX11" fmla="*/ 172395 w 846687"/>
                <a:gd name="connsiteY11" fmla="*/ 142093 h 473652"/>
                <a:gd name="connsiteX12" fmla="*/ 195643 w 846687"/>
                <a:gd name="connsiteY12" fmla="*/ 94726 h 473652"/>
                <a:gd name="connsiteX13" fmla="*/ 311901 w 846687"/>
                <a:gd name="connsiteY13" fmla="*/ 47366 h 473652"/>
                <a:gd name="connsiteX14" fmla="*/ 311901 w 846687"/>
                <a:gd name="connsiteY14" fmla="*/ 71046 h 473652"/>
                <a:gd name="connsiteX15" fmla="*/ 195643 w 846687"/>
                <a:gd name="connsiteY15" fmla="*/ 165779 h 473652"/>
                <a:gd name="connsiteX16" fmla="*/ 218897 w 846687"/>
                <a:gd name="connsiteY16" fmla="*/ 307872 h 473652"/>
                <a:gd name="connsiteX17" fmla="*/ 474660 w 846687"/>
                <a:gd name="connsiteY17" fmla="*/ 331552 h 473652"/>
                <a:gd name="connsiteX18" fmla="*/ 544416 w 846687"/>
                <a:gd name="connsiteY18" fmla="*/ 284192 h 473652"/>
                <a:gd name="connsiteX19" fmla="*/ 521162 w 846687"/>
                <a:gd name="connsiteY19" fmla="*/ 189459 h 473652"/>
                <a:gd name="connsiteX20" fmla="*/ 428158 w 846687"/>
                <a:gd name="connsiteY20" fmla="*/ 142093 h 473652"/>
                <a:gd name="connsiteX21" fmla="*/ 428158 w 846687"/>
                <a:gd name="connsiteY21" fmla="*/ 213139 h 473652"/>
                <a:gd name="connsiteX22" fmla="*/ 474660 w 846687"/>
                <a:gd name="connsiteY22" fmla="*/ 236826 h 473652"/>
                <a:gd name="connsiteX23" fmla="*/ 404904 w 846687"/>
                <a:gd name="connsiteY23" fmla="*/ 284192 h 473652"/>
                <a:gd name="connsiteX24" fmla="*/ 265399 w 846687"/>
                <a:gd name="connsiteY24" fmla="*/ 236826 h 473652"/>
                <a:gd name="connsiteX25" fmla="*/ 265399 w 846687"/>
                <a:gd name="connsiteY25" fmla="*/ 165779 h 473652"/>
                <a:gd name="connsiteX26" fmla="*/ 404904 w 846687"/>
                <a:gd name="connsiteY26" fmla="*/ 71046 h 473652"/>
                <a:gd name="connsiteX27" fmla="*/ 497914 w 846687"/>
                <a:gd name="connsiteY27" fmla="*/ 0 h 473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846687" h="473651">
                  <a:moveTo>
                    <a:pt x="497914" y="0"/>
                  </a:moveTo>
                  <a:cubicBezTo>
                    <a:pt x="544416" y="0"/>
                    <a:pt x="590918" y="23680"/>
                    <a:pt x="590918" y="47366"/>
                  </a:cubicBezTo>
                  <a:cubicBezTo>
                    <a:pt x="637419" y="118412"/>
                    <a:pt x="707175" y="71046"/>
                    <a:pt x="753677" y="94726"/>
                  </a:cubicBezTo>
                  <a:cubicBezTo>
                    <a:pt x="823433" y="118412"/>
                    <a:pt x="846687" y="189459"/>
                    <a:pt x="846687" y="236826"/>
                  </a:cubicBezTo>
                  <a:cubicBezTo>
                    <a:pt x="846687" y="307872"/>
                    <a:pt x="800185" y="355239"/>
                    <a:pt x="753677" y="378919"/>
                  </a:cubicBezTo>
                  <a:cubicBezTo>
                    <a:pt x="707175" y="426285"/>
                    <a:pt x="637419" y="402605"/>
                    <a:pt x="590918" y="402605"/>
                  </a:cubicBezTo>
                  <a:cubicBezTo>
                    <a:pt x="567670" y="449965"/>
                    <a:pt x="497914" y="449965"/>
                    <a:pt x="451412" y="473652"/>
                  </a:cubicBezTo>
                  <a:cubicBezTo>
                    <a:pt x="381656" y="473652"/>
                    <a:pt x="288647" y="473652"/>
                    <a:pt x="265399" y="402605"/>
                  </a:cubicBezTo>
                  <a:cubicBezTo>
                    <a:pt x="242145" y="355239"/>
                    <a:pt x="172395" y="402605"/>
                    <a:pt x="125887" y="378919"/>
                  </a:cubicBezTo>
                  <a:cubicBezTo>
                    <a:pt x="79386" y="378919"/>
                    <a:pt x="32884" y="331552"/>
                    <a:pt x="9630" y="284192"/>
                  </a:cubicBezTo>
                  <a:cubicBezTo>
                    <a:pt x="-13618" y="260506"/>
                    <a:pt x="9630" y="213139"/>
                    <a:pt x="32884" y="189459"/>
                  </a:cubicBezTo>
                  <a:cubicBezTo>
                    <a:pt x="56138" y="142093"/>
                    <a:pt x="125887" y="165779"/>
                    <a:pt x="172395" y="142093"/>
                  </a:cubicBezTo>
                  <a:cubicBezTo>
                    <a:pt x="195643" y="118412"/>
                    <a:pt x="172395" y="118412"/>
                    <a:pt x="195643" y="94726"/>
                  </a:cubicBezTo>
                  <a:cubicBezTo>
                    <a:pt x="218897" y="71046"/>
                    <a:pt x="265399" y="23680"/>
                    <a:pt x="311901" y="47366"/>
                  </a:cubicBezTo>
                  <a:cubicBezTo>
                    <a:pt x="311901" y="47366"/>
                    <a:pt x="311901" y="71046"/>
                    <a:pt x="311901" y="71046"/>
                  </a:cubicBezTo>
                  <a:cubicBezTo>
                    <a:pt x="265399" y="71046"/>
                    <a:pt x="242145" y="118412"/>
                    <a:pt x="195643" y="165779"/>
                  </a:cubicBezTo>
                  <a:cubicBezTo>
                    <a:pt x="195643" y="213139"/>
                    <a:pt x="195643" y="260506"/>
                    <a:pt x="218897" y="307872"/>
                  </a:cubicBezTo>
                  <a:cubicBezTo>
                    <a:pt x="288647" y="378919"/>
                    <a:pt x="404904" y="355239"/>
                    <a:pt x="474660" y="331552"/>
                  </a:cubicBezTo>
                  <a:cubicBezTo>
                    <a:pt x="497914" y="331552"/>
                    <a:pt x="544416" y="307872"/>
                    <a:pt x="544416" y="284192"/>
                  </a:cubicBezTo>
                  <a:cubicBezTo>
                    <a:pt x="544416" y="236826"/>
                    <a:pt x="521162" y="213139"/>
                    <a:pt x="521162" y="189459"/>
                  </a:cubicBezTo>
                  <a:cubicBezTo>
                    <a:pt x="474660" y="165779"/>
                    <a:pt x="474660" y="142093"/>
                    <a:pt x="428158" y="142093"/>
                  </a:cubicBezTo>
                  <a:cubicBezTo>
                    <a:pt x="428158" y="165779"/>
                    <a:pt x="404904" y="189459"/>
                    <a:pt x="428158" y="213139"/>
                  </a:cubicBezTo>
                  <a:cubicBezTo>
                    <a:pt x="451412" y="213139"/>
                    <a:pt x="474660" y="213139"/>
                    <a:pt x="474660" y="236826"/>
                  </a:cubicBezTo>
                  <a:cubicBezTo>
                    <a:pt x="474660" y="284192"/>
                    <a:pt x="428158" y="284192"/>
                    <a:pt x="404904" y="284192"/>
                  </a:cubicBezTo>
                  <a:cubicBezTo>
                    <a:pt x="358402" y="307872"/>
                    <a:pt x="288647" y="307872"/>
                    <a:pt x="265399" y="236826"/>
                  </a:cubicBezTo>
                  <a:cubicBezTo>
                    <a:pt x="242145" y="213139"/>
                    <a:pt x="242145" y="189459"/>
                    <a:pt x="265399" y="165779"/>
                  </a:cubicBezTo>
                  <a:cubicBezTo>
                    <a:pt x="288647" y="94726"/>
                    <a:pt x="428158" y="165779"/>
                    <a:pt x="404904" y="71046"/>
                  </a:cubicBezTo>
                  <a:cubicBezTo>
                    <a:pt x="428158" y="23680"/>
                    <a:pt x="474660" y="0"/>
                    <a:pt x="49791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6" name="任意多边形 45"/>
            <p:cNvSpPr/>
            <p:nvPr>
              <p:custDataLst>
                <p:tags r:id="rId29"/>
              </p:custDataLst>
            </p:nvPr>
          </p:nvSpPr>
          <p:spPr>
            <a:xfrm>
              <a:off x="2482583" y="4375504"/>
              <a:ext cx="183663" cy="252958"/>
            </a:xfrm>
            <a:custGeom>
              <a:avLst/>
              <a:gdLst>
                <a:gd name="connsiteX0" fmla="*/ 126627 w 183663"/>
                <a:gd name="connsiteY0" fmla="*/ 187 h 252958"/>
                <a:gd name="connsiteX1" fmla="*/ 160701 w 183663"/>
                <a:gd name="connsiteY1" fmla="*/ 9676 h 252958"/>
                <a:gd name="connsiteX2" fmla="*/ 137746 w 183663"/>
                <a:gd name="connsiteY2" fmla="*/ 219923 h 252958"/>
                <a:gd name="connsiteX3" fmla="*/ 183663 w 183663"/>
                <a:gd name="connsiteY3" fmla="*/ 243281 h 252958"/>
                <a:gd name="connsiteX4" fmla="*/ 68873 w 183663"/>
                <a:gd name="connsiteY4" fmla="*/ 219923 h 252958"/>
                <a:gd name="connsiteX5" fmla="*/ 0 w 183663"/>
                <a:gd name="connsiteY5" fmla="*/ 103118 h 252958"/>
                <a:gd name="connsiteX6" fmla="*/ 45917 w 183663"/>
                <a:gd name="connsiteY6" fmla="*/ 33039 h 252958"/>
                <a:gd name="connsiteX7" fmla="*/ 94703 w 183663"/>
                <a:gd name="connsiteY7" fmla="*/ 3836 h 252958"/>
                <a:gd name="connsiteX8" fmla="*/ 126627 w 183663"/>
                <a:gd name="connsiteY8" fmla="*/ 187 h 252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3663" h="252957">
                  <a:moveTo>
                    <a:pt x="126627" y="187"/>
                  </a:moveTo>
                  <a:cubicBezTo>
                    <a:pt x="137746" y="917"/>
                    <a:pt x="149224" y="3837"/>
                    <a:pt x="160701" y="9676"/>
                  </a:cubicBezTo>
                  <a:cubicBezTo>
                    <a:pt x="114790" y="56397"/>
                    <a:pt x="114790" y="149839"/>
                    <a:pt x="137746" y="219923"/>
                  </a:cubicBezTo>
                  <a:cubicBezTo>
                    <a:pt x="183663" y="243281"/>
                    <a:pt x="183663" y="243281"/>
                    <a:pt x="183663" y="243281"/>
                  </a:cubicBezTo>
                  <a:cubicBezTo>
                    <a:pt x="137746" y="266644"/>
                    <a:pt x="114790" y="243281"/>
                    <a:pt x="68873" y="219923"/>
                  </a:cubicBezTo>
                  <a:cubicBezTo>
                    <a:pt x="22956" y="196560"/>
                    <a:pt x="0" y="149839"/>
                    <a:pt x="0" y="103118"/>
                  </a:cubicBezTo>
                  <a:cubicBezTo>
                    <a:pt x="0" y="79760"/>
                    <a:pt x="0" y="33039"/>
                    <a:pt x="45917" y="33039"/>
                  </a:cubicBezTo>
                  <a:cubicBezTo>
                    <a:pt x="57395" y="21360"/>
                    <a:pt x="74615" y="9676"/>
                    <a:pt x="94703" y="3836"/>
                  </a:cubicBezTo>
                  <a:cubicBezTo>
                    <a:pt x="104747" y="917"/>
                    <a:pt x="115507" y="-543"/>
                    <a:pt x="126627" y="1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7" name="任意多边形 46"/>
            <p:cNvSpPr/>
            <p:nvPr>
              <p:custDataLst>
                <p:tags r:id="rId30"/>
              </p:custDataLst>
            </p:nvPr>
          </p:nvSpPr>
          <p:spPr>
            <a:xfrm>
              <a:off x="3745779" y="4375762"/>
              <a:ext cx="235353" cy="271587"/>
            </a:xfrm>
            <a:custGeom>
              <a:avLst/>
              <a:gdLst>
                <a:gd name="connsiteX0" fmla="*/ 43320 w 235353"/>
                <a:gd name="connsiteY0" fmla="*/ 190 h 271587"/>
                <a:gd name="connsiteX1" fmla="*/ 82440 w 235353"/>
                <a:gd name="connsiteY1" fmla="*/ 3908 h 271587"/>
                <a:gd name="connsiteX2" fmla="*/ 141643 w 235353"/>
                <a:gd name="connsiteY2" fmla="*/ 33647 h 271587"/>
                <a:gd name="connsiteX3" fmla="*/ 209310 w 235353"/>
                <a:gd name="connsiteY3" fmla="*/ 128824 h 271587"/>
                <a:gd name="connsiteX4" fmla="*/ 209310 w 235353"/>
                <a:gd name="connsiteY4" fmla="*/ 224001 h 271587"/>
                <a:gd name="connsiteX5" fmla="*/ 6315 w 235353"/>
                <a:gd name="connsiteY5" fmla="*/ 271587 h 271587"/>
                <a:gd name="connsiteX6" fmla="*/ 28874 w 235353"/>
                <a:gd name="connsiteY6" fmla="*/ 81239 h 271587"/>
                <a:gd name="connsiteX7" fmla="*/ 6315 w 235353"/>
                <a:gd name="connsiteY7" fmla="*/ 9857 h 271587"/>
                <a:gd name="connsiteX8" fmla="*/ 43320 w 235353"/>
                <a:gd name="connsiteY8" fmla="*/ 190 h 271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5353" h="271587">
                  <a:moveTo>
                    <a:pt x="43320" y="190"/>
                  </a:moveTo>
                  <a:cubicBezTo>
                    <a:pt x="56361" y="-554"/>
                    <a:pt x="69754" y="934"/>
                    <a:pt x="82440" y="3908"/>
                  </a:cubicBezTo>
                  <a:cubicBezTo>
                    <a:pt x="107812" y="9857"/>
                    <a:pt x="130366" y="21749"/>
                    <a:pt x="141643" y="33647"/>
                  </a:cubicBezTo>
                  <a:cubicBezTo>
                    <a:pt x="209310" y="128824"/>
                    <a:pt x="209310" y="128824"/>
                    <a:pt x="209310" y="128824"/>
                  </a:cubicBezTo>
                  <a:cubicBezTo>
                    <a:pt x="231864" y="152620"/>
                    <a:pt x="254418" y="200206"/>
                    <a:pt x="209310" y="224001"/>
                  </a:cubicBezTo>
                  <a:cubicBezTo>
                    <a:pt x="164203" y="295383"/>
                    <a:pt x="73982" y="247791"/>
                    <a:pt x="6315" y="271587"/>
                  </a:cubicBezTo>
                  <a:cubicBezTo>
                    <a:pt x="28874" y="224001"/>
                    <a:pt x="73982" y="152620"/>
                    <a:pt x="28874" y="81239"/>
                  </a:cubicBezTo>
                  <a:cubicBezTo>
                    <a:pt x="28874" y="81239"/>
                    <a:pt x="-16239" y="33647"/>
                    <a:pt x="6315" y="9857"/>
                  </a:cubicBezTo>
                  <a:cubicBezTo>
                    <a:pt x="17592" y="3908"/>
                    <a:pt x="30280" y="934"/>
                    <a:pt x="43320" y="19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8" name="任意多边形 47"/>
            <p:cNvSpPr/>
            <p:nvPr>
              <p:custDataLst>
                <p:tags r:id="rId31"/>
              </p:custDataLst>
            </p:nvPr>
          </p:nvSpPr>
          <p:spPr>
            <a:xfrm>
              <a:off x="2287323" y="4390818"/>
              <a:ext cx="214593" cy="251324"/>
            </a:xfrm>
            <a:custGeom>
              <a:avLst/>
              <a:gdLst>
                <a:gd name="connsiteX0" fmla="*/ 144995 w 214593"/>
                <a:gd name="connsiteY0" fmla="*/ 0 h 251324"/>
                <a:gd name="connsiteX1" fmla="*/ 121796 w 214593"/>
                <a:gd name="connsiteY1" fmla="*/ 68544 h 251324"/>
                <a:gd name="connsiteX2" fmla="*/ 214593 w 214593"/>
                <a:gd name="connsiteY2" fmla="*/ 251324 h 251324"/>
                <a:gd name="connsiteX3" fmla="*/ 29000 w 214593"/>
                <a:gd name="connsiteY3" fmla="*/ 182780 h 251324"/>
                <a:gd name="connsiteX4" fmla="*/ 5801 w 214593"/>
                <a:gd name="connsiteY4" fmla="*/ 68544 h 251324"/>
                <a:gd name="connsiteX5" fmla="*/ 144995 w 214593"/>
                <a:gd name="connsiteY5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593" h="251324">
                  <a:moveTo>
                    <a:pt x="144995" y="0"/>
                  </a:moveTo>
                  <a:cubicBezTo>
                    <a:pt x="121796" y="68544"/>
                    <a:pt x="121796" y="68544"/>
                    <a:pt x="121796" y="68544"/>
                  </a:cubicBezTo>
                  <a:cubicBezTo>
                    <a:pt x="144995" y="137088"/>
                    <a:pt x="168195" y="205626"/>
                    <a:pt x="214593" y="251324"/>
                  </a:cubicBezTo>
                  <a:cubicBezTo>
                    <a:pt x="144995" y="251324"/>
                    <a:pt x="75398" y="228478"/>
                    <a:pt x="29000" y="182780"/>
                  </a:cubicBezTo>
                  <a:cubicBezTo>
                    <a:pt x="-17399" y="137088"/>
                    <a:pt x="5801" y="114236"/>
                    <a:pt x="5801" y="68544"/>
                  </a:cubicBezTo>
                  <a:cubicBezTo>
                    <a:pt x="29000" y="0"/>
                    <a:pt x="98597" y="0"/>
                    <a:pt x="14499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9" name="任意多边形 48"/>
            <p:cNvSpPr/>
            <p:nvPr>
              <p:custDataLst>
                <p:tags r:id="rId32"/>
              </p:custDataLst>
            </p:nvPr>
          </p:nvSpPr>
          <p:spPr>
            <a:xfrm>
              <a:off x="2979345" y="4690477"/>
              <a:ext cx="891408" cy="521652"/>
            </a:xfrm>
            <a:custGeom>
              <a:avLst/>
              <a:gdLst>
                <a:gd name="connsiteX0" fmla="*/ 227867 w 891408"/>
                <a:gd name="connsiteY0" fmla="*/ 0 h 521652"/>
                <a:gd name="connsiteX1" fmla="*/ 413881 w 891408"/>
                <a:gd name="connsiteY1" fmla="*/ 23199 h 521652"/>
                <a:gd name="connsiteX2" fmla="*/ 344125 w 891408"/>
                <a:gd name="connsiteY2" fmla="*/ 139194 h 521652"/>
                <a:gd name="connsiteX3" fmla="*/ 390627 w 891408"/>
                <a:gd name="connsiteY3" fmla="*/ 255190 h 521652"/>
                <a:gd name="connsiteX4" fmla="*/ 398494 w 891408"/>
                <a:gd name="connsiteY4" fmla="*/ 258259 h 521652"/>
                <a:gd name="connsiteX5" fmla="*/ 312157 w 891408"/>
                <a:gd name="connsiteY5" fmla="*/ 275491 h 521652"/>
                <a:gd name="connsiteX6" fmla="*/ 227867 w 891408"/>
                <a:gd name="connsiteY6" fmla="*/ 278389 h 521652"/>
                <a:gd name="connsiteX7" fmla="*/ 144856 w 891408"/>
                <a:gd name="connsiteY7" fmla="*/ 174858 h 521652"/>
                <a:gd name="connsiteX8" fmla="*/ 144387 w 891408"/>
                <a:gd name="connsiteY8" fmla="*/ 190275 h 521652"/>
                <a:gd name="connsiteX9" fmla="*/ 193172 w 891408"/>
                <a:gd name="connsiteY9" fmla="*/ 283882 h 521652"/>
                <a:gd name="connsiteX10" fmla="*/ 422746 w 891408"/>
                <a:gd name="connsiteY10" fmla="*/ 330688 h 521652"/>
                <a:gd name="connsiteX11" fmla="*/ 698237 w 891408"/>
                <a:gd name="connsiteY11" fmla="*/ 494507 h 521652"/>
                <a:gd name="connsiteX12" fmla="*/ 858945 w 891408"/>
                <a:gd name="connsiteY12" fmla="*/ 400894 h 521652"/>
                <a:gd name="connsiteX13" fmla="*/ 881900 w 891408"/>
                <a:gd name="connsiteY13" fmla="*/ 400894 h 521652"/>
                <a:gd name="connsiteX14" fmla="*/ 858945 w 891408"/>
                <a:gd name="connsiteY14" fmla="*/ 471107 h 521652"/>
                <a:gd name="connsiteX15" fmla="*/ 537536 w 891408"/>
                <a:gd name="connsiteY15" fmla="*/ 517907 h 521652"/>
                <a:gd name="connsiteX16" fmla="*/ 491619 w 891408"/>
                <a:gd name="connsiteY16" fmla="*/ 471107 h 521652"/>
                <a:gd name="connsiteX17" fmla="*/ 376829 w 891408"/>
                <a:gd name="connsiteY17" fmla="*/ 424300 h 521652"/>
                <a:gd name="connsiteX18" fmla="*/ 307956 w 891408"/>
                <a:gd name="connsiteY18" fmla="*/ 377494 h 521652"/>
                <a:gd name="connsiteX19" fmla="*/ 32465 w 891408"/>
                <a:gd name="connsiteY19" fmla="*/ 330688 h 521652"/>
                <a:gd name="connsiteX20" fmla="*/ 9509 w 891408"/>
                <a:gd name="connsiteY20" fmla="*/ 190275 h 521652"/>
                <a:gd name="connsiteX21" fmla="*/ 147255 w 891408"/>
                <a:gd name="connsiteY21" fmla="*/ 96663 h 521652"/>
                <a:gd name="connsiteX22" fmla="*/ 145976 w 891408"/>
                <a:gd name="connsiteY22" fmla="*/ 138519 h 521652"/>
                <a:gd name="connsiteX23" fmla="*/ 172646 w 891408"/>
                <a:gd name="connsiteY23" fmla="*/ 81197 h 521652"/>
                <a:gd name="connsiteX24" fmla="*/ 227867 w 891408"/>
                <a:gd name="connsiteY24" fmla="*/ 0 h 521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91408" h="521651">
                  <a:moveTo>
                    <a:pt x="227867" y="0"/>
                  </a:moveTo>
                  <a:cubicBezTo>
                    <a:pt x="297623" y="23199"/>
                    <a:pt x="344125" y="0"/>
                    <a:pt x="413881" y="23199"/>
                  </a:cubicBezTo>
                  <a:cubicBezTo>
                    <a:pt x="367379" y="46398"/>
                    <a:pt x="344125" y="92796"/>
                    <a:pt x="344125" y="139194"/>
                  </a:cubicBezTo>
                  <a:cubicBezTo>
                    <a:pt x="344125" y="162394"/>
                    <a:pt x="367379" y="208792"/>
                    <a:pt x="390627" y="255190"/>
                  </a:cubicBezTo>
                  <a:lnTo>
                    <a:pt x="398494" y="258259"/>
                  </a:lnTo>
                  <a:lnTo>
                    <a:pt x="312157" y="275491"/>
                  </a:lnTo>
                  <a:cubicBezTo>
                    <a:pt x="280184" y="284186"/>
                    <a:pt x="251121" y="289989"/>
                    <a:pt x="227867" y="278389"/>
                  </a:cubicBezTo>
                  <a:lnTo>
                    <a:pt x="144856" y="174858"/>
                  </a:lnTo>
                  <a:lnTo>
                    <a:pt x="144387" y="190275"/>
                  </a:lnTo>
                  <a:cubicBezTo>
                    <a:pt x="152997" y="225378"/>
                    <a:pt x="170216" y="260481"/>
                    <a:pt x="193172" y="283882"/>
                  </a:cubicBezTo>
                  <a:cubicBezTo>
                    <a:pt x="262045" y="330688"/>
                    <a:pt x="353873" y="354094"/>
                    <a:pt x="422746" y="330688"/>
                  </a:cubicBezTo>
                  <a:cubicBezTo>
                    <a:pt x="468663" y="447700"/>
                    <a:pt x="583447" y="494507"/>
                    <a:pt x="698237" y="494507"/>
                  </a:cubicBezTo>
                  <a:cubicBezTo>
                    <a:pt x="767110" y="471107"/>
                    <a:pt x="813028" y="471107"/>
                    <a:pt x="858945" y="400894"/>
                  </a:cubicBezTo>
                  <a:cubicBezTo>
                    <a:pt x="881900" y="400894"/>
                    <a:pt x="881900" y="400894"/>
                    <a:pt x="881900" y="400894"/>
                  </a:cubicBezTo>
                  <a:cubicBezTo>
                    <a:pt x="904856" y="424300"/>
                    <a:pt x="881900" y="447700"/>
                    <a:pt x="858945" y="471107"/>
                  </a:cubicBezTo>
                  <a:cubicBezTo>
                    <a:pt x="767110" y="541313"/>
                    <a:pt x="652320" y="517907"/>
                    <a:pt x="537536" y="517907"/>
                  </a:cubicBezTo>
                  <a:cubicBezTo>
                    <a:pt x="537536" y="494507"/>
                    <a:pt x="537536" y="447700"/>
                    <a:pt x="491619" y="471107"/>
                  </a:cubicBezTo>
                  <a:cubicBezTo>
                    <a:pt x="445702" y="471107"/>
                    <a:pt x="422746" y="447700"/>
                    <a:pt x="376829" y="424300"/>
                  </a:cubicBezTo>
                  <a:cubicBezTo>
                    <a:pt x="307956" y="377494"/>
                    <a:pt x="307956" y="377494"/>
                    <a:pt x="307956" y="377494"/>
                  </a:cubicBezTo>
                  <a:cubicBezTo>
                    <a:pt x="216128" y="400894"/>
                    <a:pt x="101338" y="424300"/>
                    <a:pt x="32465" y="330688"/>
                  </a:cubicBezTo>
                  <a:cubicBezTo>
                    <a:pt x="9509" y="307288"/>
                    <a:pt x="-13446" y="237075"/>
                    <a:pt x="9509" y="190275"/>
                  </a:cubicBezTo>
                  <a:cubicBezTo>
                    <a:pt x="32465" y="143469"/>
                    <a:pt x="101338" y="96663"/>
                    <a:pt x="147255" y="96663"/>
                  </a:cubicBezTo>
                  <a:lnTo>
                    <a:pt x="145976" y="138519"/>
                  </a:lnTo>
                  <a:lnTo>
                    <a:pt x="172646" y="81197"/>
                  </a:lnTo>
                  <a:cubicBezTo>
                    <a:pt x="192989" y="57997"/>
                    <a:pt x="216243" y="34798"/>
                    <a:pt x="22786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0" name="任意多边形 49"/>
            <p:cNvSpPr/>
            <p:nvPr>
              <p:custDataLst>
                <p:tags r:id="rId33"/>
              </p:custDataLst>
            </p:nvPr>
          </p:nvSpPr>
          <p:spPr>
            <a:xfrm>
              <a:off x="3393226" y="4690477"/>
              <a:ext cx="568371" cy="437436"/>
            </a:xfrm>
            <a:custGeom>
              <a:avLst/>
              <a:gdLst>
                <a:gd name="connsiteX0" fmla="*/ 255762 w 568371"/>
                <a:gd name="connsiteY0" fmla="*/ 0 h 437436"/>
                <a:gd name="connsiteX1" fmla="*/ 441782 w 568371"/>
                <a:gd name="connsiteY1" fmla="*/ 23199 h 437436"/>
                <a:gd name="connsiteX2" fmla="*/ 558039 w 568371"/>
                <a:gd name="connsiteY2" fmla="*/ 139194 h 437436"/>
                <a:gd name="connsiteX3" fmla="*/ 558039 w 568371"/>
                <a:gd name="connsiteY3" fmla="*/ 231991 h 437436"/>
                <a:gd name="connsiteX4" fmla="*/ 348772 w 568371"/>
                <a:gd name="connsiteY4" fmla="*/ 324788 h 437436"/>
                <a:gd name="connsiteX5" fmla="*/ 325524 w 568371"/>
                <a:gd name="connsiteY5" fmla="*/ 347987 h 437436"/>
                <a:gd name="connsiteX6" fmla="*/ 325524 w 568371"/>
                <a:gd name="connsiteY6" fmla="*/ 394385 h 437436"/>
                <a:gd name="connsiteX7" fmla="*/ 139505 w 568371"/>
                <a:gd name="connsiteY7" fmla="*/ 417584 h 437436"/>
                <a:gd name="connsiteX8" fmla="*/ 43597 w 568371"/>
                <a:gd name="connsiteY8" fmla="*/ 353783 h 437436"/>
                <a:gd name="connsiteX9" fmla="*/ 4852 w 568371"/>
                <a:gd name="connsiteY9" fmla="*/ 266163 h 437436"/>
                <a:gd name="connsiteX10" fmla="*/ 43597 w 568371"/>
                <a:gd name="connsiteY10" fmla="*/ 281288 h 437436"/>
                <a:gd name="connsiteX11" fmla="*/ 93003 w 568371"/>
                <a:gd name="connsiteY11" fmla="*/ 324788 h 437436"/>
                <a:gd name="connsiteX12" fmla="*/ 302270 w 568371"/>
                <a:gd name="connsiteY12" fmla="*/ 347987 h 437436"/>
                <a:gd name="connsiteX13" fmla="*/ 395274 w 568371"/>
                <a:gd name="connsiteY13" fmla="*/ 162394 h 437436"/>
                <a:gd name="connsiteX14" fmla="*/ 302270 w 568371"/>
                <a:gd name="connsiteY14" fmla="*/ 46398 h 437436"/>
                <a:gd name="connsiteX15" fmla="*/ 186013 w 568371"/>
                <a:gd name="connsiteY15" fmla="*/ 69597 h 437436"/>
                <a:gd name="connsiteX16" fmla="*/ 162759 w 568371"/>
                <a:gd name="connsiteY16" fmla="*/ 162394 h 437436"/>
                <a:gd name="connsiteX17" fmla="*/ 209261 w 568371"/>
                <a:gd name="connsiteY17" fmla="*/ 162394 h 437436"/>
                <a:gd name="connsiteX18" fmla="*/ 302270 w 568371"/>
                <a:gd name="connsiteY18" fmla="*/ 115995 h 437436"/>
                <a:gd name="connsiteX19" fmla="*/ 348772 w 568371"/>
                <a:gd name="connsiteY19" fmla="*/ 185593 h 437436"/>
                <a:gd name="connsiteX20" fmla="*/ 232515 w 568371"/>
                <a:gd name="connsiteY20" fmla="*/ 301588 h 437436"/>
                <a:gd name="connsiteX21" fmla="*/ 116257 w 568371"/>
                <a:gd name="connsiteY21" fmla="*/ 278389 h 437436"/>
                <a:gd name="connsiteX22" fmla="*/ 93003 w 568371"/>
                <a:gd name="connsiteY22" fmla="*/ 208792 h 437436"/>
                <a:gd name="connsiteX23" fmla="*/ 0 w 568371"/>
                <a:gd name="connsiteY23" fmla="*/ 185593 h 437436"/>
                <a:gd name="connsiteX24" fmla="*/ 23247 w 568371"/>
                <a:gd name="connsiteY24" fmla="*/ 92796 h 437436"/>
                <a:gd name="connsiteX25" fmla="*/ 255762 w 568371"/>
                <a:gd name="connsiteY25" fmla="*/ 0 h 437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68371" h="437435">
                  <a:moveTo>
                    <a:pt x="255762" y="0"/>
                  </a:moveTo>
                  <a:cubicBezTo>
                    <a:pt x="441782" y="23199"/>
                    <a:pt x="441782" y="23199"/>
                    <a:pt x="441782" y="23199"/>
                  </a:cubicBezTo>
                  <a:cubicBezTo>
                    <a:pt x="488284" y="46398"/>
                    <a:pt x="534785" y="92796"/>
                    <a:pt x="558039" y="139194"/>
                  </a:cubicBezTo>
                  <a:cubicBezTo>
                    <a:pt x="581287" y="185593"/>
                    <a:pt x="558039" y="208792"/>
                    <a:pt x="558039" y="231991"/>
                  </a:cubicBezTo>
                  <a:cubicBezTo>
                    <a:pt x="511531" y="301588"/>
                    <a:pt x="441782" y="371186"/>
                    <a:pt x="348772" y="324788"/>
                  </a:cubicBezTo>
                  <a:cubicBezTo>
                    <a:pt x="325524" y="324788"/>
                    <a:pt x="325524" y="347987"/>
                    <a:pt x="325524" y="347987"/>
                  </a:cubicBezTo>
                  <a:cubicBezTo>
                    <a:pt x="325524" y="371186"/>
                    <a:pt x="325524" y="394385"/>
                    <a:pt x="325524" y="394385"/>
                  </a:cubicBezTo>
                  <a:cubicBezTo>
                    <a:pt x="255762" y="417584"/>
                    <a:pt x="186013" y="463982"/>
                    <a:pt x="139505" y="417584"/>
                  </a:cubicBezTo>
                  <a:cubicBezTo>
                    <a:pt x="93003" y="405985"/>
                    <a:pt x="63940" y="382785"/>
                    <a:pt x="43597" y="353783"/>
                  </a:cubicBezTo>
                  <a:lnTo>
                    <a:pt x="4852" y="266163"/>
                  </a:lnTo>
                  <a:lnTo>
                    <a:pt x="43597" y="281288"/>
                  </a:lnTo>
                  <a:cubicBezTo>
                    <a:pt x="63940" y="289989"/>
                    <a:pt x="81379" y="301588"/>
                    <a:pt x="93003" y="324788"/>
                  </a:cubicBezTo>
                  <a:cubicBezTo>
                    <a:pt x="162759" y="347987"/>
                    <a:pt x="232515" y="371186"/>
                    <a:pt x="302270" y="347987"/>
                  </a:cubicBezTo>
                  <a:cubicBezTo>
                    <a:pt x="348772" y="301588"/>
                    <a:pt x="441782" y="231991"/>
                    <a:pt x="395274" y="162394"/>
                  </a:cubicBezTo>
                  <a:cubicBezTo>
                    <a:pt x="395274" y="115995"/>
                    <a:pt x="348772" y="69597"/>
                    <a:pt x="302270" y="46398"/>
                  </a:cubicBezTo>
                  <a:cubicBezTo>
                    <a:pt x="255762" y="46398"/>
                    <a:pt x="232515" y="69597"/>
                    <a:pt x="186013" y="69597"/>
                  </a:cubicBezTo>
                  <a:cubicBezTo>
                    <a:pt x="162759" y="92796"/>
                    <a:pt x="116257" y="115995"/>
                    <a:pt x="162759" y="162394"/>
                  </a:cubicBezTo>
                  <a:cubicBezTo>
                    <a:pt x="162759" y="162394"/>
                    <a:pt x="186013" y="162394"/>
                    <a:pt x="209261" y="162394"/>
                  </a:cubicBezTo>
                  <a:cubicBezTo>
                    <a:pt x="209261" y="115995"/>
                    <a:pt x="255762" y="115995"/>
                    <a:pt x="302270" y="115995"/>
                  </a:cubicBezTo>
                  <a:cubicBezTo>
                    <a:pt x="325524" y="139194"/>
                    <a:pt x="348772" y="162394"/>
                    <a:pt x="348772" y="185593"/>
                  </a:cubicBezTo>
                  <a:cubicBezTo>
                    <a:pt x="348772" y="231991"/>
                    <a:pt x="279016" y="278389"/>
                    <a:pt x="232515" y="301588"/>
                  </a:cubicBezTo>
                  <a:cubicBezTo>
                    <a:pt x="209261" y="301588"/>
                    <a:pt x="162759" y="301588"/>
                    <a:pt x="116257" y="278389"/>
                  </a:cubicBezTo>
                  <a:cubicBezTo>
                    <a:pt x="116257" y="255190"/>
                    <a:pt x="116257" y="231991"/>
                    <a:pt x="93003" y="208792"/>
                  </a:cubicBezTo>
                  <a:cubicBezTo>
                    <a:pt x="46501" y="231991"/>
                    <a:pt x="23247" y="208792"/>
                    <a:pt x="0" y="185593"/>
                  </a:cubicBezTo>
                  <a:cubicBezTo>
                    <a:pt x="0" y="162394"/>
                    <a:pt x="0" y="115995"/>
                    <a:pt x="23247" y="92796"/>
                  </a:cubicBezTo>
                  <a:cubicBezTo>
                    <a:pt x="69755" y="23199"/>
                    <a:pt x="162759" y="23199"/>
                    <a:pt x="25576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1" name="任意多边形 50"/>
            <p:cNvSpPr/>
            <p:nvPr>
              <p:custDataLst>
                <p:tags r:id="rId34"/>
              </p:custDataLst>
            </p:nvPr>
          </p:nvSpPr>
          <p:spPr>
            <a:xfrm>
              <a:off x="2733907" y="4738805"/>
              <a:ext cx="251324" cy="251324"/>
            </a:xfrm>
            <a:custGeom>
              <a:avLst/>
              <a:gdLst>
                <a:gd name="connsiteX0" fmla="*/ 137082 w 251324"/>
                <a:gd name="connsiteY0" fmla="*/ 0 h 251324"/>
                <a:gd name="connsiteX1" fmla="*/ 251324 w 251324"/>
                <a:gd name="connsiteY1" fmla="*/ 22846 h 251324"/>
                <a:gd name="connsiteX2" fmla="*/ 205626 w 251324"/>
                <a:gd name="connsiteY2" fmla="*/ 114236 h 251324"/>
                <a:gd name="connsiteX3" fmla="*/ 182780 w 251324"/>
                <a:gd name="connsiteY3" fmla="*/ 251324 h 251324"/>
                <a:gd name="connsiteX4" fmla="*/ 45692 w 251324"/>
                <a:gd name="connsiteY4" fmla="*/ 228478 h 251324"/>
                <a:gd name="connsiteX5" fmla="*/ 0 w 251324"/>
                <a:gd name="connsiteY5" fmla="*/ 91390 h 251324"/>
                <a:gd name="connsiteX6" fmla="*/ 137082 w 251324"/>
                <a:gd name="connsiteY6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1324" h="251324">
                  <a:moveTo>
                    <a:pt x="137082" y="0"/>
                  </a:moveTo>
                  <a:cubicBezTo>
                    <a:pt x="182780" y="0"/>
                    <a:pt x="205626" y="22846"/>
                    <a:pt x="251324" y="22846"/>
                  </a:cubicBezTo>
                  <a:cubicBezTo>
                    <a:pt x="228472" y="68544"/>
                    <a:pt x="205626" y="91390"/>
                    <a:pt x="205626" y="114236"/>
                  </a:cubicBezTo>
                  <a:cubicBezTo>
                    <a:pt x="182780" y="159934"/>
                    <a:pt x="182780" y="205626"/>
                    <a:pt x="182780" y="251324"/>
                  </a:cubicBezTo>
                  <a:cubicBezTo>
                    <a:pt x="137082" y="251324"/>
                    <a:pt x="91390" y="251324"/>
                    <a:pt x="45692" y="228478"/>
                  </a:cubicBezTo>
                  <a:cubicBezTo>
                    <a:pt x="0" y="205626"/>
                    <a:pt x="0" y="137088"/>
                    <a:pt x="0" y="91390"/>
                  </a:cubicBezTo>
                  <a:cubicBezTo>
                    <a:pt x="22846" y="45692"/>
                    <a:pt x="68544" y="0"/>
                    <a:pt x="13708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2" name="任意多边形 51"/>
            <p:cNvSpPr/>
            <p:nvPr>
              <p:custDataLst>
                <p:tags r:id="rId35"/>
              </p:custDataLst>
            </p:nvPr>
          </p:nvSpPr>
          <p:spPr>
            <a:xfrm>
              <a:off x="3961531" y="4787140"/>
              <a:ext cx="232132" cy="299658"/>
            </a:xfrm>
            <a:custGeom>
              <a:avLst/>
              <a:gdLst>
                <a:gd name="connsiteX0" fmla="*/ 91390 w 232132"/>
                <a:gd name="connsiteY0" fmla="*/ 0 h 299658"/>
                <a:gd name="connsiteX1" fmla="*/ 228478 w 232132"/>
                <a:gd name="connsiteY1" fmla="*/ 115253 h 299658"/>
                <a:gd name="connsiteX2" fmla="*/ 182780 w 232132"/>
                <a:gd name="connsiteY2" fmla="*/ 253558 h 299658"/>
                <a:gd name="connsiteX3" fmla="*/ 45698 w 232132"/>
                <a:gd name="connsiteY3" fmla="*/ 299658 h 299658"/>
                <a:gd name="connsiteX4" fmla="*/ 0 w 232132"/>
                <a:gd name="connsiteY4" fmla="*/ 253558 h 299658"/>
                <a:gd name="connsiteX5" fmla="*/ 114242 w 232132"/>
                <a:gd name="connsiteY5" fmla="*/ 92200 h 299658"/>
                <a:gd name="connsiteX6" fmla="*/ 91390 w 232132"/>
                <a:gd name="connsiteY6" fmla="*/ 0 h 299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132" h="299658">
                  <a:moveTo>
                    <a:pt x="91390" y="0"/>
                  </a:moveTo>
                  <a:cubicBezTo>
                    <a:pt x="159934" y="0"/>
                    <a:pt x="205632" y="46100"/>
                    <a:pt x="228478" y="115253"/>
                  </a:cubicBezTo>
                  <a:cubicBezTo>
                    <a:pt x="228478" y="161352"/>
                    <a:pt x="251324" y="230505"/>
                    <a:pt x="182780" y="253558"/>
                  </a:cubicBezTo>
                  <a:cubicBezTo>
                    <a:pt x="159934" y="299658"/>
                    <a:pt x="91390" y="299658"/>
                    <a:pt x="45698" y="299658"/>
                  </a:cubicBezTo>
                  <a:cubicBezTo>
                    <a:pt x="22852" y="299658"/>
                    <a:pt x="22852" y="276605"/>
                    <a:pt x="0" y="253558"/>
                  </a:cubicBezTo>
                  <a:cubicBezTo>
                    <a:pt x="45698" y="230505"/>
                    <a:pt x="114242" y="161352"/>
                    <a:pt x="114242" y="92200"/>
                  </a:cubicBezTo>
                  <a:cubicBezTo>
                    <a:pt x="91390" y="0"/>
                    <a:pt x="91390" y="0"/>
                    <a:pt x="9139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3" name="任意多边形 52"/>
            <p:cNvSpPr/>
            <p:nvPr>
              <p:custDataLst>
                <p:tags r:id="rId36"/>
              </p:custDataLst>
            </p:nvPr>
          </p:nvSpPr>
          <p:spPr>
            <a:xfrm>
              <a:off x="3851305" y="4800091"/>
              <a:ext cx="1823710" cy="734897"/>
            </a:xfrm>
            <a:custGeom>
              <a:avLst/>
              <a:gdLst>
                <a:gd name="connsiteX0" fmla="*/ 1492161 w 1823710"/>
                <a:gd name="connsiteY0" fmla="*/ 526 h 734897"/>
                <a:gd name="connsiteX1" fmla="*/ 1540481 w 1823710"/>
                <a:gd name="connsiteY1" fmla="*/ 10365 h 734897"/>
                <a:gd name="connsiteX2" fmla="*/ 1425088 w 1823710"/>
                <a:gd name="connsiteY2" fmla="*/ 150241 h 734897"/>
                <a:gd name="connsiteX3" fmla="*/ 1725106 w 1823710"/>
                <a:gd name="connsiteY3" fmla="*/ 360057 h 734897"/>
                <a:gd name="connsiteX4" fmla="*/ 1817421 w 1823710"/>
                <a:gd name="connsiteY4" fmla="*/ 499933 h 734897"/>
                <a:gd name="connsiteX5" fmla="*/ 1771267 w 1823710"/>
                <a:gd name="connsiteY5" fmla="*/ 639810 h 734897"/>
                <a:gd name="connsiteX6" fmla="*/ 1586636 w 1823710"/>
                <a:gd name="connsiteY6" fmla="*/ 686434 h 734897"/>
                <a:gd name="connsiteX7" fmla="*/ 1148148 w 1823710"/>
                <a:gd name="connsiteY7" fmla="*/ 639810 h 734897"/>
                <a:gd name="connsiteX8" fmla="*/ 801975 w 1823710"/>
                <a:gd name="connsiteY8" fmla="*/ 709749 h 734897"/>
                <a:gd name="connsiteX9" fmla="*/ 617350 w 1823710"/>
                <a:gd name="connsiteY9" fmla="*/ 569872 h 734897"/>
                <a:gd name="connsiteX10" fmla="*/ 178862 w 1823710"/>
                <a:gd name="connsiteY10" fmla="*/ 639810 h 734897"/>
                <a:gd name="connsiteX11" fmla="*/ 86546 w 1823710"/>
                <a:gd name="connsiteY11" fmla="*/ 616495 h 734897"/>
                <a:gd name="connsiteX12" fmla="*/ 63469 w 1823710"/>
                <a:gd name="connsiteY12" fmla="*/ 593187 h 734897"/>
                <a:gd name="connsiteX13" fmla="*/ 17308 w 1823710"/>
                <a:gd name="connsiteY13" fmla="*/ 593187 h 734897"/>
                <a:gd name="connsiteX14" fmla="*/ 17308 w 1823710"/>
                <a:gd name="connsiteY14" fmla="*/ 453310 h 734897"/>
                <a:gd name="connsiteX15" fmla="*/ 63469 w 1823710"/>
                <a:gd name="connsiteY15" fmla="*/ 523248 h 734897"/>
                <a:gd name="connsiteX16" fmla="*/ 271171 w 1823710"/>
                <a:gd name="connsiteY16" fmla="*/ 546557 h 734897"/>
                <a:gd name="connsiteX17" fmla="*/ 548112 w 1823710"/>
                <a:gd name="connsiteY17" fmla="*/ 499933 h 734897"/>
                <a:gd name="connsiteX18" fmla="*/ 801975 w 1823710"/>
                <a:gd name="connsiteY18" fmla="*/ 593187 h 734897"/>
                <a:gd name="connsiteX19" fmla="*/ 1194308 w 1823710"/>
                <a:gd name="connsiteY19" fmla="*/ 546557 h 734897"/>
                <a:gd name="connsiteX20" fmla="*/ 1448165 w 1823710"/>
                <a:gd name="connsiteY20" fmla="*/ 616495 h 734897"/>
                <a:gd name="connsiteX21" fmla="*/ 1725106 w 1823710"/>
                <a:gd name="connsiteY21" fmla="*/ 546557 h 734897"/>
                <a:gd name="connsiteX22" fmla="*/ 1655874 w 1823710"/>
                <a:gd name="connsiteY22" fmla="*/ 406680 h 734897"/>
                <a:gd name="connsiteX23" fmla="*/ 1494326 w 1823710"/>
                <a:gd name="connsiteY23" fmla="*/ 336742 h 734897"/>
                <a:gd name="connsiteX24" fmla="*/ 1263540 w 1823710"/>
                <a:gd name="connsiteY24" fmla="*/ 150241 h 734897"/>
                <a:gd name="connsiteX25" fmla="*/ 1355856 w 1823710"/>
                <a:gd name="connsiteY25" fmla="*/ 10365 h 734897"/>
                <a:gd name="connsiteX26" fmla="*/ 1448165 w 1823710"/>
                <a:gd name="connsiteY26" fmla="*/ 1621 h 734897"/>
                <a:gd name="connsiteX27" fmla="*/ 1492161 w 1823710"/>
                <a:gd name="connsiteY27" fmla="*/ 526 h 734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23710" h="734897">
                  <a:moveTo>
                    <a:pt x="1492161" y="526"/>
                  </a:moveTo>
                  <a:cubicBezTo>
                    <a:pt x="1507307" y="1619"/>
                    <a:pt x="1523173" y="4535"/>
                    <a:pt x="1540481" y="10365"/>
                  </a:cubicBezTo>
                  <a:cubicBezTo>
                    <a:pt x="1471249" y="33673"/>
                    <a:pt x="1425088" y="80303"/>
                    <a:pt x="1425088" y="150241"/>
                  </a:cubicBezTo>
                  <a:cubicBezTo>
                    <a:pt x="1471249" y="290118"/>
                    <a:pt x="1609719" y="290118"/>
                    <a:pt x="1725106" y="360057"/>
                  </a:cubicBezTo>
                  <a:cubicBezTo>
                    <a:pt x="1771267" y="383365"/>
                    <a:pt x="1817421" y="429995"/>
                    <a:pt x="1817421" y="499933"/>
                  </a:cubicBezTo>
                  <a:cubicBezTo>
                    <a:pt x="1840499" y="546557"/>
                    <a:pt x="1794344" y="593187"/>
                    <a:pt x="1771267" y="639810"/>
                  </a:cubicBezTo>
                  <a:cubicBezTo>
                    <a:pt x="1702029" y="663125"/>
                    <a:pt x="1655874" y="733063"/>
                    <a:pt x="1586636" y="686434"/>
                  </a:cubicBezTo>
                  <a:cubicBezTo>
                    <a:pt x="1448165" y="639810"/>
                    <a:pt x="1309701" y="616495"/>
                    <a:pt x="1148148" y="639810"/>
                  </a:cubicBezTo>
                  <a:cubicBezTo>
                    <a:pt x="1055838" y="686434"/>
                    <a:pt x="940445" y="779687"/>
                    <a:pt x="801975" y="709749"/>
                  </a:cubicBezTo>
                  <a:cubicBezTo>
                    <a:pt x="755820" y="663125"/>
                    <a:pt x="709659" y="569872"/>
                    <a:pt x="617350" y="569872"/>
                  </a:cubicBezTo>
                  <a:cubicBezTo>
                    <a:pt x="455796" y="546557"/>
                    <a:pt x="340409" y="639810"/>
                    <a:pt x="178862" y="639810"/>
                  </a:cubicBezTo>
                  <a:cubicBezTo>
                    <a:pt x="155778" y="639810"/>
                    <a:pt x="109624" y="639810"/>
                    <a:pt x="86546" y="616495"/>
                  </a:cubicBezTo>
                  <a:cubicBezTo>
                    <a:pt x="86546" y="593187"/>
                    <a:pt x="86546" y="593187"/>
                    <a:pt x="63469" y="593187"/>
                  </a:cubicBezTo>
                  <a:cubicBezTo>
                    <a:pt x="40391" y="593187"/>
                    <a:pt x="40391" y="593187"/>
                    <a:pt x="17308" y="593187"/>
                  </a:cubicBezTo>
                  <a:cubicBezTo>
                    <a:pt x="-5769" y="546557"/>
                    <a:pt x="-5769" y="499933"/>
                    <a:pt x="17308" y="453310"/>
                  </a:cubicBezTo>
                  <a:cubicBezTo>
                    <a:pt x="40391" y="476618"/>
                    <a:pt x="40391" y="499933"/>
                    <a:pt x="63469" y="523248"/>
                  </a:cubicBezTo>
                  <a:cubicBezTo>
                    <a:pt x="109624" y="593187"/>
                    <a:pt x="201939" y="569872"/>
                    <a:pt x="271171" y="546557"/>
                  </a:cubicBezTo>
                  <a:cubicBezTo>
                    <a:pt x="363487" y="523248"/>
                    <a:pt x="455796" y="523248"/>
                    <a:pt x="548112" y="499933"/>
                  </a:cubicBezTo>
                  <a:cubicBezTo>
                    <a:pt x="640427" y="476618"/>
                    <a:pt x="732737" y="523248"/>
                    <a:pt x="801975" y="593187"/>
                  </a:cubicBezTo>
                  <a:cubicBezTo>
                    <a:pt x="917368" y="639810"/>
                    <a:pt x="1078915" y="569872"/>
                    <a:pt x="1194308" y="546557"/>
                  </a:cubicBezTo>
                  <a:cubicBezTo>
                    <a:pt x="1286618" y="546557"/>
                    <a:pt x="1378933" y="569872"/>
                    <a:pt x="1448165" y="616495"/>
                  </a:cubicBezTo>
                  <a:cubicBezTo>
                    <a:pt x="1540481" y="639810"/>
                    <a:pt x="1678951" y="639810"/>
                    <a:pt x="1725106" y="546557"/>
                  </a:cubicBezTo>
                  <a:cubicBezTo>
                    <a:pt x="1748189" y="476618"/>
                    <a:pt x="1678951" y="429995"/>
                    <a:pt x="1655874" y="406680"/>
                  </a:cubicBezTo>
                  <a:cubicBezTo>
                    <a:pt x="1609719" y="360057"/>
                    <a:pt x="1540481" y="360057"/>
                    <a:pt x="1494326" y="336742"/>
                  </a:cubicBezTo>
                  <a:cubicBezTo>
                    <a:pt x="1402011" y="313427"/>
                    <a:pt x="1286618" y="243488"/>
                    <a:pt x="1263540" y="150241"/>
                  </a:cubicBezTo>
                  <a:cubicBezTo>
                    <a:pt x="1263540" y="80303"/>
                    <a:pt x="1309701" y="33673"/>
                    <a:pt x="1355856" y="10365"/>
                  </a:cubicBezTo>
                  <a:cubicBezTo>
                    <a:pt x="1390472" y="10365"/>
                    <a:pt x="1419322" y="4531"/>
                    <a:pt x="1448165" y="1621"/>
                  </a:cubicBezTo>
                  <a:cubicBezTo>
                    <a:pt x="1462590" y="163"/>
                    <a:pt x="1477015" y="-567"/>
                    <a:pt x="1492161" y="52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4" name="任意多边形 53"/>
            <p:cNvSpPr/>
            <p:nvPr>
              <p:custDataLst>
                <p:tags r:id="rId37"/>
              </p:custDataLst>
            </p:nvPr>
          </p:nvSpPr>
          <p:spPr>
            <a:xfrm>
              <a:off x="4936122" y="4806472"/>
              <a:ext cx="224032" cy="314390"/>
            </a:xfrm>
            <a:custGeom>
              <a:avLst/>
              <a:gdLst>
                <a:gd name="connsiteX0" fmla="*/ 154434 w 224032"/>
                <a:gd name="connsiteY0" fmla="*/ 0 h 314390"/>
                <a:gd name="connsiteX1" fmla="*/ 108036 w 224032"/>
                <a:gd name="connsiteY1" fmla="*/ 164324 h 314390"/>
                <a:gd name="connsiteX2" fmla="*/ 224032 w 224032"/>
                <a:gd name="connsiteY2" fmla="*/ 305182 h 314390"/>
                <a:gd name="connsiteX3" fmla="*/ 38439 w 224032"/>
                <a:gd name="connsiteY3" fmla="*/ 258229 h 314390"/>
                <a:gd name="connsiteX4" fmla="*/ 15239 w 224032"/>
                <a:gd name="connsiteY4" fmla="*/ 140851 h 314390"/>
                <a:gd name="connsiteX5" fmla="*/ 154434 w 224032"/>
                <a:gd name="connsiteY5" fmla="*/ 0 h 314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4032" h="314390">
                  <a:moveTo>
                    <a:pt x="154434" y="0"/>
                  </a:moveTo>
                  <a:cubicBezTo>
                    <a:pt x="131235" y="70426"/>
                    <a:pt x="108036" y="117378"/>
                    <a:pt x="108036" y="164324"/>
                  </a:cubicBezTo>
                  <a:cubicBezTo>
                    <a:pt x="131235" y="211277"/>
                    <a:pt x="177634" y="258229"/>
                    <a:pt x="224032" y="305182"/>
                  </a:cubicBezTo>
                  <a:cubicBezTo>
                    <a:pt x="154434" y="328655"/>
                    <a:pt x="84837" y="305182"/>
                    <a:pt x="38439" y="258229"/>
                  </a:cubicBezTo>
                  <a:cubicBezTo>
                    <a:pt x="-7960" y="234750"/>
                    <a:pt x="-7960" y="187804"/>
                    <a:pt x="15239" y="140851"/>
                  </a:cubicBezTo>
                  <a:cubicBezTo>
                    <a:pt x="15239" y="70426"/>
                    <a:pt x="84837" y="0"/>
                    <a:pt x="15443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5" name="任意多边形 54"/>
            <p:cNvSpPr/>
            <p:nvPr>
              <p:custDataLst>
                <p:tags r:id="rId38"/>
              </p:custDataLst>
            </p:nvPr>
          </p:nvSpPr>
          <p:spPr>
            <a:xfrm>
              <a:off x="4193523" y="4835468"/>
              <a:ext cx="197356" cy="280326"/>
            </a:xfrm>
            <a:custGeom>
              <a:avLst/>
              <a:gdLst>
                <a:gd name="connsiteX0" fmla="*/ 45113 w 197356"/>
                <a:gd name="connsiteY0" fmla="*/ 0 h 280326"/>
                <a:gd name="connsiteX1" fmla="*/ 180442 w 197356"/>
                <a:gd name="connsiteY1" fmla="*/ 70079 h 280326"/>
                <a:gd name="connsiteX2" fmla="*/ 180442 w 197356"/>
                <a:gd name="connsiteY2" fmla="*/ 210242 h 280326"/>
                <a:gd name="connsiteX3" fmla="*/ 45113 w 197356"/>
                <a:gd name="connsiteY3" fmla="*/ 280326 h 280326"/>
                <a:gd name="connsiteX4" fmla="*/ 0 w 197356"/>
                <a:gd name="connsiteY4" fmla="*/ 256963 h 280326"/>
                <a:gd name="connsiteX5" fmla="*/ 45113 w 197356"/>
                <a:gd name="connsiteY5" fmla="*/ 210242 h 280326"/>
                <a:gd name="connsiteX6" fmla="*/ 45113 w 197356"/>
                <a:gd name="connsiteY6" fmla="*/ 0 h 28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356" h="280326">
                  <a:moveTo>
                    <a:pt x="45113" y="0"/>
                  </a:moveTo>
                  <a:cubicBezTo>
                    <a:pt x="90221" y="0"/>
                    <a:pt x="135334" y="46721"/>
                    <a:pt x="180442" y="70079"/>
                  </a:cubicBezTo>
                  <a:cubicBezTo>
                    <a:pt x="202995" y="116800"/>
                    <a:pt x="202995" y="163521"/>
                    <a:pt x="180442" y="210242"/>
                  </a:cubicBezTo>
                  <a:cubicBezTo>
                    <a:pt x="135334" y="256963"/>
                    <a:pt x="90221" y="280326"/>
                    <a:pt x="45113" y="280326"/>
                  </a:cubicBezTo>
                  <a:cubicBezTo>
                    <a:pt x="22554" y="256963"/>
                    <a:pt x="0" y="256963"/>
                    <a:pt x="0" y="256963"/>
                  </a:cubicBezTo>
                  <a:cubicBezTo>
                    <a:pt x="0" y="233605"/>
                    <a:pt x="45113" y="233605"/>
                    <a:pt x="45113" y="210242"/>
                  </a:cubicBezTo>
                  <a:cubicBezTo>
                    <a:pt x="67667" y="140163"/>
                    <a:pt x="67667" y="46721"/>
                    <a:pt x="4511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6" name="任意多边形 55"/>
            <p:cNvSpPr/>
            <p:nvPr>
              <p:custDataLst>
                <p:tags r:id="rId39"/>
              </p:custDataLst>
            </p:nvPr>
          </p:nvSpPr>
          <p:spPr>
            <a:xfrm>
              <a:off x="5459806" y="4848445"/>
              <a:ext cx="183663" cy="250528"/>
            </a:xfrm>
            <a:custGeom>
              <a:avLst/>
              <a:gdLst>
                <a:gd name="connsiteX0" fmla="*/ 162858 w 183663"/>
                <a:gd name="connsiteY0" fmla="*/ 527 h 250528"/>
                <a:gd name="connsiteX1" fmla="*/ 183663 w 183663"/>
                <a:gd name="connsiteY1" fmla="*/ 10381 h 250528"/>
                <a:gd name="connsiteX2" fmla="*/ 137746 w 183663"/>
                <a:gd name="connsiteY2" fmla="*/ 197265 h 250528"/>
                <a:gd name="connsiteX3" fmla="*/ 160708 w 183663"/>
                <a:gd name="connsiteY3" fmla="*/ 243986 h 250528"/>
                <a:gd name="connsiteX4" fmla="*/ 68873 w 183663"/>
                <a:gd name="connsiteY4" fmla="*/ 220628 h 250528"/>
                <a:gd name="connsiteX5" fmla="*/ 22962 w 183663"/>
                <a:gd name="connsiteY5" fmla="*/ 150544 h 250528"/>
                <a:gd name="connsiteX6" fmla="*/ 0 w 183663"/>
                <a:gd name="connsiteY6" fmla="*/ 80465 h 250528"/>
                <a:gd name="connsiteX7" fmla="*/ 91835 w 183663"/>
                <a:gd name="connsiteY7" fmla="*/ 10381 h 250528"/>
                <a:gd name="connsiteX8" fmla="*/ 137746 w 183663"/>
                <a:gd name="connsiteY8" fmla="*/ 1625 h 250528"/>
                <a:gd name="connsiteX9" fmla="*/ 162858 w 183663"/>
                <a:gd name="connsiteY9" fmla="*/ 527 h 250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3663" h="250527">
                  <a:moveTo>
                    <a:pt x="162858" y="527"/>
                  </a:moveTo>
                  <a:cubicBezTo>
                    <a:pt x="170750" y="1622"/>
                    <a:pt x="177924" y="4542"/>
                    <a:pt x="183663" y="10381"/>
                  </a:cubicBezTo>
                  <a:cubicBezTo>
                    <a:pt x="137746" y="57102"/>
                    <a:pt x="114790" y="127186"/>
                    <a:pt x="137746" y="197265"/>
                  </a:cubicBezTo>
                  <a:cubicBezTo>
                    <a:pt x="160708" y="243986"/>
                    <a:pt x="160708" y="243986"/>
                    <a:pt x="160708" y="243986"/>
                  </a:cubicBezTo>
                  <a:cubicBezTo>
                    <a:pt x="137746" y="267349"/>
                    <a:pt x="91835" y="220628"/>
                    <a:pt x="68873" y="220628"/>
                  </a:cubicBezTo>
                  <a:cubicBezTo>
                    <a:pt x="68873" y="197265"/>
                    <a:pt x="45918" y="173907"/>
                    <a:pt x="22962" y="150544"/>
                  </a:cubicBezTo>
                  <a:cubicBezTo>
                    <a:pt x="0" y="150544"/>
                    <a:pt x="0" y="103823"/>
                    <a:pt x="0" y="80465"/>
                  </a:cubicBezTo>
                  <a:cubicBezTo>
                    <a:pt x="22962" y="57102"/>
                    <a:pt x="45918" y="10381"/>
                    <a:pt x="91835" y="10381"/>
                  </a:cubicBezTo>
                  <a:cubicBezTo>
                    <a:pt x="103313" y="10381"/>
                    <a:pt x="120532" y="4541"/>
                    <a:pt x="137746" y="1625"/>
                  </a:cubicBezTo>
                  <a:cubicBezTo>
                    <a:pt x="146356" y="164"/>
                    <a:pt x="154966" y="-567"/>
                    <a:pt x="162858" y="52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7" name="任意多边形 56"/>
            <p:cNvSpPr/>
            <p:nvPr>
              <p:custDataLst>
                <p:tags r:id="rId40"/>
              </p:custDataLst>
            </p:nvPr>
          </p:nvSpPr>
          <p:spPr>
            <a:xfrm>
              <a:off x="5343811" y="4854801"/>
              <a:ext cx="96663" cy="135328"/>
            </a:xfrm>
            <a:custGeom>
              <a:avLst/>
              <a:gdLst>
                <a:gd name="connsiteX0" fmla="*/ 96663 w 96663"/>
                <a:gd name="connsiteY0" fmla="*/ 0 h 135328"/>
                <a:gd name="connsiteX1" fmla="*/ 72495 w 96663"/>
                <a:gd name="connsiteY1" fmla="*/ 135328 h 135328"/>
                <a:gd name="connsiteX2" fmla="*/ 0 w 96663"/>
                <a:gd name="connsiteY2" fmla="*/ 90221 h 135328"/>
                <a:gd name="connsiteX3" fmla="*/ 96663 w 96663"/>
                <a:gd name="connsiteY3" fmla="*/ 0 h 135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63" h="135328">
                  <a:moveTo>
                    <a:pt x="96663" y="0"/>
                  </a:moveTo>
                  <a:cubicBezTo>
                    <a:pt x="48334" y="45107"/>
                    <a:pt x="48334" y="112774"/>
                    <a:pt x="72495" y="135328"/>
                  </a:cubicBezTo>
                  <a:cubicBezTo>
                    <a:pt x="24167" y="135328"/>
                    <a:pt x="0" y="112774"/>
                    <a:pt x="0" y="90221"/>
                  </a:cubicBezTo>
                  <a:cubicBezTo>
                    <a:pt x="0" y="45107"/>
                    <a:pt x="48334" y="0"/>
                    <a:pt x="9666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8" name="任意多边形 57"/>
            <p:cNvSpPr/>
            <p:nvPr>
              <p:custDataLst>
                <p:tags r:id="rId41"/>
              </p:custDataLst>
            </p:nvPr>
          </p:nvSpPr>
          <p:spPr>
            <a:xfrm>
              <a:off x="3377839" y="4945668"/>
              <a:ext cx="20239" cy="10973"/>
            </a:xfrm>
            <a:custGeom>
              <a:avLst/>
              <a:gdLst>
                <a:gd name="connsiteX0" fmla="*/ 15387 w 20239"/>
                <a:gd name="connsiteY0" fmla="*/ 0 h 10973"/>
                <a:gd name="connsiteX1" fmla="*/ 20239 w 20239"/>
                <a:gd name="connsiteY1" fmla="*/ 10973 h 10973"/>
                <a:gd name="connsiteX2" fmla="*/ 0 w 20239"/>
                <a:gd name="connsiteY2" fmla="*/ 3069 h 10973"/>
                <a:gd name="connsiteX3" fmla="*/ 15387 w 20239"/>
                <a:gd name="connsiteY3" fmla="*/ 0 h 1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39" h="10973">
                  <a:moveTo>
                    <a:pt x="15387" y="0"/>
                  </a:moveTo>
                  <a:lnTo>
                    <a:pt x="20239" y="10973"/>
                  </a:lnTo>
                  <a:lnTo>
                    <a:pt x="0" y="3069"/>
                  </a:lnTo>
                  <a:lnTo>
                    <a:pt x="15387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9" name="任意多边形 58"/>
            <p:cNvSpPr/>
            <p:nvPr>
              <p:custDataLst>
                <p:tags r:id="rId42"/>
              </p:custDataLst>
            </p:nvPr>
          </p:nvSpPr>
          <p:spPr>
            <a:xfrm>
              <a:off x="5643469" y="5135127"/>
              <a:ext cx="164331" cy="251324"/>
            </a:xfrm>
            <a:custGeom>
              <a:avLst/>
              <a:gdLst>
                <a:gd name="connsiteX0" fmla="*/ 0 w 164331"/>
                <a:gd name="connsiteY0" fmla="*/ 0 h 251324"/>
                <a:gd name="connsiteX1" fmla="*/ 164331 w 164331"/>
                <a:gd name="connsiteY1" fmla="*/ 91390 h 251324"/>
                <a:gd name="connsiteX2" fmla="*/ 70432 w 164331"/>
                <a:gd name="connsiteY2" fmla="*/ 251324 h 251324"/>
                <a:gd name="connsiteX3" fmla="*/ 93905 w 164331"/>
                <a:gd name="connsiteY3" fmla="*/ 205632 h 251324"/>
                <a:gd name="connsiteX4" fmla="*/ 0 w 164331"/>
                <a:gd name="connsiteY4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331" h="251324">
                  <a:moveTo>
                    <a:pt x="0" y="0"/>
                  </a:moveTo>
                  <a:cubicBezTo>
                    <a:pt x="70432" y="22846"/>
                    <a:pt x="140857" y="45692"/>
                    <a:pt x="164331" y="91390"/>
                  </a:cubicBezTo>
                  <a:cubicBezTo>
                    <a:pt x="140857" y="159934"/>
                    <a:pt x="117378" y="228478"/>
                    <a:pt x="70432" y="251324"/>
                  </a:cubicBezTo>
                  <a:cubicBezTo>
                    <a:pt x="70432" y="251324"/>
                    <a:pt x="93905" y="228478"/>
                    <a:pt x="93905" y="205632"/>
                  </a:cubicBezTo>
                  <a:cubicBezTo>
                    <a:pt x="93905" y="114236"/>
                    <a:pt x="70432" y="4569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60" name="任意多边形 59"/>
            <p:cNvSpPr/>
            <p:nvPr>
              <p:custDataLst>
                <p:tags r:id="rId43"/>
              </p:custDataLst>
            </p:nvPr>
          </p:nvSpPr>
          <p:spPr>
            <a:xfrm>
              <a:off x="3423934" y="5231791"/>
              <a:ext cx="276610" cy="239901"/>
            </a:xfrm>
            <a:custGeom>
              <a:avLst/>
              <a:gdLst>
                <a:gd name="connsiteX0" fmla="*/ 46104 w 276610"/>
                <a:gd name="connsiteY0" fmla="*/ 0 h 239901"/>
                <a:gd name="connsiteX1" fmla="*/ 230510 w 276610"/>
                <a:gd name="connsiteY1" fmla="*/ 45698 h 239901"/>
                <a:gd name="connsiteX2" fmla="*/ 276610 w 276610"/>
                <a:gd name="connsiteY2" fmla="*/ 205632 h 239901"/>
                <a:gd name="connsiteX3" fmla="*/ 46104 w 276610"/>
                <a:gd name="connsiteY3" fmla="*/ 205632 h 239901"/>
                <a:gd name="connsiteX4" fmla="*/ 23051 w 276610"/>
                <a:gd name="connsiteY4" fmla="*/ 22846 h 239901"/>
                <a:gd name="connsiteX5" fmla="*/ 46104 w 276610"/>
                <a:gd name="connsiteY5" fmla="*/ 0 h 239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6610" h="239901">
                  <a:moveTo>
                    <a:pt x="46104" y="0"/>
                  </a:moveTo>
                  <a:cubicBezTo>
                    <a:pt x="92204" y="22846"/>
                    <a:pt x="161357" y="45698"/>
                    <a:pt x="230510" y="45698"/>
                  </a:cubicBezTo>
                  <a:cubicBezTo>
                    <a:pt x="207457" y="114236"/>
                    <a:pt x="230510" y="159934"/>
                    <a:pt x="276610" y="205632"/>
                  </a:cubicBezTo>
                  <a:cubicBezTo>
                    <a:pt x="207457" y="251324"/>
                    <a:pt x="92204" y="251324"/>
                    <a:pt x="46104" y="205632"/>
                  </a:cubicBezTo>
                  <a:cubicBezTo>
                    <a:pt x="-23049" y="159934"/>
                    <a:pt x="-2" y="91390"/>
                    <a:pt x="23051" y="22846"/>
                  </a:cubicBezTo>
                  <a:cubicBezTo>
                    <a:pt x="46104" y="0"/>
                    <a:pt x="46104" y="0"/>
                    <a:pt x="4610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61" name="任意多边形 60"/>
            <p:cNvSpPr/>
            <p:nvPr>
              <p:custDataLst>
                <p:tags r:id="rId44"/>
              </p:custDataLst>
            </p:nvPr>
          </p:nvSpPr>
          <p:spPr>
            <a:xfrm>
              <a:off x="5759465" y="5231791"/>
              <a:ext cx="163708" cy="231991"/>
            </a:xfrm>
            <a:custGeom>
              <a:avLst/>
              <a:gdLst>
                <a:gd name="connsiteX0" fmla="*/ 91834 w 163708"/>
                <a:gd name="connsiteY0" fmla="*/ 0 h 231991"/>
                <a:gd name="connsiteX1" fmla="*/ 160707 w 163708"/>
                <a:gd name="connsiteY1" fmla="*/ 92796 h 231991"/>
                <a:gd name="connsiteX2" fmla="*/ 22962 w 163708"/>
                <a:gd name="connsiteY2" fmla="*/ 231991 h 231991"/>
                <a:gd name="connsiteX3" fmla="*/ 0 w 163708"/>
                <a:gd name="connsiteY3" fmla="*/ 231991 h 231991"/>
                <a:gd name="connsiteX4" fmla="*/ 91834 w 163708"/>
                <a:gd name="connsiteY4" fmla="*/ 0 h 231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08" h="231990">
                  <a:moveTo>
                    <a:pt x="91834" y="0"/>
                  </a:moveTo>
                  <a:cubicBezTo>
                    <a:pt x="137746" y="23199"/>
                    <a:pt x="160707" y="46398"/>
                    <a:pt x="160707" y="92796"/>
                  </a:cubicBezTo>
                  <a:cubicBezTo>
                    <a:pt x="183663" y="185593"/>
                    <a:pt x="68873" y="185593"/>
                    <a:pt x="22962" y="231991"/>
                  </a:cubicBezTo>
                  <a:cubicBezTo>
                    <a:pt x="0" y="231991"/>
                    <a:pt x="0" y="231991"/>
                    <a:pt x="0" y="231991"/>
                  </a:cubicBezTo>
                  <a:cubicBezTo>
                    <a:pt x="68873" y="162394"/>
                    <a:pt x="91834" y="92796"/>
                    <a:pt x="9183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62" name="任意多边形 61"/>
            <p:cNvSpPr/>
            <p:nvPr>
              <p:custDataLst>
                <p:tags r:id="rId45"/>
              </p:custDataLst>
            </p:nvPr>
          </p:nvSpPr>
          <p:spPr>
            <a:xfrm>
              <a:off x="3706579" y="5251123"/>
              <a:ext cx="90622" cy="135329"/>
            </a:xfrm>
            <a:custGeom>
              <a:avLst/>
              <a:gdLst>
                <a:gd name="connsiteX0" fmla="*/ 42294 w 90622"/>
                <a:gd name="connsiteY0" fmla="*/ 0 h 135329"/>
                <a:gd name="connsiteX1" fmla="*/ 66455 w 90622"/>
                <a:gd name="connsiteY1" fmla="*/ 0 h 135329"/>
                <a:gd name="connsiteX2" fmla="*/ 90622 w 90622"/>
                <a:gd name="connsiteY2" fmla="*/ 135329 h 135329"/>
                <a:gd name="connsiteX3" fmla="*/ 18126 w 90622"/>
                <a:gd name="connsiteY3" fmla="*/ 112775 h 135329"/>
                <a:gd name="connsiteX4" fmla="*/ 18126 w 90622"/>
                <a:gd name="connsiteY4" fmla="*/ 45108 h 135329"/>
                <a:gd name="connsiteX5" fmla="*/ 42294 w 90622"/>
                <a:gd name="connsiteY5" fmla="*/ 0 h 135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622" h="135329">
                  <a:moveTo>
                    <a:pt x="42294" y="0"/>
                  </a:moveTo>
                  <a:cubicBezTo>
                    <a:pt x="66455" y="22554"/>
                    <a:pt x="66455" y="0"/>
                    <a:pt x="66455" y="0"/>
                  </a:cubicBezTo>
                  <a:cubicBezTo>
                    <a:pt x="90622" y="135329"/>
                    <a:pt x="90622" y="135329"/>
                    <a:pt x="90622" y="135329"/>
                  </a:cubicBezTo>
                  <a:cubicBezTo>
                    <a:pt x="66455" y="135329"/>
                    <a:pt x="42294" y="135329"/>
                    <a:pt x="18126" y="112775"/>
                  </a:cubicBezTo>
                  <a:cubicBezTo>
                    <a:pt x="-6041" y="90221"/>
                    <a:pt x="-6041" y="67668"/>
                    <a:pt x="18126" y="45108"/>
                  </a:cubicBezTo>
                  <a:cubicBezTo>
                    <a:pt x="18126" y="22554"/>
                    <a:pt x="18126" y="0"/>
                    <a:pt x="4229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 flipH="1">
            <a:off x="1618324" y="2405630"/>
            <a:ext cx="1982324" cy="2001501"/>
            <a:chOff x="790982" y="2225565"/>
            <a:chExt cx="5132191" cy="3309423"/>
          </a:xfrm>
          <a:gradFill>
            <a:gsLst>
              <a:gs pos="2000">
                <a:schemeClr val="accent1">
                  <a:alpha val="18000"/>
                </a:schemeClr>
              </a:gs>
              <a:gs pos="100000">
                <a:schemeClr val="bg1">
                  <a:alpha val="31000"/>
                </a:schemeClr>
              </a:gs>
            </a:gsLst>
            <a:lin ang="15000000" scaled="0"/>
          </a:gradFill>
        </p:grpSpPr>
        <p:sp>
          <p:nvSpPr>
            <p:cNvPr id="64" name="任意多边形 63"/>
            <p:cNvSpPr/>
            <p:nvPr>
              <p:custDataLst>
                <p:tags r:id="rId46"/>
              </p:custDataLst>
            </p:nvPr>
          </p:nvSpPr>
          <p:spPr>
            <a:xfrm>
              <a:off x="790982" y="2225565"/>
              <a:ext cx="1083985" cy="340336"/>
            </a:xfrm>
            <a:custGeom>
              <a:avLst/>
              <a:gdLst>
                <a:gd name="connsiteX0" fmla="*/ 0 w 1083985"/>
                <a:gd name="connsiteY0" fmla="*/ 0 h 340336"/>
                <a:gd name="connsiteX1" fmla="*/ 207569 w 1083985"/>
                <a:gd name="connsiteY1" fmla="*/ 94246 h 340336"/>
                <a:gd name="connsiteX2" fmla="*/ 507398 w 1083985"/>
                <a:gd name="connsiteY2" fmla="*/ 117810 h 340336"/>
                <a:gd name="connsiteX3" fmla="*/ 761090 w 1083985"/>
                <a:gd name="connsiteY3" fmla="*/ 164933 h 340336"/>
                <a:gd name="connsiteX4" fmla="*/ 945600 w 1083985"/>
                <a:gd name="connsiteY4" fmla="*/ 117810 h 340336"/>
                <a:gd name="connsiteX5" fmla="*/ 1083985 w 1083985"/>
                <a:gd name="connsiteY5" fmla="*/ 117810 h 340336"/>
                <a:gd name="connsiteX6" fmla="*/ 899475 w 1083985"/>
                <a:gd name="connsiteY6" fmla="*/ 235614 h 340336"/>
                <a:gd name="connsiteX7" fmla="*/ 922540 w 1083985"/>
                <a:gd name="connsiteY7" fmla="*/ 329866 h 340336"/>
                <a:gd name="connsiteX8" fmla="*/ 853345 w 1083985"/>
                <a:gd name="connsiteY8" fmla="*/ 329866 h 340336"/>
                <a:gd name="connsiteX9" fmla="*/ 830286 w 1083985"/>
                <a:gd name="connsiteY9" fmla="*/ 212056 h 340336"/>
                <a:gd name="connsiteX10" fmla="*/ 484332 w 1083985"/>
                <a:gd name="connsiteY10" fmla="*/ 235614 h 340336"/>
                <a:gd name="connsiteX11" fmla="*/ 345954 w 1083985"/>
                <a:gd name="connsiteY11" fmla="*/ 117810 h 340336"/>
                <a:gd name="connsiteX12" fmla="*/ 69190 w 1083985"/>
                <a:gd name="connsiteY12" fmla="*/ 94246 h 340336"/>
                <a:gd name="connsiteX13" fmla="*/ 0 w 1083985"/>
                <a:gd name="connsiteY13" fmla="*/ 0 h 340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83985" h="340336">
                  <a:moveTo>
                    <a:pt x="0" y="0"/>
                  </a:moveTo>
                  <a:cubicBezTo>
                    <a:pt x="69190" y="23558"/>
                    <a:pt x="138379" y="94246"/>
                    <a:pt x="207569" y="94246"/>
                  </a:cubicBezTo>
                  <a:cubicBezTo>
                    <a:pt x="299823" y="47123"/>
                    <a:pt x="438202" y="47123"/>
                    <a:pt x="507398" y="117810"/>
                  </a:cubicBezTo>
                  <a:cubicBezTo>
                    <a:pt x="576587" y="188492"/>
                    <a:pt x="668842" y="188492"/>
                    <a:pt x="761090" y="164933"/>
                  </a:cubicBezTo>
                  <a:cubicBezTo>
                    <a:pt x="830286" y="141369"/>
                    <a:pt x="876410" y="117810"/>
                    <a:pt x="945600" y="117810"/>
                  </a:cubicBezTo>
                  <a:lnTo>
                    <a:pt x="1083985" y="117810"/>
                  </a:lnTo>
                  <a:cubicBezTo>
                    <a:pt x="1014789" y="117810"/>
                    <a:pt x="922540" y="164933"/>
                    <a:pt x="899475" y="235614"/>
                  </a:cubicBezTo>
                  <a:cubicBezTo>
                    <a:pt x="899475" y="282743"/>
                    <a:pt x="922540" y="306302"/>
                    <a:pt x="922540" y="329866"/>
                  </a:cubicBezTo>
                  <a:cubicBezTo>
                    <a:pt x="899475" y="353425"/>
                    <a:pt x="876410" y="329866"/>
                    <a:pt x="853345" y="329866"/>
                  </a:cubicBezTo>
                  <a:cubicBezTo>
                    <a:pt x="853345" y="282743"/>
                    <a:pt x="899475" y="212056"/>
                    <a:pt x="830286" y="212056"/>
                  </a:cubicBezTo>
                  <a:cubicBezTo>
                    <a:pt x="691901" y="164933"/>
                    <a:pt x="599646" y="306302"/>
                    <a:pt x="484332" y="235614"/>
                  </a:cubicBezTo>
                  <a:cubicBezTo>
                    <a:pt x="461267" y="188492"/>
                    <a:pt x="415143" y="117810"/>
                    <a:pt x="345954" y="117810"/>
                  </a:cubicBezTo>
                  <a:cubicBezTo>
                    <a:pt x="253699" y="141369"/>
                    <a:pt x="138379" y="141369"/>
                    <a:pt x="69190" y="94246"/>
                  </a:cubicBezTo>
                  <a:cubicBezTo>
                    <a:pt x="23059" y="70687"/>
                    <a:pt x="0" y="2355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65" name="任意多边形 64"/>
            <p:cNvSpPr/>
            <p:nvPr>
              <p:custDataLst>
                <p:tags r:id="rId47"/>
              </p:custDataLst>
            </p:nvPr>
          </p:nvSpPr>
          <p:spPr>
            <a:xfrm>
              <a:off x="1776425" y="2343376"/>
              <a:ext cx="329175" cy="259179"/>
            </a:xfrm>
            <a:custGeom>
              <a:avLst/>
              <a:gdLst>
                <a:gd name="connsiteX0" fmla="*/ 98542 w 329175"/>
                <a:gd name="connsiteY0" fmla="*/ 0 h 259179"/>
                <a:gd name="connsiteX1" fmla="*/ 144666 w 329175"/>
                <a:gd name="connsiteY1" fmla="*/ 0 h 259179"/>
                <a:gd name="connsiteX2" fmla="*/ 190790 w 329175"/>
                <a:gd name="connsiteY2" fmla="*/ 23559 h 259179"/>
                <a:gd name="connsiteX3" fmla="*/ 306110 w 329175"/>
                <a:gd name="connsiteY3" fmla="*/ 94246 h 259179"/>
                <a:gd name="connsiteX4" fmla="*/ 329175 w 329175"/>
                <a:gd name="connsiteY4" fmla="*/ 188492 h 259179"/>
                <a:gd name="connsiteX5" fmla="*/ 121601 w 329175"/>
                <a:gd name="connsiteY5" fmla="*/ 259179 h 259179"/>
                <a:gd name="connsiteX6" fmla="*/ 6287 w 329175"/>
                <a:gd name="connsiteY6" fmla="*/ 188492 h 259179"/>
                <a:gd name="connsiteX7" fmla="*/ 52411 w 329175"/>
                <a:gd name="connsiteY7" fmla="*/ 94246 h 259179"/>
                <a:gd name="connsiteX8" fmla="*/ 213855 w 329175"/>
                <a:gd name="connsiteY8" fmla="*/ 164933 h 259179"/>
                <a:gd name="connsiteX9" fmla="*/ 190790 w 329175"/>
                <a:gd name="connsiteY9" fmla="*/ 212056 h 259179"/>
                <a:gd name="connsiteX10" fmla="*/ 259986 w 329175"/>
                <a:gd name="connsiteY10" fmla="*/ 212056 h 259179"/>
                <a:gd name="connsiteX11" fmla="*/ 283045 w 329175"/>
                <a:gd name="connsiteY11" fmla="*/ 164933 h 259179"/>
                <a:gd name="connsiteX12" fmla="*/ 213855 w 329175"/>
                <a:gd name="connsiteY12" fmla="*/ 70682 h 259179"/>
                <a:gd name="connsiteX13" fmla="*/ 98542 w 329175"/>
                <a:gd name="connsiteY13" fmla="*/ 0 h 25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29175" h="259179">
                  <a:moveTo>
                    <a:pt x="98542" y="0"/>
                  </a:moveTo>
                  <a:lnTo>
                    <a:pt x="144666" y="0"/>
                  </a:lnTo>
                  <a:cubicBezTo>
                    <a:pt x="167731" y="0"/>
                    <a:pt x="167731" y="23559"/>
                    <a:pt x="190790" y="23559"/>
                  </a:cubicBezTo>
                  <a:cubicBezTo>
                    <a:pt x="213855" y="70682"/>
                    <a:pt x="259986" y="70682"/>
                    <a:pt x="306110" y="94246"/>
                  </a:cubicBezTo>
                  <a:cubicBezTo>
                    <a:pt x="329175" y="117804"/>
                    <a:pt x="329175" y="141369"/>
                    <a:pt x="329175" y="188492"/>
                  </a:cubicBezTo>
                  <a:cubicBezTo>
                    <a:pt x="283045" y="259179"/>
                    <a:pt x="190790" y="235615"/>
                    <a:pt x="121601" y="259179"/>
                  </a:cubicBezTo>
                  <a:cubicBezTo>
                    <a:pt x="75476" y="235615"/>
                    <a:pt x="6287" y="235615"/>
                    <a:pt x="6287" y="188492"/>
                  </a:cubicBezTo>
                  <a:cubicBezTo>
                    <a:pt x="-16778" y="141369"/>
                    <a:pt x="29346" y="94246"/>
                    <a:pt x="52411" y="94246"/>
                  </a:cubicBezTo>
                  <a:cubicBezTo>
                    <a:pt x="121601" y="70682"/>
                    <a:pt x="167731" y="141369"/>
                    <a:pt x="213855" y="164933"/>
                  </a:cubicBezTo>
                  <a:cubicBezTo>
                    <a:pt x="213855" y="164933"/>
                    <a:pt x="167731" y="188492"/>
                    <a:pt x="190790" y="212056"/>
                  </a:cubicBezTo>
                  <a:cubicBezTo>
                    <a:pt x="190790" y="235615"/>
                    <a:pt x="236921" y="235615"/>
                    <a:pt x="259986" y="212056"/>
                  </a:cubicBezTo>
                  <a:cubicBezTo>
                    <a:pt x="283045" y="212056"/>
                    <a:pt x="283045" y="188492"/>
                    <a:pt x="283045" y="164933"/>
                  </a:cubicBezTo>
                  <a:cubicBezTo>
                    <a:pt x="283045" y="117804"/>
                    <a:pt x="236921" y="94246"/>
                    <a:pt x="213855" y="70682"/>
                  </a:cubicBezTo>
                  <a:cubicBezTo>
                    <a:pt x="167731" y="47123"/>
                    <a:pt x="144666" y="0"/>
                    <a:pt x="9854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66" name="任意多边形 65"/>
            <p:cNvSpPr/>
            <p:nvPr>
              <p:custDataLst>
                <p:tags r:id="rId48"/>
              </p:custDataLst>
            </p:nvPr>
          </p:nvSpPr>
          <p:spPr>
            <a:xfrm>
              <a:off x="2086268" y="2360894"/>
              <a:ext cx="202995" cy="241661"/>
            </a:xfrm>
            <a:custGeom>
              <a:avLst/>
              <a:gdLst>
                <a:gd name="connsiteX0" fmla="*/ 0 w 202995"/>
                <a:gd name="connsiteY0" fmla="*/ 0 h 241661"/>
                <a:gd name="connsiteX1" fmla="*/ 22553 w 202995"/>
                <a:gd name="connsiteY1" fmla="*/ 0 h 241661"/>
                <a:gd name="connsiteX2" fmla="*/ 202995 w 202995"/>
                <a:gd name="connsiteY2" fmla="*/ 72496 h 241661"/>
                <a:gd name="connsiteX3" fmla="*/ 180441 w 202995"/>
                <a:gd name="connsiteY3" fmla="*/ 169159 h 241661"/>
                <a:gd name="connsiteX4" fmla="*/ 45107 w 202995"/>
                <a:gd name="connsiteY4" fmla="*/ 241661 h 241661"/>
                <a:gd name="connsiteX5" fmla="*/ 90220 w 202995"/>
                <a:gd name="connsiteY5" fmla="*/ 120831 h 241661"/>
                <a:gd name="connsiteX6" fmla="*/ 0 w 202995"/>
                <a:gd name="connsiteY6" fmla="*/ 0 h 241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2995" h="241660">
                  <a:moveTo>
                    <a:pt x="0" y="0"/>
                  </a:moveTo>
                  <a:cubicBezTo>
                    <a:pt x="22553" y="0"/>
                    <a:pt x="22553" y="0"/>
                    <a:pt x="22553" y="0"/>
                  </a:cubicBezTo>
                  <a:cubicBezTo>
                    <a:pt x="67661" y="0"/>
                    <a:pt x="157882" y="24168"/>
                    <a:pt x="202995" y="72496"/>
                  </a:cubicBezTo>
                  <a:cubicBezTo>
                    <a:pt x="202995" y="96663"/>
                    <a:pt x="202995" y="144998"/>
                    <a:pt x="180441" y="169159"/>
                  </a:cubicBezTo>
                  <a:cubicBezTo>
                    <a:pt x="157882" y="217494"/>
                    <a:pt x="90220" y="217494"/>
                    <a:pt x="45107" y="241661"/>
                  </a:cubicBezTo>
                  <a:cubicBezTo>
                    <a:pt x="67661" y="193327"/>
                    <a:pt x="90220" y="169159"/>
                    <a:pt x="90220" y="120831"/>
                  </a:cubicBezTo>
                  <a:cubicBezTo>
                    <a:pt x="67661" y="72496"/>
                    <a:pt x="45107" y="2416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67" name="任意多边形 66"/>
            <p:cNvSpPr/>
            <p:nvPr>
              <p:custDataLst>
                <p:tags r:id="rId49"/>
              </p:custDataLst>
            </p:nvPr>
          </p:nvSpPr>
          <p:spPr>
            <a:xfrm>
              <a:off x="2337592" y="2389896"/>
              <a:ext cx="150576" cy="183663"/>
            </a:xfrm>
            <a:custGeom>
              <a:avLst/>
              <a:gdLst>
                <a:gd name="connsiteX0" fmla="*/ 0 w 150576"/>
                <a:gd name="connsiteY0" fmla="*/ 0 h 183663"/>
                <a:gd name="connsiteX1" fmla="*/ 140851 w 150576"/>
                <a:gd name="connsiteY1" fmla="*/ 45918 h 183663"/>
                <a:gd name="connsiteX2" fmla="*/ 117377 w 150576"/>
                <a:gd name="connsiteY2" fmla="*/ 160702 h 183663"/>
                <a:gd name="connsiteX3" fmla="*/ 0 w 150576"/>
                <a:gd name="connsiteY3" fmla="*/ 183663 h 183663"/>
                <a:gd name="connsiteX4" fmla="*/ 0 w 150576"/>
                <a:gd name="connsiteY4" fmla="*/ 0 h 18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576" h="183663">
                  <a:moveTo>
                    <a:pt x="0" y="0"/>
                  </a:moveTo>
                  <a:cubicBezTo>
                    <a:pt x="46952" y="0"/>
                    <a:pt x="117377" y="0"/>
                    <a:pt x="140851" y="45918"/>
                  </a:cubicBezTo>
                  <a:cubicBezTo>
                    <a:pt x="164330" y="91829"/>
                    <a:pt x="140851" y="114790"/>
                    <a:pt x="117377" y="160702"/>
                  </a:cubicBezTo>
                  <a:cubicBezTo>
                    <a:pt x="93898" y="183663"/>
                    <a:pt x="46952" y="183663"/>
                    <a:pt x="0" y="183663"/>
                  </a:cubicBezTo>
                  <a:cubicBezTo>
                    <a:pt x="23473" y="114790"/>
                    <a:pt x="23473" y="459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68" name="任意多边形 67"/>
            <p:cNvSpPr/>
            <p:nvPr>
              <p:custDataLst>
                <p:tags r:id="rId50"/>
              </p:custDataLst>
            </p:nvPr>
          </p:nvSpPr>
          <p:spPr>
            <a:xfrm>
              <a:off x="2270566" y="2636053"/>
              <a:ext cx="647004" cy="350753"/>
            </a:xfrm>
            <a:custGeom>
              <a:avLst/>
              <a:gdLst>
                <a:gd name="connsiteX0" fmla="*/ 388622 w 647004"/>
                <a:gd name="connsiteY0" fmla="*/ 40 h 350753"/>
                <a:gd name="connsiteX1" fmla="*/ 440008 w 647004"/>
                <a:gd name="connsiteY1" fmla="*/ 9150 h 350753"/>
                <a:gd name="connsiteX2" fmla="*/ 532007 w 647004"/>
                <a:gd name="connsiteY2" fmla="*/ 102397 h 350753"/>
                <a:gd name="connsiteX3" fmla="*/ 647004 w 647004"/>
                <a:gd name="connsiteY3" fmla="*/ 172341 h 350753"/>
                <a:gd name="connsiteX4" fmla="*/ 647004 w 647004"/>
                <a:gd name="connsiteY4" fmla="*/ 242280 h 350753"/>
                <a:gd name="connsiteX5" fmla="*/ 509009 w 647004"/>
                <a:gd name="connsiteY5" fmla="*/ 312218 h 350753"/>
                <a:gd name="connsiteX6" fmla="*/ 279015 w 647004"/>
                <a:gd name="connsiteY6" fmla="*/ 335527 h 350753"/>
                <a:gd name="connsiteX7" fmla="*/ 463006 w 647004"/>
                <a:gd name="connsiteY7" fmla="*/ 218965 h 350753"/>
                <a:gd name="connsiteX8" fmla="*/ 394012 w 647004"/>
                <a:gd name="connsiteY8" fmla="*/ 102397 h 350753"/>
                <a:gd name="connsiteX9" fmla="*/ 256016 w 647004"/>
                <a:gd name="connsiteY9" fmla="*/ 79088 h 350753"/>
                <a:gd name="connsiteX10" fmla="*/ 118021 w 647004"/>
                <a:gd name="connsiteY10" fmla="*/ 125712 h 350753"/>
                <a:gd name="connsiteX11" fmla="*/ 118021 w 647004"/>
                <a:gd name="connsiteY11" fmla="*/ 195650 h 350753"/>
                <a:gd name="connsiteX12" fmla="*/ 233018 w 647004"/>
                <a:gd name="connsiteY12" fmla="*/ 242280 h 350753"/>
                <a:gd name="connsiteX13" fmla="*/ 279015 w 647004"/>
                <a:gd name="connsiteY13" fmla="*/ 218965 h 350753"/>
                <a:gd name="connsiteX14" fmla="*/ 210014 w 647004"/>
                <a:gd name="connsiteY14" fmla="*/ 172341 h 350753"/>
                <a:gd name="connsiteX15" fmla="*/ 187016 w 647004"/>
                <a:gd name="connsiteY15" fmla="*/ 172341 h 350753"/>
                <a:gd name="connsiteX16" fmla="*/ 210014 w 647004"/>
                <a:gd name="connsiteY16" fmla="*/ 125712 h 350753"/>
                <a:gd name="connsiteX17" fmla="*/ 371013 w 647004"/>
                <a:gd name="connsiteY17" fmla="*/ 149026 h 350753"/>
                <a:gd name="connsiteX18" fmla="*/ 394012 w 647004"/>
                <a:gd name="connsiteY18" fmla="*/ 195650 h 350753"/>
                <a:gd name="connsiteX19" fmla="*/ 371013 w 647004"/>
                <a:gd name="connsiteY19" fmla="*/ 242280 h 350753"/>
                <a:gd name="connsiteX20" fmla="*/ 256016 w 647004"/>
                <a:gd name="connsiteY20" fmla="*/ 265588 h 350753"/>
                <a:gd name="connsiteX21" fmla="*/ 118021 w 647004"/>
                <a:gd name="connsiteY21" fmla="*/ 265588 h 350753"/>
                <a:gd name="connsiteX22" fmla="*/ 3024 w 647004"/>
                <a:gd name="connsiteY22" fmla="*/ 172341 h 350753"/>
                <a:gd name="connsiteX23" fmla="*/ 49020 w 647004"/>
                <a:gd name="connsiteY23" fmla="*/ 79088 h 350753"/>
                <a:gd name="connsiteX24" fmla="*/ 256016 w 647004"/>
                <a:gd name="connsiteY24" fmla="*/ 55773 h 350753"/>
                <a:gd name="connsiteX25" fmla="*/ 339387 w 647004"/>
                <a:gd name="connsiteY25" fmla="*/ 6233 h 350753"/>
                <a:gd name="connsiteX26" fmla="*/ 388622 w 647004"/>
                <a:gd name="connsiteY26" fmla="*/ 40 h 350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47004" h="350753">
                  <a:moveTo>
                    <a:pt x="388622" y="40"/>
                  </a:moveTo>
                  <a:cubicBezTo>
                    <a:pt x="405512" y="404"/>
                    <a:pt x="422761" y="3320"/>
                    <a:pt x="440008" y="9150"/>
                  </a:cubicBezTo>
                  <a:cubicBezTo>
                    <a:pt x="486011" y="32458"/>
                    <a:pt x="509009" y="79088"/>
                    <a:pt x="532007" y="102397"/>
                  </a:cubicBezTo>
                  <a:cubicBezTo>
                    <a:pt x="578003" y="102397"/>
                    <a:pt x="624006" y="125712"/>
                    <a:pt x="647004" y="172341"/>
                  </a:cubicBezTo>
                  <a:cubicBezTo>
                    <a:pt x="647004" y="195650"/>
                    <a:pt x="647004" y="218965"/>
                    <a:pt x="647004" y="242280"/>
                  </a:cubicBezTo>
                  <a:cubicBezTo>
                    <a:pt x="601002" y="288903"/>
                    <a:pt x="555005" y="312218"/>
                    <a:pt x="509009" y="312218"/>
                  </a:cubicBezTo>
                  <a:cubicBezTo>
                    <a:pt x="440008" y="382156"/>
                    <a:pt x="348015" y="335527"/>
                    <a:pt x="279015" y="335527"/>
                  </a:cubicBezTo>
                  <a:cubicBezTo>
                    <a:pt x="325011" y="288903"/>
                    <a:pt x="417010" y="312218"/>
                    <a:pt x="463006" y="218965"/>
                  </a:cubicBezTo>
                  <a:cubicBezTo>
                    <a:pt x="463006" y="172341"/>
                    <a:pt x="440008" y="149026"/>
                    <a:pt x="394012" y="102397"/>
                  </a:cubicBezTo>
                  <a:cubicBezTo>
                    <a:pt x="348015" y="79088"/>
                    <a:pt x="302013" y="102397"/>
                    <a:pt x="256016" y="79088"/>
                  </a:cubicBezTo>
                  <a:cubicBezTo>
                    <a:pt x="210014" y="79088"/>
                    <a:pt x="164017" y="79088"/>
                    <a:pt x="118021" y="125712"/>
                  </a:cubicBezTo>
                  <a:cubicBezTo>
                    <a:pt x="118021" y="149026"/>
                    <a:pt x="118021" y="172341"/>
                    <a:pt x="118021" y="195650"/>
                  </a:cubicBezTo>
                  <a:cubicBezTo>
                    <a:pt x="164017" y="242280"/>
                    <a:pt x="187016" y="265588"/>
                    <a:pt x="233018" y="242280"/>
                  </a:cubicBezTo>
                  <a:cubicBezTo>
                    <a:pt x="256016" y="242280"/>
                    <a:pt x="256016" y="242280"/>
                    <a:pt x="279015" y="218965"/>
                  </a:cubicBezTo>
                  <a:cubicBezTo>
                    <a:pt x="279015" y="218965"/>
                    <a:pt x="256016" y="172341"/>
                    <a:pt x="210014" y="172341"/>
                  </a:cubicBezTo>
                  <a:cubicBezTo>
                    <a:pt x="210014" y="172341"/>
                    <a:pt x="187016" y="172341"/>
                    <a:pt x="187016" y="172341"/>
                  </a:cubicBezTo>
                  <a:cubicBezTo>
                    <a:pt x="187016" y="149026"/>
                    <a:pt x="210014" y="125712"/>
                    <a:pt x="210014" y="125712"/>
                  </a:cubicBezTo>
                  <a:cubicBezTo>
                    <a:pt x="279015" y="149026"/>
                    <a:pt x="302013" y="149026"/>
                    <a:pt x="371013" y="149026"/>
                  </a:cubicBezTo>
                  <a:cubicBezTo>
                    <a:pt x="371013" y="149026"/>
                    <a:pt x="394012" y="172341"/>
                    <a:pt x="394012" y="195650"/>
                  </a:cubicBezTo>
                  <a:cubicBezTo>
                    <a:pt x="394012" y="218965"/>
                    <a:pt x="371013" y="218965"/>
                    <a:pt x="371013" y="242280"/>
                  </a:cubicBezTo>
                  <a:cubicBezTo>
                    <a:pt x="325011" y="242280"/>
                    <a:pt x="279015" y="195650"/>
                    <a:pt x="256016" y="265588"/>
                  </a:cubicBezTo>
                  <a:cubicBezTo>
                    <a:pt x="210014" y="288903"/>
                    <a:pt x="164017" y="265588"/>
                    <a:pt x="118021" y="265588"/>
                  </a:cubicBezTo>
                  <a:cubicBezTo>
                    <a:pt x="95023" y="172341"/>
                    <a:pt x="-19974" y="265588"/>
                    <a:pt x="3024" y="172341"/>
                  </a:cubicBezTo>
                  <a:cubicBezTo>
                    <a:pt x="3024" y="125712"/>
                    <a:pt x="3024" y="79088"/>
                    <a:pt x="49020" y="79088"/>
                  </a:cubicBezTo>
                  <a:cubicBezTo>
                    <a:pt x="118021" y="32458"/>
                    <a:pt x="187016" y="79088"/>
                    <a:pt x="256016" y="55773"/>
                  </a:cubicBezTo>
                  <a:cubicBezTo>
                    <a:pt x="279015" y="32458"/>
                    <a:pt x="307767" y="14977"/>
                    <a:pt x="339387" y="6233"/>
                  </a:cubicBezTo>
                  <a:cubicBezTo>
                    <a:pt x="355200" y="1861"/>
                    <a:pt x="371732" y="-325"/>
                    <a:pt x="388622" y="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69" name="任意多边形 68"/>
            <p:cNvSpPr/>
            <p:nvPr>
              <p:custDataLst>
                <p:tags r:id="rId51"/>
              </p:custDataLst>
            </p:nvPr>
          </p:nvSpPr>
          <p:spPr>
            <a:xfrm>
              <a:off x="1805942" y="2640161"/>
              <a:ext cx="231991" cy="262910"/>
            </a:xfrm>
            <a:custGeom>
              <a:avLst/>
              <a:gdLst>
                <a:gd name="connsiteX0" fmla="*/ 215589 w 231991"/>
                <a:gd name="connsiteY0" fmla="*/ 92 h 262910"/>
                <a:gd name="connsiteX1" fmla="*/ 231991 w 231991"/>
                <a:gd name="connsiteY1" fmla="*/ 4773 h 262910"/>
                <a:gd name="connsiteX2" fmla="*/ 139194 w 231991"/>
                <a:gd name="connsiteY2" fmla="*/ 96979 h 262910"/>
                <a:gd name="connsiteX3" fmla="*/ 162394 w 231991"/>
                <a:gd name="connsiteY3" fmla="*/ 212231 h 262910"/>
                <a:gd name="connsiteX4" fmla="*/ 208792 w 231991"/>
                <a:gd name="connsiteY4" fmla="*/ 258331 h 262910"/>
                <a:gd name="connsiteX5" fmla="*/ 0 w 231991"/>
                <a:gd name="connsiteY5" fmla="*/ 166131 h 262910"/>
                <a:gd name="connsiteX6" fmla="*/ 23199 w 231991"/>
                <a:gd name="connsiteY6" fmla="*/ 73926 h 262910"/>
                <a:gd name="connsiteX7" fmla="*/ 115995 w 231991"/>
                <a:gd name="connsiteY7" fmla="*/ 27826 h 262910"/>
                <a:gd name="connsiteX8" fmla="*/ 215589 w 231991"/>
                <a:gd name="connsiteY8" fmla="*/ 92 h 262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1990" h="262910">
                  <a:moveTo>
                    <a:pt x="215589" y="92"/>
                  </a:moveTo>
                  <a:cubicBezTo>
                    <a:pt x="220754" y="452"/>
                    <a:pt x="226191" y="1892"/>
                    <a:pt x="231991" y="4773"/>
                  </a:cubicBezTo>
                  <a:cubicBezTo>
                    <a:pt x="185593" y="27826"/>
                    <a:pt x="162394" y="50879"/>
                    <a:pt x="139194" y="96979"/>
                  </a:cubicBezTo>
                  <a:cubicBezTo>
                    <a:pt x="139194" y="143078"/>
                    <a:pt x="139194" y="166131"/>
                    <a:pt x="162394" y="212231"/>
                  </a:cubicBezTo>
                  <a:cubicBezTo>
                    <a:pt x="185593" y="212231"/>
                    <a:pt x="208792" y="235284"/>
                    <a:pt x="208792" y="258331"/>
                  </a:cubicBezTo>
                  <a:cubicBezTo>
                    <a:pt x="115995" y="281384"/>
                    <a:pt x="46398" y="212231"/>
                    <a:pt x="0" y="166131"/>
                  </a:cubicBezTo>
                  <a:cubicBezTo>
                    <a:pt x="0" y="120032"/>
                    <a:pt x="0" y="96979"/>
                    <a:pt x="23199" y="73926"/>
                  </a:cubicBezTo>
                  <a:cubicBezTo>
                    <a:pt x="46398" y="50879"/>
                    <a:pt x="69597" y="27826"/>
                    <a:pt x="115995" y="27826"/>
                  </a:cubicBezTo>
                  <a:cubicBezTo>
                    <a:pt x="156594" y="47997"/>
                    <a:pt x="179431" y="-2426"/>
                    <a:pt x="215589" y="9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0" name="任意多边形 69"/>
            <p:cNvSpPr/>
            <p:nvPr>
              <p:custDataLst>
                <p:tags r:id="rId52"/>
              </p:custDataLst>
            </p:nvPr>
          </p:nvSpPr>
          <p:spPr>
            <a:xfrm>
              <a:off x="2018600" y="2641219"/>
              <a:ext cx="386653" cy="355522"/>
            </a:xfrm>
            <a:custGeom>
              <a:avLst/>
              <a:gdLst>
                <a:gd name="connsiteX0" fmla="*/ 272928 w 386653"/>
                <a:gd name="connsiteY0" fmla="*/ 0 h 355522"/>
                <a:gd name="connsiteX1" fmla="*/ 295677 w 386653"/>
                <a:gd name="connsiteY1" fmla="*/ 0 h 355522"/>
                <a:gd name="connsiteX2" fmla="*/ 181952 w 386653"/>
                <a:gd name="connsiteY2" fmla="*/ 116562 h 355522"/>
                <a:gd name="connsiteX3" fmla="*/ 227443 w 386653"/>
                <a:gd name="connsiteY3" fmla="*/ 256445 h 355522"/>
                <a:gd name="connsiteX4" fmla="*/ 363904 w 386653"/>
                <a:gd name="connsiteY4" fmla="*/ 303069 h 355522"/>
                <a:gd name="connsiteX5" fmla="*/ 386653 w 386653"/>
                <a:gd name="connsiteY5" fmla="*/ 326384 h 355522"/>
                <a:gd name="connsiteX6" fmla="*/ 363904 w 386653"/>
                <a:gd name="connsiteY6" fmla="*/ 326384 h 355522"/>
                <a:gd name="connsiteX7" fmla="*/ 68234 w 386653"/>
                <a:gd name="connsiteY7" fmla="*/ 279754 h 355522"/>
                <a:gd name="connsiteX8" fmla="*/ 68234 w 386653"/>
                <a:gd name="connsiteY8" fmla="*/ 209816 h 355522"/>
                <a:gd name="connsiteX9" fmla="*/ 0 w 386653"/>
                <a:gd name="connsiteY9" fmla="*/ 116562 h 355522"/>
                <a:gd name="connsiteX10" fmla="*/ 272928 w 386653"/>
                <a:gd name="connsiteY10" fmla="*/ 0 h 35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6653" h="355522">
                  <a:moveTo>
                    <a:pt x="272928" y="0"/>
                  </a:moveTo>
                  <a:cubicBezTo>
                    <a:pt x="295677" y="0"/>
                    <a:pt x="295677" y="0"/>
                    <a:pt x="295677" y="0"/>
                  </a:cubicBezTo>
                  <a:cubicBezTo>
                    <a:pt x="250186" y="23315"/>
                    <a:pt x="204695" y="46624"/>
                    <a:pt x="181952" y="116562"/>
                  </a:cubicBezTo>
                  <a:cubicBezTo>
                    <a:pt x="181952" y="163192"/>
                    <a:pt x="181952" y="209816"/>
                    <a:pt x="227443" y="256445"/>
                  </a:cubicBezTo>
                  <a:cubicBezTo>
                    <a:pt x="272928" y="279754"/>
                    <a:pt x="318419" y="279754"/>
                    <a:pt x="363904" y="303069"/>
                  </a:cubicBezTo>
                  <a:cubicBezTo>
                    <a:pt x="363904" y="326384"/>
                    <a:pt x="386653" y="326384"/>
                    <a:pt x="386653" y="326384"/>
                  </a:cubicBezTo>
                  <a:cubicBezTo>
                    <a:pt x="363904" y="326384"/>
                    <a:pt x="363904" y="326384"/>
                    <a:pt x="363904" y="326384"/>
                  </a:cubicBezTo>
                  <a:cubicBezTo>
                    <a:pt x="272928" y="349692"/>
                    <a:pt x="136467" y="396322"/>
                    <a:pt x="68234" y="279754"/>
                  </a:cubicBezTo>
                  <a:cubicBezTo>
                    <a:pt x="45485" y="256445"/>
                    <a:pt x="90976" y="233130"/>
                    <a:pt x="68234" y="209816"/>
                  </a:cubicBezTo>
                  <a:cubicBezTo>
                    <a:pt x="45485" y="186507"/>
                    <a:pt x="0" y="163192"/>
                    <a:pt x="0" y="116562"/>
                  </a:cubicBezTo>
                  <a:cubicBezTo>
                    <a:pt x="45485" y="23315"/>
                    <a:pt x="159210" y="0"/>
                    <a:pt x="27292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1" name="任意多边形 70"/>
            <p:cNvSpPr/>
            <p:nvPr>
              <p:custDataLst>
                <p:tags r:id="rId53"/>
              </p:custDataLst>
            </p:nvPr>
          </p:nvSpPr>
          <p:spPr>
            <a:xfrm>
              <a:off x="1543103" y="2656433"/>
              <a:ext cx="311173" cy="284545"/>
            </a:xfrm>
            <a:custGeom>
              <a:avLst/>
              <a:gdLst>
                <a:gd name="connsiteX0" fmla="*/ 175174 w 311173"/>
                <a:gd name="connsiteY0" fmla="*/ 31 h 284545"/>
                <a:gd name="connsiteX1" fmla="*/ 242818 w 311173"/>
                <a:gd name="connsiteY1" fmla="*/ 8583 h 284545"/>
                <a:gd name="connsiteX2" fmla="*/ 220033 w 311173"/>
                <a:gd name="connsiteY2" fmla="*/ 151346 h 284545"/>
                <a:gd name="connsiteX3" fmla="*/ 311173 w 311173"/>
                <a:gd name="connsiteY3" fmla="*/ 270313 h 284545"/>
                <a:gd name="connsiteX4" fmla="*/ 37752 w 311173"/>
                <a:gd name="connsiteY4" fmla="*/ 222728 h 284545"/>
                <a:gd name="connsiteX5" fmla="*/ 14967 w 311173"/>
                <a:gd name="connsiteY5" fmla="*/ 103754 h 284545"/>
                <a:gd name="connsiteX6" fmla="*/ 175174 w 311173"/>
                <a:gd name="connsiteY6" fmla="*/ 31 h 284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1173" h="284545">
                  <a:moveTo>
                    <a:pt x="175174" y="31"/>
                  </a:moveTo>
                  <a:cubicBezTo>
                    <a:pt x="197248" y="-340"/>
                    <a:pt x="220033" y="2634"/>
                    <a:pt x="242818" y="8583"/>
                  </a:cubicBezTo>
                  <a:cubicBezTo>
                    <a:pt x="220033" y="56169"/>
                    <a:pt x="197248" y="103754"/>
                    <a:pt x="220033" y="151346"/>
                  </a:cubicBezTo>
                  <a:cubicBezTo>
                    <a:pt x="242818" y="198932"/>
                    <a:pt x="265603" y="246517"/>
                    <a:pt x="311173" y="270313"/>
                  </a:cubicBezTo>
                  <a:cubicBezTo>
                    <a:pt x="220033" y="294109"/>
                    <a:pt x="106107" y="294109"/>
                    <a:pt x="37752" y="222728"/>
                  </a:cubicBezTo>
                  <a:cubicBezTo>
                    <a:pt x="-7818" y="198932"/>
                    <a:pt x="-7818" y="127550"/>
                    <a:pt x="14967" y="103754"/>
                  </a:cubicBezTo>
                  <a:cubicBezTo>
                    <a:pt x="49145" y="32376"/>
                    <a:pt x="108955" y="1146"/>
                    <a:pt x="175174" y="3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2" name="任意多边形 71"/>
            <p:cNvSpPr/>
            <p:nvPr>
              <p:custDataLst>
                <p:tags r:id="rId54"/>
              </p:custDataLst>
            </p:nvPr>
          </p:nvSpPr>
          <p:spPr>
            <a:xfrm>
              <a:off x="2917570" y="2737882"/>
              <a:ext cx="177922" cy="237440"/>
            </a:xfrm>
            <a:custGeom>
              <a:avLst/>
              <a:gdLst>
                <a:gd name="connsiteX0" fmla="*/ 22956 w 177922"/>
                <a:gd name="connsiteY0" fmla="*/ 0 h 237440"/>
                <a:gd name="connsiteX1" fmla="*/ 160701 w 177922"/>
                <a:gd name="connsiteY1" fmla="*/ 68544 h 237440"/>
                <a:gd name="connsiteX2" fmla="*/ 160701 w 177922"/>
                <a:gd name="connsiteY2" fmla="*/ 182780 h 237440"/>
                <a:gd name="connsiteX3" fmla="*/ 0 w 177922"/>
                <a:gd name="connsiteY3" fmla="*/ 228478 h 237440"/>
                <a:gd name="connsiteX4" fmla="*/ 45917 w 177922"/>
                <a:gd name="connsiteY4" fmla="*/ 91390 h 237440"/>
                <a:gd name="connsiteX5" fmla="*/ 22956 w 177922"/>
                <a:gd name="connsiteY5" fmla="*/ 0 h 23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7922" h="237440">
                  <a:moveTo>
                    <a:pt x="22956" y="0"/>
                  </a:moveTo>
                  <a:cubicBezTo>
                    <a:pt x="91828" y="0"/>
                    <a:pt x="114790" y="45692"/>
                    <a:pt x="160701" y="68544"/>
                  </a:cubicBezTo>
                  <a:cubicBezTo>
                    <a:pt x="183663" y="114236"/>
                    <a:pt x="183663" y="159934"/>
                    <a:pt x="160701" y="182780"/>
                  </a:cubicBezTo>
                  <a:cubicBezTo>
                    <a:pt x="114790" y="228478"/>
                    <a:pt x="45917" y="251324"/>
                    <a:pt x="0" y="228478"/>
                  </a:cubicBezTo>
                  <a:cubicBezTo>
                    <a:pt x="22956" y="182780"/>
                    <a:pt x="45917" y="137088"/>
                    <a:pt x="45917" y="91390"/>
                  </a:cubicBezTo>
                  <a:cubicBezTo>
                    <a:pt x="22956" y="0"/>
                    <a:pt x="22956" y="0"/>
                    <a:pt x="2295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3" name="任意多边形 72"/>
            <p:cNvSpPr/>
            <p:nvPr>
              <p:custDataLst>
                <p:tags r:id="rId55"/>
              </p:custDataLst>
            </p:nvPr>
          </p:nvSpPr>
          <p:spPr>
            <a:xfrm>
              <a:off x="3101227" y="2737882"/>
              <a:ext cx="233011" cy="234188"/>
            </a:xfrm>
            <a:custGeom>
              <a:avLst/>
              <a:gdLst>
                <a:gd name="connsiteX0" fmla="*/ 0 w 233011"/>
                <a:gd name="connsiteY0" fmla="*/ 0 h 234188"/>
                <a:gd name="connsiteX1" fmla="*/ 228472 w 233011"/>
                <a:gd name="connsiteY1" fmla="*/ 114236 h 234188"/>
                <a:gd name="connsiteX2" fmla="*/ 137082 w 233011"/>
                <a:gd name="connsiteY2" fmla="*/ 228478 h 234188"/>
                <a:gd name="connsiteX3" fmla="*/ 22846 w 233011"/>
                <a:gd name="connsiteY3" fmla="*/ 205626 h 234188"/>
                <a:gd name="connsiteX4" fmla="*/ 22846 w 233011"/>
                <a:gd name="connsiteY4" fmla="*/ 45692 h 234188"/>
                <a:gd name="connsiteX5" fmla="*/ 0 w 233011"/>
                <a:gd name="connsiteY5" fmla="*/ 22846 h 234188"/>
                <a:gd name="connsiteX6" fmla="*/ 0 w 233011"/>
                <a:gd name="connsiteY6" fmla="*/ 0 h 234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011" h="234188">
                  <a:moveTo>
                    <a:pt x="0" y="0"/>
                  </a:moveTo>
                  <a:cubicBezTo>
                    <a:pt x="91390" y="0"/>
                    <a:pt x="205626" y="22846"/>
                    <a:pt x="228472" y="114236"/>
                  </a:cubicBezTo>
                  <a:cubicBezTo>
                    <a:pt x="251324" y="182780"/>
                    <a:pt x="182780" y="205626"/>
                    <a:pt x="137082" y="228478"/>
                  </a:cubicBezTo>
                  <a:cubicBezTo>
                    <a:pt x="114236" y="228478"/>
                    <a:pt x="45692" y="251324"/>
                    <a:pt x="22846" y="205626"/>
                  </a:cubicBezTo>
                  <a:cubicBezTo>
                    <a:pt x="68544" y="159934"/>
                    <a:pt x="68544" y="91390"/>
                    <a:pt x="22846" y="45692"/>
                  </a:cubicBezTo>
                  <a:cubicBezTo>
                    <a:pt x="0" y="22846"/>
                    <a:pt x="0" y="22846"/>
                    <a:pt x="0" y="22846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4" name="任意多边形 73"/>
            <p:cNvSpPr/>
            <p:nvPr>
              <p:custDataLst>
                <p:tags r:id="rId56"/>
              </p:custDataLst>
            </p:nvPr>
          </p:nvSpPr>
          <p:spPr>
            <a:xfrm>
              <a:off x="1573950" y="2989206"/>
              <a:ext cx="347987" cy="349474"/>
            </a:xfrm>
            <a:custGeom>
              <a:avLst/>
              <a:gdLst>
                <a:gd name="connsiteX0" fmla="*/ 278390 w 347987"/>
                <a:gd name="connsiteY0" fmla="*/ 0 h 349474"/>
                <a:gd name="connsiteX1" fmla="*/ 231992 w 347987"/>
                <a:gd name="connsiteY1" fmla="*/ 214596 h 349474"/>
                <a:gd name="connsiteX2" fmla="*/ 347987 w 347987"/>
                <a:gd name="connsiteY2" fmla="*/ 309968 h 349474"/>
                <a:gd name="connsiteX3" fmla="*/ 115996 w 347987"/>
                <a:gd name="connsiteY3" fmla="*/ 333812 h 349474"/>
                <a:gd name="connsiteX4" fmla="*/ 0 w 347987"/>
                <a:gd name="connsiteY4" fmla="*/ 214596 h 349474"/>
                <a:gd name="connsiteX5" fmla="*/ 115996 w 347987"/>
                <a:gd name="connsiteY5" fmla="*/ 47690 h 349474"/>
                <a:gd name="connsiteX6" fmla="*/ 278390 w 347987"/>
                <a:gd name="connsiteY6" fmla="*/ 0 h 349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7987" h="349474">
                  <a:moveTo>
                    <a:pt x="278390" y="0"/>
                  </a:moveTo>
                  <a:cubicBezTo>
                    <a:pt x="231992" y="71528"/>
                    <a:pt x="208792" y="166906"/>
                    <a:pt x="231992" y="214596"/>
                  </a:cubicBezTo>
                  <a:cubicBezTo>
                    <a:pt x="278390" y="262279"/>
                    <a:pt x="301589" y="286123"/>
                    <a:pt x="347987" y="309968"/>
                  </a:cubicBezTo>
                  <a:cubicBezTo>
                    <a:pt x="278390" y="357657"/>
                    <a:pt x="185593" y="357657"/>
                    <a:pt x="115996" y="333812"/>
                  </a:cubicBezTo>
                  <a:cubicBezTo>
                    <a:pt x="69598" y="309968"/>
                    <a:pt x="0" y="262279"/>
                    <a:pt x="0" y="214596"/>
                  </a:cubicBezTo>
                  <a:cubicBezTo>
                    <a:pt x="23199" y="143062"/>
                    <a:pt x="69598" y="71528"/>
                    <a:pt x="115996" y="47690"/>
                  </a:cubicBezTo>
                  <a:cubicBezTo>
                    <a:pt x="162394" y="23845"/>
                    <a:pt x="231992" y="0"/>
                    <a:pt x="27839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5" name="任意多边形 74"/>
            <p:cNvSpPr/>
            <p:nvPr>
              <p:custDataLst>
                <p:tags r:id="rId57"/>
              </p:custDataLst>
            </p:nvPr>
          </p:nvSpPr>
          <p:spPr>
            <a:xfrm>
              <a:off x="1854276" y="2989207"/>
              <a:ext cx="299659" cy="325539"/>
            </a:xfrm>
            <a:custGeom>
              <a:avLst/>
              <a:gdLst>
                <a:gd name="connsiteX0" fmla="*/ 115253 w 299659"/>
                <a:gd name="connsiteY0" fmla="*/ 0 h 325539"/>
                <a:gd name="connsiteX1" fmla="*/ 207453 w 299659"/>
                <a:gd name="connsiteY1" fmla="*/ 23845 h 325539"/>
                <a:gd name="connsiteX2" fmla="*/ 161353 w 299659"/>
                <a:gd name="connsiteY2" fmla="*/ 143062 h 325539"/>
                <a:gd name="connsiteX3" fmla="*/ 253559 w 299659"/>
                <a:gd name="connsiteY3" fmla="*/ 286123 h 325539"/>
                <a:gd name="connsiteX4" fmla="*/ 299659 w 299659"/>
                <a:gd name="connsiteY4" fmla="*/ 309968 h 325539"/>
                <a:gd name="connsiteX5" fmla="*/ 138300 w 299659"/>
                <a:gd name="connsiteY5" fmla="*/ 286123 h 325539"/>
                <a:gd name="connsiteX6" fmla="*/ 92200 w 299659"/>
                <a:gd name="connsiteY6" fmla="*/ 238440 h 325539"/>
                <a:gd name="connsiteX7" fmla="*/ 0 w 299659"/>
                <a:gd name="connsiteY7" fmla="*/ 166906 h 325539"/>
                <a:gd name="connsiteX8" fmla="*/ 115253 w 299659"/>
                <a:gd name="connsiteY8" fmla="*/ 0 h 32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9659" h="325539">
                  <a:moveTo>
                    <a:pt x="115253" y="0"/>
                  </a:moveTo>
                  <a:cubicBezTo>
                    <a:pt x="207453" y="23845"/>
                    <a:pt x="207453" y="23845"/>
                    <a:pt x="207453" y="23845"/>
                  </a:cubicBezTo>
                  <a:cubicBezTo>
                    <a:pt x="161353" y="47690"/>
                    <a:pt x="161353" y="95373"/>
                    <a:pt x="161353" y="143062"/>
                  </a:cubicBezTo>
                  <a:cubicBezTo>
                    <a:pt x="161353" y="190751"/>
                    <a:pt x="184406" y="262279"/>
                    <a:pt x="253559" y="286123"/>
                  </a:cubicBezTo>
                  <a:cubicBezTo>
                    <a:pt x="299659" y="309968"/>
                    <a:pt x="299659" y="309968"/>
                    <a:pt x="299659" y="309968"/>
                  </a:cubicBezTo>
                  <a:cubicBezTo>
                    <a:pt x="253559" y="309968"/>
                    <a:pt x="184406" y="357657"/>
                    <a:pt x="138300" y="286123"/>
                  </a:cubicBezTo>
                  <a:cubicBezTo>
                    <a:pt x="138300" y="262279"/>
                    <a:pt x="115253" y="238440"/>
                    <a:pt x="92200" y="238440"/>
                  </a:cubicBezTo>
                  <a:cubicBezTo>
                    <a:pt x="46100" y="238440"/>
                    <a:pt x="23047" y="214596"/>
                    <a:pt x="0" y="166906"/>
                  </a:cubicBezTo>
                  <a:cubicBezTo>
                    <a:pt x="0" y="119217"/>
                    <a:pt x="46100" y="47690"/>
                    <a:pt x="11525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6" name="任意多边形 75"/>
            <p:cNvSpPr/>
            <p:nvPr>
              <p:custDataLst>
                <p:tags r:id="rId58"/>
              </p:custDataLst>
            </p:nvPr>
          </p:nvSpPr>
          <p:spPr>
            <a:xfrm>
              <a:off x="2366587" y="3018203"/>
              <a:ext cx="618644" cy="347987"/>
            </a:xfrm>
            <a:custGeom>
              <a:avLst/>
              <a:gdLst>
                <a:gd name="connsiteX0" fmla="*/ 504079 w 618644"/>
                <a:gd name="connsiteY0" fmla="*/ 0 h 347987"/>
                <a:gd name="connsiteX1" fmla="*/ 572818 w 618644"/>
                <a:gd name="connsiteY1" fmla="*/ 46399 h 347987"/>
                <a:gd name="connsiteX2" fmla="*/ 618644 w 618644"/>
                <a:gd name="connsiteY2" fmla="*/ 185593 h 347987"/>
                <a:gd name="connsiteX3" fmla="*/ 435341 w 618644"/>
                <a:gd name="connsiteY3" fmla="*/ 278390 h 347987"/>
                <a:gd name="connsiteX4" fmla="*/ 366602 w 618644"/>
                <a:gd name="connsiteY4" fmla="*/ 324788 h 347987"/>
                <a:gd name="connsiteX5" fmla="*/ 252037 w 618644"/>
                <a:gd name="connsiteY5" fmla="*/ 347987 h 347987"/>
                <a:gd name="connsiteX6" fmla="*/ 68739 w 618644"/>
                <a:gd name="connsiteY6" fmla="*/ 324788 h 347987"/>
                <a:gd name="connsiteX7" fmla="*/ 0 w 618644"/>
                <a:gd name="connsiteY7" fmla="*/ 255191 h 347987"/>
                <a:gd name="connsiteX8" fmla="*/ 68739 w 618644"/>
                <a:gd name="connsiteY8" fmla="*/ 255191 h 347987"/>
                <a:gd name="connsiteX9" fmla="*/ 160385 w 618644"/>
                <a:gd name="connsiteY9" fmla="*/ 324788 h 347987"/>
                <a:gd name="connsiteX10" fmla="*/ 320776 w 618644"/>
                <a:gd name="connsiteY10" fmla="*/ 231992 h 347987"/>
                <a:gd name="connsiteX11" fmla="*/ 412428 w 618644"/>
                <a:gd name="connsiteY11" fmla="*/ 185593 h 347987"/>
                <a:gd name="connsiteX12" fmla="*/ 389515 w 618644"/>
                <a:gd name="connsiteY12" fmla="*/ 69598 h 347987"/>
                <a:gd name="connsiteX13" fmla="*/ 274950 w 618644"/>
                <a:gd name="connsiteY13" fmla="*/ 46399 h 347987"/>
                <a:gd name="connsiteX14" fmla="*/ 389515 w 618644"/>
                <a:gd name="connsiteY14" fmla="*/ 23200 h 347987"/>
                <a:gd name="connsiteX15" fmla="*/ 504079 w 618644"/>
                <a:gd name="connsiteY15" fmla="*/ 0 h 347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8644" h="347987">
                  <a:moveTo>
                    <a:pt x="504079" y="0"/>
                  </a:moveTo>
                  <a:cubicBezTo>
                    <a:pt x="504079" y="46399"/>
                    <a:pt x="549905" y="46399"/>
                    <a:pt x="572818" y="46399"/>
                  </a:cubicBezTo>
                  <a:cubicBezTo>
                    <a:pt x="595731" y="92797"/>
                    <a:pt x="618644" y="139195"/>
                    <a:pt x="618644" y="185593"/>
                  </a:cubicBezTo>
                  <a:cubicBezTo>
                    <a:pt x="572818" y="255191"/>
                    <a:pt x="504079" y="278390"/>
                    <a:pt x="435341" y="278390"/>
                  </a:cubicBezTo>
                  <a:cubicBezTo>
                    <a:pt x="435341" y="324788"/>
                    <a:pt x="389515" y="324788"/>
                    <a:pt x="366602" y="324788"/>
                  </a:cubicBezTo>
                  <a:cubicBezTo>
                    <a:pt x="320776" y="278390"/>
                    <a:pt x="297863" y="347987"/>
                    <a:pt x="252037" y="347987"/>
                  </a:cubicBezTo>
                  <a:cubicBezTo>
                    <a:pt x="183298" y="324788"/>
                    <a:pt x="137478" y="324788"/>
                    <a:pt x="68739" y="324788"/>
                  </a:cubicBezTo>
                  <a:cubicBezTo>
                    <a:pt x="68739" y="301589"/>
                    <a:pt x="22913" y="278390"/>
                    <a:pt x="0" y="255191"/>
                  </a:cubicBezTo>
                  <a:cubicBezTo>
                    <a:pt x="0" y="255191"/>
                    <a:pt x="45826" y="231992"/>
                    <a:pt x="68739" y="255191"/>
                  </a:cubicBezTo>
                  <a:cubicBezTo>
                    <a:pt x="91652" y="278390"/>
                    <a:pt x="114565" y="301589"/>
                    <a:pt x="160385" y="324788"/>
                  </a:cubicBezTo>
                  <a:cubicBezTo>
                    <a:pt x="229124" y="301589"/>
                    <a:pt x="274950" y="278390"/>
                    <a:pt x="320776" y="231992"/>
                  </a:cubicBezTo>
                  <a:cubicBezTo>
                    <a:pt x="343689" y="231992"/>
                    <a:pt x="389515" y="208793"/>
                    <a:pt x="412428" y="185593"/>
                  </a:cubicBezTo>
                  <a:cubicBezTo>
                    <a:pt x="412428" y="139195"/>
                    <a:pt x="412428" y="115996"/>
                    <a:pt x="389515" y="69598"/>
                  </a:cubicBezTo>
                  <a:cubicBezTo>
                    <a:pt x="366602" y="46399"/>
                    <a:pt x="320776" y="46399"/>
                    <a:pt x="274950" y="46399"/>
                  </a:cubicBezTo>
                  <a:cubicBezTo>
                    <a:pt x="320776" y="23200"/>
                    <a:pt x="366602" y="46399"/>
                    <a:pt x="389515" y="23200"/>
                  </a:cubicBezTo>
                  <a:cubicBezTo>
                    <a:pt x="412428" y="0"/>
                    <a:pt x="458254" y="0"/>
                    <a:pt x="50407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7" name="任意多边形 76"/>
            <p:cNvSpPr/>
            <p:nvPr>
              <p:custDataLst>
                <p:tags r:id="rId59"/>
              </p:custDataLst>
            </p:nvPr>
          </p:nvSpPr>
          <p:spPr>
            <a:xfrm>
              <a:off x="2998678" y="3018202"/>
              <a:ext cx="170216" cy="251324"/>
            </a:xfrm>
            <a:custGeom>
              <a:avLst/>
              <a:gdLst>
                <a:gd name="connsiteX0" fmla="*/ 32470 w 170216"/>
                <a:gd name="connsiteY0" fmla="*/ 0 h 251324"/>
                <a:gd name="connsiteX1" fmla="*/ 147254 w 170216"/>
                <a:gd name="connsiteY1" fmla="*/ 45692 h 251324"/>
                <a:gd name="connsiteX2" fmla="*/ 170216 w 170216"/>
                <a:gd name="connsiteY2" fmla="*/ 114236 h 251324"/>
                <a:gd name="connsiteX3" fmla="*/ 78382 w 170216"/>
                <a:gd name="connsiteY3" fmla="*/ 228478 h 251324"/>
                <a:gd name="connsiteX4" fmla="*/ 9509 w 170216"/>
                <a:gd name="connsiteY4" fmla="*/ 251324 h 251324"/>
                <a:gd name="connsiteX5" fmla="*/ 32470 w 170216"/>
                <a:gd name="connsiteY5" fmla="*/ 91390 h 251324"/>
                <a:gd name="connsiteX6" fmla="*/ 9509 w 170216"/>
                <a:gd name="connsiteY6" fmla="*/ 22846 h 251324"/>
                <a:gd name="connsiteX7" fmla="*/ 32470 w 170216"/>
                <a:gd name="connsiteY7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216" h="251324">
                  <a:moveTo>
                    <a:pt x="32470" y="0"/>
                  </a:moveTo>
                  <a:cubicBezTo>
                    <a:pt x="78382" y="0"/>
                    <a:pt x="124299" y="22846"/>
                    <a:pt x="147254" y="45692"/>
                  </a:cubicBezTo>
                  <a:cubicBezTo>
                    <a:pt x="170216" y="68544"/>
                    <a:pt x="170216" y="91390"/>
                    <a:pt x="170216" y="114236"/>
                  </a:cubicBezTo>
                  <a:cubicBezTo>
                    <a:pt x="170216" y="182780"/>
                    <a:pt x="124299" y="228478"/>
                    <a:pt x="78382" y="228478"/>
                  </a:cubicBezTo>
                  <a:cubicBezTo>
                    <a:pt x="55426" y="251324"/>
                    <a:pt x="32470" y="251324"/>
                    <a:pt x="9509" y="251324"/>
                  </a:cubicBezTo>
                  <a:cubicBezTo>
                    <a:pt x="55426" y="205626"/>
                    <a:pt x="55426" y="137088"/>
                    <a:pt x="32470" y="91390"/>
                  </a:cubicBezTo>
                  <a:cubicBezTo>
                    <a:pt x="9509" y="22846"/>
                    <a:pt x="9509" y="22846"/>
                    <a:pt x="9509" y="22846"/>
                  </a:cubicBezTo>
                  <a:cubicBezTo>
                    <a:pt x="-13447" y="0"/>
                    <a:pt x="9509" y="0"/>
                    <a:pt x="3247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8" name="任意多边形 77"/>
            <p:cNvSpPr/>
            <p:nvPr>
              <p:custDataLst>
                <p:tags r:id="rId60"/>
              </p:custDataLst>
            </p:nvPr>
          </p:nvSpPr>
          <p:spPr>
            <a:xfrm>
              <a:off x="2066935" y="3037535"/>
              <a:ext cx="202995" cy="204550"/>
            </a:xfrm>
            <a:custGeom>
              <a:avLst/>
              <a:gdLst>
                <a:gd name="connsiteX0" fmla="*/ 67661 w 202995"/>
                <a:gd name="connsiteY0" fmla="*/ 0 h 204550"/>
                <a:gd name="connsiteX1" fmla="*/ 180442 w 202995"/>
                <a:gd name="connsiteY1" fmla="*/ 23625 h 204550"/>
                <a:gd name="connsiteX2" fmla="*/ 180442 w 202995"/>
                <a:gd name="connsiteY2" fmla="*/ 141770 h 204550"/>
                <a:gd name="connsiteX3" fmla="*/ 202995 w 202995"/>
                <a:gd name="connsiteY3" fmla="*/ 189027 h 204550"/>
                <a:gd name="connsiteX4" fmla="*/ 45107 w 202995"/>
                <a:gd name="connsiteY4" fmla="*/ 165402 h 204550"/>
                <a:gd name="connsiteX5" fmla="*/ 0 w 202995"/>
                <a:gd name="connsiteY5" fmla="*/ 70888 h 204550"/>
                <a:gd name="connsiteX6" fmla="*/ 67661 w 202995"/>
                <a:gd name="connsiteY6" fmla="*/ 0 h 20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2995" h="204550">
                  <a:moveTo>
                    <a:pt x="67661" y="0"/>
                  </a:moveTo>
                  <a:cubicBezTo>
                    <a:pt x="112775" y="0"/>
                    <a:pt x="135328" y="23625"/>
                    <a:pt x="180442" y="23625"/>
                  </a:cubicBezTo>
                  <a:cubicBezTo>
                    <a:pt x="157882" y="70888"/>
                    <a:pt x="157882" y="118145"/>
                    <a:pt x="180442" y="141770"/>
                  </a:cubicBezTo>
                  <a:cubicBezTo>
                    <a:pt x="180442" y="165402"/>
                    <a:pt x="202995" y="189027"/>
                    <a:pt x="202995" y="189027"/>
                  </a:cubicBezTo>
                  <a:cubicBezTo>
                    <a:pt x="157882" y="212659"/>
                    <a:pt x="90221" y="212659"/>
                    <a:pt x="45107" y="165402"/>
                  </a:cubicBezTo>
                  <a:cubicBezTo>
                    <a:pt x="0" y="141770"/>
                    <a:pt x="0" y="118145"/>
                    <a:pt x="0" y="70888"/>
                  </a:cubicBezTo>
                  <a:cubicBezTo>
                    <a:pt x="0" y="23625"/>
                    <a:pt x="45107" y="23625"/>
                    <a:pt x="6766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9" name="任意多边形 78"/>
            <p:cNvSpPr/>
            <p:nvPr>
              <p:custDataLst>
                <p:tags r:id="rId61"/>
              </p:custDataLst>
            </p:nvPr>
          </p:nvSpPr>
          <p:spPr>
            <a:xfrm>
              <a:off x="2289257" y="3037536"/>
              <a:ext cx="444650" cy="226191"/>
            </a:xfrm>
            <a:custGeom>
              <a:avLst/>
              <a:gdLst>
                <a:gd name="connsiteX0" fmla="*/ 93606 w 444650"/>
                <a:gd name="connsiteY0" fmla="*/ 0 h 226191"/>
                <a:gd name="connsiteX1" fmla="*/ 163819 w 444650"/>
                <a:gd name="connsiteY1" fmla="*/ 0 h 226191"/>
                <a:gd name="connsiteX2" fmla="*/ 163819 w 444650"/>
                <a:gd name="connsiteY2" fmla="*/ 139195 h 226191"/>
                <a:gd name="connsiteX3" fmla="*/ 257425 w 444650"/>
                <a:gd name="connsiteY3" fmla="*/ 162394 h 226191"/>
                <a:gd name="connsiteX4" fmla="*/ 257425 w 444650"/>
                <a:gd name="connsiteY4" fmla="*/ 115996 h 226191"/>
                <a:gd name="connsiteX5" fmla="*/ 187219 w 444650"/>
                <a:gd name="connsiteY5" fmla="*/ 69597 h 226191"/>
                <a:gd name="connsiteX6" fmla="*/ 234025 w 444650"/>
                <a:gd name="connsiteY6" fmla="*/ 23199 h 226191"/>
                <a:gd name="connsiteX7" fmla="*/ 351038 w 444650"/>
                <a:gd name="connsiteY7" fmla="*/ 92797 h 226191"/>
                <a:gd name="connsiteX8" fmla="*/ 444650 w 444650"/>
                <a:gd name="connsiteY8" fmla="*/ 115996 h 226191"/>
                <a:gd name="connsiteX9" fmla="*/ 421244 w 444650"/>
                <a:gd name="connsiteY9" fmla="*/ 162394 h 226191"/>
                <a:gd name="connsiteX10" fmla="*/ 304231 w 444650"/>
                <a:gd name="connsiteY10" fmla="*/ 208792 h 226191"/>
                <a:gd name="connsiteX11" fmla="*/ 210625 w 444650"/>
                <a:gd name="connsiteY11" fmla="*/ 208792 h 226191"/>
                <a:gd name="connsiteX12" fmla="*/ 117013 w 444650"/>
                <a:gd name="connsiteY12" fmla="*/ 162394 h 226191"/>
                <a:gd name="connsiteX13" fmla="*/ 0 w 444650"/>
                <a:gd name="connsiteY13" fmla="*/ 139195 h 226191"/>
                <a:gd name="connsiteX14" fmla="*/ 0 w 444650"/>
                <a:gd name="connsiteY14" fmla="*/ 69597 h 226191"/>
                <a:gd name="connsiteX15" fmla="*/ 93606 w 444650"/>
                <a:gd name="connsiteY15" fmla="*/ 0 h 226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4649" h="226191">
                  <a:moveTo>
                    <a:pt x="93606" y="0"/>
                  </a:moveTo>
                  <a:cubicBezTo>
                    <a:pt x="117013" y="0"/>
                    <a:pt x="140413" y="0"/>
                    <a:pt x="163819" y="0"/>
                  </a:cubicBezTo>
                  <a:cubicBezTo>
                    <a:pt x="140413" y="46398"/>
                    <a:pt x="140413" y="92797"/>
                    <a:pt x="163819" y="139195"/>
                  </a:cubicBezTo>
                  <a:cubicBezTo>
                    <a:pt x="187219" y="162394"/>
                    <a:pt x="210625" y="185593"/>
                    <a:pt x="257425" y="162394"/>
                  </a:cubicBezTo>
                  <a:cubicBezTo>
                    <a:pt x="257425" y="162394"/>
                    <a:pt x="257425" y="139195"/>
                    <a:pt x="257425" y="115996"/>
                  </a:cubicBezTo>
                  <a:cubicBezTo>
                    <a:pt x="234025" y="115996"/>
                    <a:pt x="187219" y="115996"/>
                    <a:pt x="187219" y="69597"/>
                  </a:cubicBezTo>
                  <a:cubicBezTo>
                    <a:pt x="187219" y="69597"/>
                    <a:pt x="210625" y="23199"/>
                    <a:pt x="234025" y="23199"/>
                  </a:cubicBezTo>
                  <a:cubicBezTo>
                    <a:pt x="280831" y="23199"/>
                    <a:pt x="304231" y="69597"/>
                    <a:pt x="351038" y="92797"/>
                  </a:cubicBezTo>
                  <a:cubicBezTo>
                    <a:pt x="374438" y="92797"/>
                    <a:pt x="421244" y="69597"/>
                    <a:pt x="444650" y="115996"/>
                  </a:cubicBezTo>
                  <a:cubicBezTo>
                    <a:pt x="444650" y="139195"/>
                    <a:pt x="421244" y="139195"/>
                    <a:pt x="421244" y="162394"/>
                  </a:cubicBezTo>
                  <a:cubicBezTo>
                    <a:pt x="374438" y="185593"/>
                    <a:pt x="280831" y="115996"/>
                    <a:pt x="304231" y="208792"/>
                  </a:cubicBezTo>
                  <a:cubicBezTo>
                    <a:pt x="257425" y="231991"/>
                    <a:pt x="234025" y="231991"/>
                    <a:pt x="210625" y="208792"/>
                  </a:cubicBezTo>
                  <a:cubicBezTo>
                    <a:pt x="163819" y="208792"/>
                    <a:pt x="163819" y="115996"/>
                    <a:pt x="117013" y="162394"/>
                  </a:cubicBezTo>
                  <a:cubicBezTo>
                    <a:pt x="70206" y="162394"/>
                    <a:pt x="23400" y="162394"/>
                    <a:pt x="0" y="139195"/>
                  </a:cubicBezTo>
                  <a:cubicBezTo>
                    <a:pt x="0" y="115996"/>
                    <a:pt x="0" y="92797"/>
                    <a:pt x="0" y="69597"/>
                  </a:cubicBezTo>
                  <a:cubicBezTo>
                    <a:pt x="0" y="23199"/>
                    <a:pt x="70206" y="46398"/>
                    <a:pt x="9360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0" name="任意多边形 79"/>
            <p:cNvSpPr/>
            <p:nvPr>
              <p:custDataLst>
                <p:tags r:id="rId62"/>
              </p:custDataLst>
            </p:nvPr>
          </p:nvSpPr>
          <p:spPr>
            <a:xfrm>
              <a:off x="3168894" y="3050714"/>
              <a:ext cx="212659" cy="230018"/>
            </a:xfrm>
            <a:custGeom>
              <a:avLst/>
              <a:gdLst>
                <a:gd name="connsiteX0" fmla="*/ 68671 w 212659"/>
                <a:gd name="connsiteY0" fmla="*/ 536 h 230018"/>
                <a:gd name="connsiteX1" fmla="*/ 94514 w 212659"/>
                <a:gd name="connsiteY1" fmla="*/ 1648 h 230018"/>
                <a:gd name="connsiteX2" fmla="*/ 141771 w 212659"/>
                <a:gd name="connsiteY2" fmla="*/ 10550 h 230018"/>
                <a:gd name="connsiteX3" fmla="*/ 212659 w 212659"/>
                <a:gd name="connsiteY3" fmla="*/ 105453 h 230018"/>
                <a:gd name="connsiteX4" fmla="*/ 189027 w 212659"/>
                <a:gd name="connsiteY4" fmla="*/ 200363 h 230018"/>
                <a:gd name="connsiteX5" fmla="*/ 0 w 212659"/>
                <a:gd name="connsiteY5" fmla="*/ 224085 h 230018"/>
                <a:gd name="connsiteX6" fmla="*/ 47257 w 212659"/>
                <a:gd name="connsiteY6" fmla="*/ 10550 h 230018"/>
                <a:gd name="connsiteX7" fmla="*/ 68671 w 212659"/>
                <a:gd name="connsiteY7" fmla="*/ 536 h 230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2659" h="230017">
                  <a:moveTo>
                    <a:pt x="68671" y="536"/>
                  </a:moveTo>
                  <a:cubicBezTo>
                    <a:pt x="76794" y="-576"/>
                    <a:pt x="85655" y="165"/>
                    <a:pt x="94514" y="1648"/>
                  </a:cubicBezTo>
                  <a:cubicBezTo>
                    <a:pt x="112239" y="4613"/>
                    <a:pt x="129958" y="10550"/>
                    <a:pt x="141771" y="10550"/>
                  </a:cubicBezTo>
                  <a:cubicBezTo>
                    <a:pt x="165402" y="10550"/>
                    <a:pt x="189027" y="58002"/>
                    <a:pt x="212659" y="105453"/>
                  </a:cubicBezTo>
                  <a:cubicBezTo>
                    <a:pt x="212659" y="129182"/>
                    <a:pt x="212659" y="176634"/>
                    <a:pt x="189027" y="200363"/>
                  </a:cubicBezTo>
                  <a:cubicBezTo>
                    <a:pt x="141771" y="247814"/>
                    <a:pt x="70882" y="224085"/>
                    <a:pt x="0" y="224085"/>
                  </a:cubicBezTo>
                  <a:cubicBezTo>
                    <a:pt x="70882" y="176634"/>
                    <a:pt x="70882" y="81724"/>
                    <a:pt x="47257" y="10550"/>
                  </a:cubicBezTo>
                  <a:cubicBezTo>
                    <a:pt x="53164" y="4616"/>
                    <a:pt x="60548" y="1649"/>
                    <a:pt x="68671" y="53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1" name="任意多边形 80"/>
            <p:cNvSpPr/>
            <p:nvPr>
              <p:custDataLst>
                <p:tags r:id="rId63"/>
              </p:custDataLst>
            </p:nvPr>
          </p:nvSpPr>
          <p:spPr>
            <a:xfrm>
              <a:off x="2801574" y="3346858"/>
              <a:ext cx="164331" cy="202995"/>
            </a:xfrm>
            <a:custGeom>
              <a:avLst/>
              <a:gdLst>
                <a:gd name="connsiteX0" fmla="*/ 164331 w 164331"/>
                <a:gd name="connsiteY0" fmla="*/ 0 h 202995"/>
                <a:gd name="connsiteX1" fmla="*/ 164331 w 164331"/>
                <a:gd name="connsiteY1" fmla="*/ 45107 h 202995"/>
                <a:gd name="connsiteX2" fmla="*/ 117378 w 164331"/>
                <a:gd name="connsiteY2" fmla="*/ 157882 h 202995"/>
                <a:gd name="connsiteX3" fmla="*/ 0 w 164331"/>
                <a:gd name="connsiteY3" fmla="*/ 202995 h 202995"/>
                <a:gd name="connsiteX4" fmla="*/ 23474 w 164331"/>
                <a:gd name="connsiteY4" fmla="*/ 45107 h 202995"/>
                <a:gd name="connsiteX5" fmla="*/ 164331 w 164331"/>
                <a:gd name="connsiteY5" fmla="*/ 0 h 202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331" h="202995">
                  <a:moveTo>
                    <a:pt x="164331" y="0"/>
                  </a:moveTo>
                  <a:cubicBezTo>
                    <a:pt x="164331" y="45107"/>
                    <a:pt x="164331" y="45107"/>
                    <a:pt x="164331" y="45107"/>
                  </a:cubicBezTo>
                  <a:cubicBezTo>
                    <a:pt x="164331" y="90221"/>
                    <a:pt x="140851" y="135328"/>
                    <a:pt x="117378" y="157882"/>
                  </a:cubicBezTo>
                  <a:cubicBezTo>
                    <a:pt x="70426" y="180442"/>
                    <a:pt x="46953" y="202995"/>
                    <a:pt x="0" y="202995"/>
                  </a:cubicBezTo>
                  <a:cubicBezTo>
                    <a:pt x="23474" y="157882"/>
                    <a:pt x="23474" y="90221"/>
                    <a:pt x="23474" y="45107"/>
                  </a:cubicBezTo>
                  <a:cubicBezTo>
                    <a:pt x="46953" y="0"/>
                    <a:pt x="117378" y="0"/>
                    <a:pt x="16433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2" name="任意多边形 81"/>
            <p:cNvSpPr/>
            <p:nvPr>
              <p:custDataLst>
                <p:tags r:id="rId64"/>
              </p:custDataLst>
            </p:nvPr>
          </p:nvSpPr>
          <p:spPr>
            <a:xfrm>
              <a:off x="2617911" y="3391478"/>
              <a:ext cx="135329" cy="158374"/>
            </a:xfrm>
            <a:custGeom>
              <a:avLst/>
              <a:gdLst>
                <a:gd name="connsiteX0" fmla="*/ 105592 w 135329"/>
                <a:gd name="connsiteY0" fmla="*/ 2 h 158374"/>
                <a:gd name="connsiteX1" fmla="*/ 135329 w 135329"/>
                <a:gd name="connsiteY1" fmla="*/ 45600 h 158374"/>
                <a:gd name="connsiteX2" fmla="*/ 90215 w 135329"/>
                <a:gd name="connsiteY2" fmla="*/ 158374 h 158374"/>
                <a:gd name="connsiteX3" fmla="*/ 0 w 135329"/>
                <a:gd name="connsiteY3" fmla="*/ 113261 h 158374"/>
                <a:gd name="connsiteX4" fmla="*/ 22554 w 135329"/>
                <a:gd name="connsiteY4" fmla="*/ 45600 h 158374"/>
                <a:gd name="connsiteX5" fmla="*/ 87396 w 135329"/>
                <a:gd name="connsiteY5" fmla="*/ 3305 h 158374"/>
                <a:gd name="connsiteX6" fmla="*/ 105592 w 135329"/>
                <a:gd name="connsiteY6" fmla="*/ 2 h 15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329" h="158374">
                  <a:moveTo>
                    <a:pt x="105592" y="2"/>
                  </a:moveTo>
                  <a:cubicBezTo>
                    <a:pt x="122643" y="134"/>
                    <a:pt x="135329" y="11765"/>
                    <a:pt x="135329" y="45600"/>
                  </a:cubicBezTo>
                  <a:cubicBezTo>
                    <a:pt x="135329" y="90707"/>
                    <a:pt x="135329" y="135821"/>
                    <a:pt x="90215" y="158374"/>
                  </a:cubicBezTo>
                  <a:cubicBezTo>
                    <a:pt x="0" y="113261"/>
                    <a:pt x="0" y="113261"/>
                    <a:pt x="0" y="113261"/>
                  </a:cubicBezTo>
                  <a:cubicBezTo>
                    <a:pt x="22554" y="45600"/>
                    <a:pt x="22554" y="45600"/>
                    <a:pt x="22554" y="45600"/>
                  </a:cubicBezTo>
                  <a:cubicBezTo>
                    <a:pt x="33831" y="34323"/>
                    <a:pt x="62023" y="11769"/>
                    <a:pt x="87396" y="3305"/>
                  </a:cubicBezTo>
                  <a:cubicBezTo>
                    <a:pt x="93741" y="1191"/>
                    <a:pt x="99909" y="-42"/>
                    <a:pt x="105592" y="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3" name="任意多边形 82"/>
            <p:cNvSpPr/>
            <p:nvPr>
              <p:custDataLst>
                <p:tags r:id="rId65"/>
              </p:custDataLst>
            </p:nvPr>
          </p:nvSpPr>
          <p:spPr>
            <a:xfrm>
              <a:off x="2289257" y="3414524"/>
              <a:ext cx="280326" cy="151286"/>
            </a:xfrm>
            <a:custGeom>
              <a:avLst/>
              <a:gdLst>
                <a:gd name="connsiteX0" fmla="*/ 210241 w 280326"/>
                <a:gd name="connsiteY0" fmla="*/ 0 h 151286"/>
                <a:gd name="connsiteX1" fmla="*/ 280326 w 280326"/>
                <a:gd name="connsiteY1" fmla="*/ 23473 h 151286"/>
                <a:gd name="connsiteX2" fmla="*/ 186884 w 280326"/>
                <a:gd name="connsiteY2" fmla="*/ 140851 h 151286"/>
                <a:gd name="connsiteX3" fmla="*/ 0 w 280326"/>
                <a:gd name="connsiteY3" fmla="*/ 140851 h 151286"/>
                <a:gd name="connsiteX4" fmla="*/ 163520 w 280326"/>
                <a:gd name="connsiteY4" fmla="*/ 70426 h 151286"/>
                <a:gd name="connsiteX5" fmla="*/ 210241 w 280326"/>
                <a:gd name="connsiteY5" fmla="*/ 0 h 151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0326" h="151286">
                  <a:moveTo>
                    <a:pt x="210241" y="0"/>
                  </a:moveTo>
                  <a:cubicBezTo>
                    <a:pt x="233605" y="0"/>
                    <a:pt x="256962" y="0"/>
                    <a:pt x="280326" y="23473"/>
                  </a:cubicBezTo>
                  <a:cubicBezTo>
                    <a:pt x="256962" y="93905"/>
                    <a:pt x="210241" y="117378"/>
                    <a:pt x="186884" y="140851"/>
                  </a:cubicBezTo>
                  <a:cubicBezTo>
                    <a:pt x="116799" y="164330"/>
                    <a:pt x="70078" y="140851"/>
                    <a:pt x="0" y="140851"/>
                  </a:cubicBezTo>
                  <a:cubicBezTo>
                    <a:pt x="46721" y="140851"/>
                    <a:pt x="140163" y="140851"/>
                    <a:pt x="163520" y="70426"/>
                  </a:cubicBezTo>
                  <a:cubicBezTo>
                    <a:pt x="186884" y="46952"/>
                    <a:pt x="163520" y="0"/>
                    <a:pt x="21024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4" name="任意多边形 83"/>
            <p:cNvSpPr/>
            <p:nvPr>
              <p:custDataLst>
                <p:tags r:id="rId66"/>
              </p:custDataLst>
            </p:nvPr>
          </p:nvSpPr>
          <p:spPr>
            <a:xfrm>
              <a:off x="1755254" y="3536349"/>
              <a:ext cx="1796415" cy="773150"/>
            </a:xfrm>
            <a:custGeom>
              <a:avLst/>
              <a:gdLst>
                <a:gd name="connsiteX0" fmla="*/ 303895 w 1796415"/>
                <a:gd name="connsiteY0" fmla="*/ 0 h 773150"/>
                <a:gd name="connsiteX1" fmla="*/ 422416 w 1796415"/>
                <a:gd name="connsiteY1" fmla="*/ 17486 h 773150"/>
                <a:gd name="connsiteX2" fmla="*/ 168029 w 1796415"/>
                <a:gd name="connsiteY2" fmla="*/ 110733 h 773150"/>
                <a:gd name="connsiteX3" fmla="*/ 168029 w 1796415"/>
                <a:gd name="connsiteY3" fmla="*/ 227301 h 773150"/>
                <a:gd name="connsiteX4" fmla="*/ 422416 w 1796415"/>
                <a:gd name="connsiteY4" fmla="*/ 250610 h 773150"/>
                <a:gd name="connsiteX5" fmla="*/ 954309 w 1796415"/>
                <a:gd name="connsiteY5" fmla="*/ 367178 h 773150"/>
                <a:gd name="connsiteX6" fmla="*/ 1509323 w 1796415"/>
                <a:gd name="connsiteY6" fmla="*/ 483740 h 773150"/>
                <a:gd name="connsiteX7" fmla="*/ 1786836 w 1796415"/>
                <a:gd name="connsiteY7" fmla="*/ 623616 h 773150"/>
                <a:gd name="connsiteX8" fmla="*/ 1763710 w 1796415"/>
                <a:gd name="connsiteY8" fmla="*/ 740184 h 773150"/>
                <a:gd name="connsiteX9" fmla="*/ 1648079 w 1796415"/>
                <a:gd name="connsiteY9" fmla="*/ 763493 h 773150"/>
                <a:gd name="connsiteX10" fmla="*/ 1624953 w 1796415"/>
                <a:gd name="connsiteY10" fmla="*/ 740184 h 773150"/>
                <a:gd name="connsiteX11" fmla="*/ 1578701 w 1796415"/>
                <a:gd name="connsiteY11" fmla="*/ 576993 h 773150"/>
                <a:gd name="connsiteX12" fmla="*/ 1069934 w 1796415"/>
                <a:gd name="connsiteY12" fmla="*/ 530363 h 773150"/>
                <a:gd name="connsiteX13" fmla="*/ 884931 w 1796415"/>
                <a:gd name="connsiteY13" fmla="*/ 367178 h 773150"/>
                <a:gd name="connsiteX14" fmla="*/ 75531 w 1796415"/>
                <a:gd name="connsiteY14" fmla="*/ 320548 h 773150"/>
                <a:gd name="connsiteX15" fmla="*/ 6152 w 1796415"/>
                <a:gd name="connsiteY15" fmla="*/ 203986 h 773150"/>
                <a:gd name="connsiteX16" fmla="*/ 168029 w 1796415"/>
                <a:gd name="connsiteY16" fmla="*/ 17486 h 773150"/>
                <a:gd name="connsiteX17" fmla="*/ 303895 w 1796415"/>
                <a:gd name="connsiteY17" fmla="*/ 0 h 773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96414" h="773150">
                  <a:moveTo>
                    <a:pt x="303895" y="0"/>
                  </a:moveTo>
                  <a:cubicBezTo>
                    <a:pt x="347256" y="0"/>
                    <a:pt x="387727" y="5829"/>
                    <a:pt x="422416" y="17486"/>
                  </a:cubicBezTo>
                  <a:cubicBezTo>
                    <a:pt x="329911" y="17486"/>
                    <a:pt x="237407" y="40794"/>
                    <a:pt x="168029" y="110733"/>
                  </a:cubicBezTo>
                  <a:cubicBezTo>
                    <a:pt x="144903" y="157362"/>
                    <a:pt x="144903" y="180671"/>
                    <a:pt x="168029" y="227301"/>
                  </a:cubicBezTo>
                  <a:cubicBezTo>
                    <a:pt x="214281" y="297239"/>
                    <a:pt x="329911" y="250610"/>
                    <a:pt x="422416" y="250610"/>
                  </a:cubicBezTo>
                  <a:cubicBezTo>
                    <a:pt x="607418" y="227301"/>
                    <a:pt x="838679" y="203986"/>
                    <a:pt x="954309" y="367178"/>
                  </a:cubicBezTo>
                  <a:cubicBezTo>
                    <a:pt x="1093060" y="530363"/>
                    <a:pt x="1324320" y="460425"/>
                    <a:pt x="1509323" y="483740"/>
                  </a:cubicBezTo>
                  <a:cubicBezTo>
                    <a:pt x="1601827" y="507054"/>
                    <a:pt x="1740584" y="507054"/>
                    <a:pt x="1786836" y="623616"/>
                  </a:cubicBezTo>
                  <a:cubicBezTo>
                    <a:pt x="1809962" y="670240"/>
                    <a:pt x="1786836" y="693555"/>
                    <a:pt x="1763710" y="740184"/>
                  </a:cubicBezTo>
                  <a:cubicBezTo>
                    <a:pt x="1740584" y="763493"/>
                    <a:pt x="1694331" y="786808"/>
                    <a:pt x="1648079" y="763493"/>
                  </a:cubicBezTo>
                  <a:cubicBezTo>
                    <a:pt x="1624953" y="740184"/>
                    <a:pt x="1624953" y="740184"/>
                    <a:pt x="1624953" y="740184"/>
                  </a:cubicBezTo>
                  <a:cubicBezTo>
                    <a:pt x="1648079" y="693555"/>
                    <a:pt x="1648079" y="600302"/>
                    <a:pt x="1578701" y="576993"/>
                  </a:cubicBezTo>
                  <a:cubicBezTo>
                    <a:pt x="1416825" y="507054"/>
                    <a:pt x="1231816" y="553678"/>
                    <a:pt x="1069934" y="530363"/>
                  </a:cubicBezTo>
                  <a:cubicBezTo>
                    <a:pt x="1000561" y="507054"/>
                    <a:pt x="908057" y="460425"/>
                    <a:pt x="884931" y="367178"/>
                  </a:cubicBezTo>
                  <a:cubicBezTo>
                    <a:pt x="630544" y="203986"/>
                    <a:pt x="329911" y="460425"/>
                    <a:pt x="75531" y="320548"/>
                  </a:cubicBezTo>
                  <a:cubicBezTo>
                    <a:pt x="29279" y="297239"/>
                    <a:pt x="-16974" y="250610"/>
                    <a:pt x="6152" y="203986"/>
                  </a:cubicBezTo>
                  <a:cubicBezTo>
                    <a:pt x="29279" y="110733"/>
                    <a:pt x="98651" y="64109"/>
                    <a:pt x="168029" y="17486"/>
                  </a:cubicBezTo>
                  <a:cubicBezTo>
                    <a:pt x="214281" y="5829"/>
                    <a:pt x="260533" y="0"/>
                    <a:pt x="30389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5" name="任意多边形 84"/>
            <p:cNvSpPr/>
            <p:nvPr>
              <p:custDataLst>
                <p:tags r:id="rId67"/>
              </p:custDataLst>
            </p:nvPr>
          </p:nvSpPr>
          <p:spPr>
            <a:xfrm>
              <a:off x="2421956" y="3549853"/>
              <a:ext cx="215288" cy="164331"/>
            </a:xfrm>
            <a:custGeom>
              <a:avLst/>
              <a:gdLst>
                <a:gd name="connsiteX0" fmla="*/ 168890 w 215288"/>
                <a:gd name="connsiteY0" fmla="*/ 0 h 164331"/>
                <a:gd name="connsiteX1" fmla="*/ 215288 w 215288"/>
                <a:gd name="connsiteY1" fmla="*/ 23474 h 164331"/>
                <a:gd name="connsiteX2" fmla="*/ 99292 w 215288"/>
                <a:gd name="connsiteY2" fmla="*/ 164331 h 164331"/>
                <a:gd name="connsiteX3" fmla="*/ 29695 w 215288"/>
                <a:gd name="connsiteY3" fmla="*/ 164331 h 164331"/>
                <a:gd name="connsiteX4" fmla="*/ 6496 w 215288"/>
                <a:gd name="connsiteY4" fmla="*/ 70426 h 164331"/>
                <a:gd name="connsiteX5" fmla="*/ 168890 w 215288"/>
                <a:gd name="connsiteY5" fmla="*/ 0 h 164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287" h="164331">
                  <a:moveTo>
                    <a:pt x="168890" y="0"/>
                  </a:moveTo>
                  <a:cubicBezTo>
                    <a:pt x="215288" y="23474"/>
                    <a:pt x="215288" y="23474"/>
                    <a:pt x="215288" y="23474"/>
                  </a:cubicBezTo>
                  <a:cubicBezTo>
                    <a:pt x="168890" y="46953"/>
                    <a:pt x="122492" y="93905"/>
                    <a:pt x="99292" y="164331"/>
                  </a:cubicBezTo>
                  <a:cubicBezTo>
                    <a:pt x="76093" y="164331"/>
                    <a:pt x="52894" y="164331"/>
                    <a:pt x="29695" y="164331"/>
                  </a:cubicBezTo>
                  <a:cubicBezTo>
                    <a:pt x="29695" y="140851"/>
                    <a:pt x="-16703" y="93905"/>
                    <a:pt x="6496" y="70426"/>
                  </a:cubicBezTo>
                  <a:cubicBezTo>
                    <a:pt x="76093" y="70426"/>
                    <a:pt x="122492" y="23474"/>
                    <a:pt x="16889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6" name="任意多边形 85"/>
            <p:cNvSpPr/>
            <p:nvPr>
              <p:custDataLst>
                <p:tags r:id="rId68"/>
              </p:custDataLst>
            </p:nvPr>
          </p:nvSpPr>
          <p:spPr>
            <a:xfrm>
              <a:off x="1622285" y="3578848"/>
              <a:ext cx="164330" cy="251324"/>
            </a:xfrm>
            <a:custGeom>
              <a:avLst/>
              <a:gdLst>
                <a:gd name="connsiteX0" fmla="*/ 164330 w 164330"/>
                <a:gd name="connsiteY0" fmla="*/ 0 h 251324"/>
                <a:gd name="connsiteX1" fmla="*/ 93898 w 164330"/>
                <a:gd name="connsiteY1" fmla="*/ 251324 h 251324"/>
                <a:gd name="connsiteX2" fmla="*/ 0 w 164330"/>
                <a:gd name="connsiteY2" fmla="*/ 182780 h 251324"/>
                <a:gd name="connsiteX3" fmla="*/ 70425 w 164330"/>
                <a:gd name="connsiteY3" fmla="*/ 22846 h 251324"/>
                <a:gd name="connsiteX4" fmla="*/ 164330 w 164330"/>
                <a:gd name="connsiteY4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330" h="251324">
                  <a:moveTo>
                    <a:pt x="164330" y="0"/>
                  </a:moveTo>
                  <a:cubicBezTo>
                    <a:pt x="117378" y="68544"/>
                    <a:pt x="46952" y="159934"/>
                    <a:pt x="93898" y="251324"/>
                  </a:cubicBezTo>
                  <a:cubicBezTo>
                    <a:pt x="46952" y="251324"/>
                    <a:pt x="0" y="228478"/>
                    <a:pt x="0" y="182780"/>
                  </a:cubicBezTo>
                  <a:cubicBezTo>
                    <a:pt x="0" y="137088"/>
                    <a:pt x="23473" y="68544"/>
                    <a:pt x="70425" y="22846"/>
                  </a:cubicBezTo>
                  <a:cubicBezTo>
                    <a:pt x="93898" y="0"/>
                    <a:pt x="140851" y="0"/>
                    <a:pt x="16433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7" name="任意多边形 86"/>
            <p:cNvSpPr/>
            <p:nvPr>
              <p:custDataLst>
                <p:tags r:id="rId69"/>
              </p:custDataLst>
            </p:nvPr>
          </p:nvSpPr>
          <p:spPr>
            <a:xfrm>
              <a:off x="1457954" y="3617514"/>
              <a:ext cx="144998" cy="241661"/>
            </a:xfrm>
            <a:custGeom>
              <a:avLst/>
              <a:gdLst>
                <a:gd name="connsiteX0" fmla="*/ 96664 w 144998"/>
                <a:gd name="connsiteY0" fmla="*/ 0 h 241661"/>
                <a:gd name="connsiteX1" fmla="*/ 144998 w 144998"/>
                <a:gd name="connsiteY1" fmla="*/ 0 h 241661"/>
                <a:gd name="connsiteX2" fmla="*/ 144998 w 144998"/>
                <a:gd name="connsiteY2" fmla="*/ 217494 h 241661"/>
                <a:gd name="connsiteX3" fmla="*/ 48329 w 144998"/>
                <a:gd name="connsiteY3" fmla="*/ 241661 h 241661"/>
                <a:gd name="connsiteX4" fmla="*/ 0 w 144998"/>
                <a:gd name="connsiteY4" fmla="*/ 144998 h 241661"/>
                <a:gd name="connsiteX5" fmla="*/ 96664 w 144998"/>
                <a:gd name="connsiteY5" fmla="*/ 0 h 241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998" h="241660">
                  <a:moveTo>
                    <a:pt x="96664" y="0"/>
                  </a:moveTo>
                  <a:cubicBezTo>
                    <a:pt x="120831" y="24168"/>
                    <a:pt x="120831" y="0"/>
                    <a:pt x="144998" y="0"/>
                  </a:cubicBezTo>
                  <a:cubicBezTo>
                    <a:pt x="120831" y="72496"/>
                    <a:pt x="96664" y="169159"/>
                    <a:pt x="144998" y="217494"/>
                  </a:cubicBezTo>
                  <a:cubicBezTo>
                    <a:pt x="96664" y="241661"/>
                    <a:pt x="72496" y="241661"/>
                    <a:pt x="48329" y="241661"/>
                  </a:cubicBezTo>
                  <a:cubicBezTo>
                    <a:pt x="24168" y="217494"/>
                    <a:pt x="0" y="193327"/>
                    <a:pt x="0" y="144998"/>
                  </a:cubicBezTo>
                  <a:cubicBezTo>
                    <a:pt x="0" y="96664"/>
                    <a:pt x="24168" y="48329"/>
                    <a:pt x="9666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8" name="任意多边形 87"/>
            <p:cNvSpPr/>
            <p:nvPr>
              <p:custDataLst>
                <p:tags r:id="rId70"/>
              </p:custDataLst>
            </p:nvPr>
          </p:nvSpPr>
          <p:spPr>
            <a:xfrm>
              <a:off x="1970272" y="3618229"/>
              <a:ext cx="396322" cy="115281"/>
            </a:xfrm>
            <a:custGeom>
              <a:avLst/>
              <a:gdLst>
                <a:gd name="connsiteX0" fmla="*/ 298334 w 396322"/>
                <a:gd name="connsiteY0" fmla="*/ 392 h 115281"/>
                <a:gd name="connsiteX1" fmla="*/ 396322 w 396322"/>
                <a:gd name="connsiteY1" fmla="*/ 2507 h 115281"/>
                <a:gd name="connsiteX2" fmla="*/ 396322 w 396322"/>
                <a:gd name="connsiteY2" fmla="*/ 92727 h 115281"/>
                <a:gd name="connsiteX3" fmla="*/ 23309 w 396322"/>
                <a:gd name="connsiteY3" fmla="*/ 115281 h 115281"/>
                <a:gd name="connsiteX4" fmla="*/ 0 w 396322"/>
                <a:gd name="connsiteY4" fmla="*/ 70174 h 115281"/>
                <a:gd name="connsiteX5" fmla="*/ 189417 w 396322"/>
                <a:gd name="connsiteY5" fmla="*/ 2507 h 115281"/>
                <a:gd name="connsiteX6" fmla="*/ 298334 w 396322"/>
                <a:gd name="connsiteY6" fmla="*/ 392 h 115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6322" h="115280">
                  <a:moveTo>
                    <a:pt x="298334" y="392"/>
                  </a:moveTo>
                  <a:cubicBezTo>
                    <a:pt x="333668" y="1097"/>
                    <a:pt x="367180" y="2507"/>
                    <a:pt x="396322" y="2507"/>
                  </a:cubicBezTo>
                  <a:cubicBezTo>
                    <a:pt x="396322" y="92727"/>
                    <a:pt x="396322" y="92727"/>
                    <a:pt x="396322" y="92727"/>
                  </a:cubicBezTo>
                  <a:cubicBezTo>
                    <a:pt x="279753" y="115281"/>
                    <a:pt x="139877" y="115281"/>
                    <a:pt x="23309" y="115281"/>
                  </a:cubicBezTo>
                  <a:cubicBezTo>
                    <a:pt x="0" y="115281"/>
                    <a:pt x="0" y="92727"/>
                    <a:pt x="0" y="70174"/>
                  </a:cubicBezTo>
                  <a:cubicBezTo>
                    <a:pt x="46623" y="25060"/>
                    <a:pt x="116562" y="8145"/>
                    <a:pt x="189417" y="2507"/>
                  </a:cubicBezTo>
                  <a:cubicBezTo>
                    <a:pt x="225845" y="-312"/>
                    <a:pt x="263000" y="-312"/>
                    <a:pt x="298334" y="39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9" name="任意多边形 88"/>
            <p:cNvSpPr/>
            <p:nvPr>
              <p:custDataLst>
                <p:tags r:id="rId71"/>
              </p:custDataLst>
            </p:nvPr>
          </p:nvSpPr>
          <p:spPr>
            <a:xfrm>
              <a:off x="3497549" y="4110499"/>
              <a:ext cx="299658" cy="546959"/>
            </a:xfrm>
            <a:custGeom>
              <a:avLst/>
              <a:gdLst>
                <a:gd name="connsiteX0" fmla="*/ 92199 w 299658"/>
                <a:gd name="connsiteY0" fmla="*/ 0 h 546959"/>
                <a:gd name="connsiteX1" fmla="*/ 299658 w 299658"/>
                <a:gd name="connsiteY1" fmla="*/ 140163 h 546959"/>
                <a:gd name="connsiteX2" fmla="*/ 299658 w 299658"/>
                <a:gd name="connsiteY2" fmla="*/ 210242 h 546959"/>
                <a:gd name="connsiteX3" fmla="*/ 161352 w 299658"/>
                <a:gd name="connsiteY3" fmla="*/ 256963 h 546959"/>
                <a:gd name="connsiteX4" fmla="*/ 138299 w 299658"/>
                <a:gd name="connsiteY4" fmla="*/ 210242 h 546959"/>
                <a:gd name="connsiteX5" fmla="*/ 46099 w 299658"/>
                <a:gd name="connsiteY5" fmla="*/ 256963 h 546959"/>
                <a:gd name="connsiteX6" fmla="*/ 138299 w 299658"/>
                <a:gd name="connsiteY6" fmla="*/ 327041 h 546959"/>
                <a:gd name="connsiteX7" fmla="*/ 207458 w 299658"/>
                <a:gd name="connsiteY7" fmla="*/ 327041 h 546959"/>
                <a:gd name="connsiteX8" fmla="*/ 230505 w 299658"/>
                <a:gd name="connsiteY8" fmla="*/ 443847 h 546959"/>
                <a:gd name="connsiteX9" fmla="*/ 184405 w 299658"/>
                <a:gd name="connsiteY9" fmla="*/ 513925 h 546959"/>
                <a:gd name="connsiteX10" fmla="*/ 0 w 299658"/>
                <a:gd name="connsiteY10" fmla="*/ 537282 h 546959"/>
                <a:gd name="connsiteX11" fmla="*/ 46099 w 299658"/>
                <a:gd name="connsiteY11" fmla="*/ 327041 h 546959"/>
                <a:gd name="connsiteX12" fmla="*/ 23046 w 299658"/>
                <a:gd name="connsiteY12" fmla="*/ 233599 h 546959"/>
                <a:gd name="connsiteX13" fmla="*/ 115252 w 299658"/>
                <a:gd name="connsiteY13" fmla="*/ 70079 h 546959"/>
                <a:gd name="connsiteX14" fmla="*/ 92199 w 299658"/>
                <a:gd name="connsiteY14" fmla="*/ 0 h 546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9658" h="546959">
                  <a:moveTo>
                    <a:pt x="92199" y="0"/>
                  </a:moveTo>
                  <a:cubicBezTo>
                    <a:pt x="184405" y="0"/>
                    <a:pt x="299658" y="46721"/>
                    <a:pt x="299658" y="140163"/>
                  </a:cubicBezTo>
                  <a:cubicBezTo>
                    <a:pt x="299658" y="163521"/>
                    <a:pt x="299658" y="186884"/>
                    <a:pt x="299658" y="210242"/>
                  </a:cubicBezTo>
                  <a:cubicBezTo>
                    <a:pt x="230505" y="186884"/>
                    <a:pt x="230505" y="256963"/>
                    <a:pt x="161352" y="256963"/>
                  </a:cubicBezTo>
                  <a:cubicBezTo>
                    <a:pt x="138299" y="210242"/>
                    <a:pt x="138299" y="210242"/>
                    <a:pt x="138299" y="210242"/>
                  </a:cubicBezTo>
                  <a:cubicBezTo>
                    <a:pt x="115252" y="233599"/>
                    <a:pt x="46099" y="210242"/>
                    <a:pt x="46099" y="256963"/>
                  </a:cubicBezTo>
                  <a:cubicBezTo>
                    <a:pt x="46099" y="303684"/>
                    <a:pt x="115252" y="280320"/>
                    <a:pt x="138299" y="327041"/>
                  </a:cubicBezTo>
                  <a:cubicBezTo>
                    <a:pt x="161352" y="303684"/>
                    <a:pt x="184405" y="327041"/>
                    <a:pt x="207458" y="327041"/>
                  </a:cubicBezTo>
                  <a:cubicBezTo>
                    <a:pt x="230505" y="350405"/>
                    <a:pt x="253558" y="397126"/>
                    <a:pt x="230505" y="443847"/>
                  </a:cubicBezTo>
                  <a:cubicBezTo>
                    <a:pt x="184405" y="513925"/>
                    <a:pt x="184405" y="513925"/>
                    <a:pt x="184405" y="513925"/>
                  </a:cubicBezTo>
                  <a:cubicBezTo>
                    <a:pt x="115252" y="537282"/>
                    <a:pt x="46099" y="560646"/>
                    <a:pt x="0" y="537282"/>
                  </a:cubicBezTo>
                  <a:cubicBezTo>
                    <a:pt x="46099" y="490561"/>
                    <a:pt x="69152" y="397126"/>
                    <a:pt x="46099" y="327041"/>
                  </a:cubicBezTo>
                  <a:cubicBezTo>
                    <a:pt x="46099" y="303684"/>
                    <a:pt x="23046" y="256963"/>
                    <a:pt x="23046" y="233599"/>
                  </a:cubicBezTo>
                  <a:cubicBezTo>
                    <a:pt x="92199" y="210242"/>
                    <a:pt x="115252" y="140163"/>
                    <a:pt x="115252" y="70079"/>
                  </a:cubicBezTo>
                  <a:cubicBezTo>
                    <a:pt x="92199" y="0"/>
                    <a:pt x="92199" y="0"/>
                    <a:pt x="9219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0" name="任意多边形 89"/>
            <p:cNvSpPr/>
            <p:nvPr>
              <p:custDataLst>
                <p:tags r:id="rId72"/>
              </p:custDataLst>
            </p:nvPr>
          </p:nvSpPr>
          <p:spPr>
            <a:xfrm>
              <a:off x="2650862" y="4245827"/>
              <a:ext cx="846687" cy="473652"/>
            </a:xfrm>
            <a:custGeom>
              <a:avLst/>
              <a:gdLst>
                <a:gd name="connsiteX0" fmla="*/ 497914 w 846687"/>
                <a:gd name="connsiteY0" fmla="*/ 0 h 473652"/>
                <a:gd name="connsiteX1" fmla="*/ 590918 w 846687"/>
                <a:gd name="connsiteY1" fmla="*/ 47366 h 473652"/>
                <a:gd name="connsiteX2" fmla="*/ 753677 w 846687"/>
                <a:gd name="connsiteY2" fmla="*/ 94726 h 473652"/>
                <a:gd name="connsiteX3" fmla="*/ 846687 w 846687"/>
                <a:gd name="connsiteY3" fmla="*/ 236826 h 473652"/>
                <a:gd name="connsiteX4" fmla="*/ 753677 w 846687"/>
                <a:gd name="connsiteY4" fmla="*/ 378919 h 473652"/>
                <a:gd name="connsiteX5" fmla="*/ 590918 w 846687"/>
                <a:gd name="connsiteY5" fmla="*/ 402605 h 473652"/>
                <a:gd name="connsiteX6" fmla="*/ 451412 w 846687"/>
                <a:gd name="connsiteY6" fmla="*/ 473652 h 473652"/>
                <a:gd name="connsiteX7" fmla="*/ 265399 w 846687"/>
                <a:gd name="connsiteY7" fmla="*/ 402605 h 473652"/>
                <a:gd name="connsiteX8" fmla="*/ 125887 w 846687"/>
                <a:gd name="connsiteY8" fmla="*/ 378919 h 473652"/>
                <a:gd name="connsiteX9" fmla="*/ 9630 w 846687"/>
                <a:gd name="connsiteY9" fmla="*/ 284192 h 473652"/>
                <a:gd name="connsiteX10" fmla="*/ 32884 w 846687"/>
                <a:gd name="connsiteY10" fmla="*/ 189459 h 473652"/>
                <a:gd name="connsiteX11" fmla="*/ 172395 w 846687"/>
                <a:gd name="connsiteY11" fmla="*/ 142093 h 473652"/>
                <a:gd name="connsiteX12" fmla="*/ 195643 w 846687"/>
                <a:gd name="connsiteY12" fmla="*/ 94726 h 473652"/>
                <a:gd name="connsiteX13" fmla="*/ 311901 w 846687"/>
                <a:gd name="connsiteY13" fmla="*/ 47366 h 473652"/>
                <a:gd name="connsiteX14" fmla="*/ 311901 w 846687"/>
                <a:gd name="connsiteY14" fmla="*/ 71046 h 473652"/>
                <a:gd name="connsiteX15" fmla="*/ 195643 w 846687"/>
                <a:gd name="connsiteY15" fmla="*/ 165779 h 473652"/>
                <a:gd name="connsiteX16" fmla="*/ 218897 w 846687"/>
                <a:gd name="connsiteY16" fmla="*/ 307872 h 473652"/>
                <a:gd name="connsiteX17" fmla="*/ 474660 w 846687"/>
                <a:gd name="connsiteY17" fmla="*/ 331552 h 473652"/>
                <a:gd name="connsiteX18" fmla="*/ 544416 w 846687"/>
                <a:gd name="connsiteY18" fmla="*/ 284192 h 473652"/>
                <a:gd name="connsiteX19" fmla="*/ 521162 w 846687"/>
                <a:gd name="connsiteY19" fmla="*/ 189459 h 473652"/>
                <a:gd name="connsiteX20" fmla="*/ 428158 w 846687"/>
                <a:gd name="connsiteY20" fmla="*/ 142093 h 473652"/>
                <a:gd name="connsiteX21" fmla="*/ 428158 w 846687"/>
                <a:gd name="connsiteY21" fmla="*/ 213139 h 473652"/>
                <a:gd name="connsiteX22" fmla="*/ 474660 w 846687"/>
                <a:gd name="connsiteY22" fmla="*/ 236826 h 473652"/>
                <a:gd name="connsiteX23" fmla="*/ 404904 w 846687"/>
                <a:gd name="connsiteY23" fmla="*/ 284192 h 473652"/>
                <a:gd name="connsiteX24" fmla="*/ 265399 w 846687"/>
                <a:gd name="connsiteY24" fmla="*/ 236826 h 473652"/>
                <a:gd name="connsiteX25" fmla="*/ 265399 w 846687"/>
                <a:gd name="connsiteY25" fmla="*/ 165779 h 473652"/>
                <a:gd name="connsiteX26" fmla="*/ 404904 w 846687"/>
                <a:gd name="connsiteY26" fmla="*/ 71046 h 473652"/>
                <a:gd name="connsiteX27" fmla="*/ 497914 w 846687"/>
                <a:gd name="connsiteY27" fmla="*/ 0 h 473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846687" h="473651">
                  <a:moveTo>
                    <a:pt x="497914" y="0"/>
                  </a:moveTo>
                  <a:cubicBezTo>
                    <a:pt x="544416" y="0"/>
                    <a:pt x="590918" y="23680"/>
                    <a:pt x="590918" y="47366"/>
                  </a:cubicBezTo>
                  <a:cubicBezTo>
                    <a:pt x="637419" y="118412"/>
                    <a:pt x="707175" y="71046"/>
                    <a:pt x="753677" y="94726"/>
                  </a:cubicBezTo>
                  <a:cubicBezTo>
                    <a:pt x="823433" y="118412"/>
                    <a:pt x="846687" y="189459"/>
                    <a:pt x="846687" y="236826"/>
                  </a:cubicBezTo>
                  <a:cubicBezTo>
                    <a:pt x="846687" y="307872"/>
                    <a:pt x="800185" y="355239"/>
                    <a:pt x="753677" y="378919"/>
                  </a:cubicBezTo>
                  <a:cubicBezTo>
                    <a:pt x="707175" y="426285"/>
                    <a:pt x="637419" y="402605"/>
                    <a:pt x="590918" y="402605"/>
                  </a:cubicBezTo>
                  <a:cubicBezTo>
                    <a:pt x="567670" y="449965"/>
                    <a:pt x="497914" y="449965"/>
                    <a:pt x="451412" y="473652"/>
                  </a:cubicBezTo>
                  <a:cubicBezTo>
                    <a:pt x="381656" y="473652"/>
                    <a:pt x="288647" y="473652"/>
                    <a:pt x="265399" y="402605"/>
                  </a:cubicBezTo>
                  <a:cubicBezTo>
                    <a:pt x="242145" y="355239"/>
                    <a:pt x="172395" y="402605"/>
                    <a:pt x="125887" y="378919"/>
                  </a:cubicBezTo>
                  <a:cubicBezTo>
                    <a:pt x="79386" y="378919"/>
                    <a:pt x="32884" y="331552"/>
                    <a:pt x="9630" y="284192"/>
                  </a:cubicBezTo>
                  <a:cubicBezTo>
                    <a:pt x="-13618" y="260506"/>
                    <a:pt x="9630" y="213139"/>
                    <a:pt x="32884" y="189459"/>
                  </a:cubicBezTo>
                  <a:cubicBezTo>
                    <a:pt x="56138" y="142093"/>
                    <a:pt x="125887" y="165779"/>
                    <a:pt x="172395" y="142093"/>
                  </a:cubicBezTo>
                  <a:cubicBezTo>
                    <a:pt x="195643" y="118412"/>
                    <a:pt x="172395" y="118412"/>
                    <a:pt x="195643" y="94726"/>
                  </a:cubicBezTo>
                  <a:cubicBezTo>
                    <a:pt x="218897" y="71046"/>
                    <a:pt x="265399" y="23680"/>
                    <a:pt x="311901" y="47366"/>
                  </a:cubicBezTo>
                  <a:cubicBezTo>
                    <a:pt x="311901" y="47366"/>
                    <a:pt x="311901" y="71046"/>
                    <a:pt x="311901" y="71046"/>
                  </a:cubicBezTo>
                  <a:cubicBezTo>
                    <a:pt x="265399" y="71046"/>
                    <a:pt x="242145" y="118412"/>
                    <a:pt x="195643" y="165779"/>
                  </a:cubicBezTo>
                  <a:cubicBezTo>
                    <a:pt x="195643" y="213139"/>
                    <a:pt x="195643" y="260506"/>
                    <a:pt x="218897" y="307872"/>
                  </a:cubicBezTo>
                  <a:cubicBezTo>
                    <a:pt x="288647" y="378919"/>
                    <a:pt x="404904" y="355239"/>
                    <a:pt x="474660" y="331552"/>
                  </a:cubicBezTo>
                  <a:cubicBezTo>
                    <a:pt x="497914" y="331552"/>
                    <a:pt x="544416" y="307872"/>
                    <a:pt x="544416" y="284192"/>
                  </a:cubicBezTo>
                  <a:cubicBezTo>
                    <a:pt x="544416" y="236826"/>
                    <a:pt x="521162" y="213139"/>
                    <a:pt x="521162" y="189459"/>
                  </a:cubicBezTo>
                  <a:cubicBezTo>
                    <a:pt x="474660" y="165779"/>
                    <a:pt x="474660" y="142093"/>
                    <a:pt x="428158" y="142093"/>
                  </a:cubicBezTo>
                  <a:cubicBezTo>
                    <a:pt x="428158" y="165779"/>
                    <a:pt x="404904" y="189459"/>
                    <a:pt x="428158" y="213139"/>
                  </a:cubicBezTo>
                  <a:cubicBezTo>
                    <a:pt x="451412" y="213139"/>
                    <a:pt x="474660" y="213139"/>
                    <a:pt x="474660" y="236826"/>
                  </a:cubicBezTo>
                  <a:cubicBezTo>
                    <a:pt x="474660" y="284192"/>
                    <a:pt x="428158" y="284192"/>
                    <a:pt x="404904" y="284192"/>
                  </a:cubicBezTo>
                  <a:cubicBezTo>
                    <a:pt x="358402" y="307872"/>
                    <a:pt x="288647" y="307872"/>
                    <a:pt x="265399" y="236826"/>
                  </a:cubicBezTo>
                  <a:cubicBezTo>
                    <a:pt x="242145" y="213139"/>
                    <a:pt x="242145" y="189459"/>
                    <a:pt x="265399" y="165779"/>
                  </a:cubicBezTo>
                  <a:cubicBezTo>
                    <a:pt x="288647" y="94726"/>
                    <a:pt x="428158" y="165779"/>
                    <a:pt x="404904" y="71046"/>
                  </a:cubicBezTo>
                  <a:cubicBezTo>
                    <a:pt x="428158" y="23680"/>
                    <a:pt x="474660" y="0"/>
                    <a:pt x="49791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1" name="任意多边形 90"/>
            <p:cNvSpPr/>
            <p:nvPr>
              <p:custDataLst>
                <p:tags r:id="rId73"/>
              </p:custDataLst>
            </p:nvPr>
          </p:nvSpPr>
          <p:spPr>
            <a:xfrm>
              <a:off x="2482583" y="4375504"/>
              <a:ext cx="183663" cy="252958"/>
            </a:xfrm>
            <a:custGeom>
              <a:avLst/>
              <a:gdLst>
                <a:gd name="connsiteX0" fmla="*/ 126627 w 183663"/>
                <a:gd name="connsiteY0" fmla="*/ 187 h 252958"/>
                <a:gd name="connsiteX1" fmla="*/ 160701 w 183663"/>
                <a:gd name="connsiteY1" fmla="*/ 9676 h 252958"/>
                <a:gd name="connsiteX2" fmla="*/ 137746 w 183663"/>
                <a:gd name="connsiteY2" fmla="*/ 219923 h 252958"/>
                <a:gd name="connsiteX3" fmla="*/ 183663 w 183663"/>
                <a:gd name="connsiteY3" fmla="*/ 243281 h 252958"/>
                <a:gd name="connsiteX4" fmla="*/ 68873 w 183663"/>
                <a:gd name="connsiteY4" fmla="*/ 219923 h 252958"/>
                <a:gd name="connsiteX5" fmla="*/ 0 w 183663"/>
                <a:gd name="connsiteY5" fmla="*/ 103118 h 252958"/>
                <a:gd name="connsiteX6" fmla="*/ 45917 w 183663"/>
                <a:gd name="connsiteY6" fmla="*/ 33039 h 252958"/>
                <a:gd name="connsiteX7" fmla="*/ 94703 w 183663"/>
                <a:gd name="connsiteY7" fmla="*/ 3836 h 252958"/>
                <a:gd name="connsiteX8" fmla="*/ 126627 w 183663"/>
                <a:gd name="connsiteY8" fmla="*/ 187 h 252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3663" h="252957">
                  <a:moveTo>
                    <a:pt x="126627" y="187"/>
                  </a:moveTo>
                  <a:cubicBezTo>
                    <a:pt x="137746" y="917"/>
                    <a:pt x="149224" y="3837"/>
                    <a:pt x="160701" y="9676"/>
                  </a:cubicBezTo>
                  <a:cubicBezTo>
                    <a:pt x="114790" y="56397"/>
                    <a:pt x="114790" y="149839"/>
                    <a:pt x="137746" y="219923"/>
                  </a:cubicBezTo>
                  <a:cubicBezTo>
                    <a:pt x="183663" y="243281"/>
                    <a:pt x="183663" y="243281"/>
                    <a:pt x="183663" y="243281"/>
                  </a:cubicBezTo>
                  <a:cubicBezTo>
                    <a:pt x="137746" y="266644"/>
                    <a:pt x="114790" y="243281"/>
                    <a:pt x="68873" y="219923"/>
                  </a:cubicBezTo>
                  <a:cubicBezTo>
                    <a:pt x="22956" y="196560"/>
                    <a:pt x="0" y="149839"/>
                    <a:pt x="0" y="103118"/>
                  </a:cubicBezTo>
                  <a:cubicBezTo>
                    <a:pt x="0" y="79760"/>
                    <a:pt x="0" y="33039"/>
                    <a:pt x="45917" y="33039"/>
                  </a:cubicBezTo>
                  <a:cubicBezTo>
                    <a:pt x="57395" y="21360"/>
                    <a:pt x="74615" y="9676"/>
                    <a:pt x="94703" y="3836"/>
                  </a:cubicBezTo>
                  <a:cubicBezTo>
                    <a:pt x="104747" y="917"/>
                    <a:pt x="115507" y="-543"/>
                    <a:pt x="126627" y="1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2" name="任意多边形 91"/>
            <p:cNvSpPr/>
            <p:nvPr>
              <p:custDataLst>
                <p:tags r:id="rId74"/>
              </p:custDataLst>
            </p:nvPr>
          </p:nvSpPr>
          <p:spPr>
            <a:xfrm>
              <a:off x="3745779" y="4375762"/>
              <a:ext cx="235353" cy="271587"/>
            </a:xfrm>
            <a:custGeom>
              <a:avLst/>
              <a:gdLst>
                <a:gd name="connsiteX0" fmla="*/ 43320 w 235353"/>
                <a:gd name="connsiteY0" fmla="*/ 190 h 271587"/>
                <a:gd name="connsiteX1" fmla="*/ 82440 w 235353"/>
                <a:gd name="connsiteY1" fmla="*/ 3908 h 271587"/>
                <a:gd name="connsiteX2" fmla="*/ 141643 w 235353"/>
                <a:gd name="connsiteY2" fmla="*/ 33647 h 271587"/>
                <a:gd name="connsiteX3" fmla="*/ 209310 w 235353"/>
                <a:gd name="connsiteY3" fmla="*/ 128824 h 271587"/>
                <a:gd name="connsiteX4" fmla="*/ 209310 w 235353"/>
                <a:gd name="connsiteY4" fmla="*/ 224001 h 271587"/>
                <a:gd name="connsiteX5" fmla="*/ 6315 w 235353"/>
                <a:gd name="connsiteY5" fmla="*/ 271587 h 271587"/>
                <a:gd name="connsiteX6" fmla="*/ 28874 w 235353"/>
                <a:gd name="connsiteY6" fmla="*/ 81239 h 271587"/>
                <a:gd name="connsiteX7" fmla="*/ 6315 w 235353"/>
                <a:gd name="connsiteY7" fmla="*/ 9857 h 271587"/>
                <a:gd name="connsiteX8" fmla="*/ 43320 w 235353"/>
                <a:gd name="connsiteY8" fmla="*/ 190 h 271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5353" h="271587">
                  <a:moveTo>
                    <a:pt x="43320" y="190"/>
                  </a:moveTo>
                  <a:cubicBezTo>
                    <a:pt x="56361" y="-554"/>
                    <a:pt x="69754" y="934"/>
                    <a:pt x="82440" y="3908"/>
                  </a:cubicBezTo>
                  <a:cubicBezTo>
                    <a:pt x="107812" y="9857"/>
                    <a:pt x="130366" y="21749"/>
                    <a:pt x="141643" y="33647"/>
                  </a:cubicBezTo>
                  <a:cubicBezTo>
                    <a:pt x="209310" y="128824"/>
                    <a:pt x="209310" y="128824"/>
                    <a:pt x="209310" y="128824"/>
                  </a:cubicBezTo>
                  <a:cubicBezTo>
                    <a:pt x="231864" y="152620"/>
                    <a:pt x="254418" y="200206"/>
                    <a:pt x="209310" y="224001"/>
                  </a:cubicBezTo>
                  <a:cubicBezTo>
                    <a:pt x="164203" y="295383"/>
                    <a:pt x="73982" y="247791"/>
                    <a:pt x="6315" y="271587"/>
                  </a:cubicBezTo>
                  <a:cubicBezTo>
                    <a:pt x="28874" y="224001"/>
                    <a:pt x="73982" y="152620"/>
                    <a:pt x="28874" y="81239"/>
                  </a:cubicBezTo>
                  <a:cubicBezTo>
                    <a:pt x="28874" y="81239"/>
                    <a:pt x="-16239" y="33647"/>
                    <a:pt x="6315" y="9857"/>
                  </a:cubicBezTo>
                  <a:cubicBezTo>
                    <a:pt x="17592" y="3908"/>
                    <a:pt x="30280" y="934"/>
                    <a:pt x="43320" y="19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3" name="任意多边形 92"/>
            <p:cNvSpPr/>
            <p:nvPr>
              <p:custDataLst>
                <p:tags r:id="rId75"/>
              </p:custDataLst>
            </p:nvPr>
          </p:nvSpPr>
          <p:spPr>
            <a:xfrm>
              <a:off x="2287323" y="4390818"/>
              <a:ext cx="214593" cy="251324"/>
            </a:xfrm>
            <a:custGeom>
              <a:avLst/>
              <a:gdLst>
                <a:gd name="connsiteX0" fmla="*/ 144995 w 214593"/>
                <a:gd name="connsiteY0" fmla="*/ 0 h 251324"/>
                <a:gd name="connsiteX1" fmla="*/ 121796 w 214593"/>
                <a:gd name="connsiteY1" fmla="*/ 68544 h 251324"/>
                <a:gd name="connsiteX2" fmla="*/ 214593 w 214593"/>
                <a:gd name="connsiteY2" fmla="*/ 251324 h 251324"/>
                <a:gd name="connsiteX3" fmla="*/ 29000 w 214593"/>
                <a:gd name="connsiteY3" fmla="*/ 182780 h 251324"/>
                <a:gd name="connsiteX4" fmla="*/ 5801 w 214593"/>
                <a:gd name="connsiteY4" fmla="*/ 68544 h 251324"/>
                <a:gd name="connsiteX5" fmla="*/ 144995 w 214593"/>
                <a:gd name="connsiteY5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593" h="251324">
                  <a:moveTo>
                    <a:pt x="144995" y="0"/>
                  </a:moveTo>
                  <a:cubicBezTo>
                    <a:pt x="121796" y="68544"/>
                    <a:pt x="121796" y="68544"/>
                    <a:pt x="121796" y="68544"/>
                  </a:cubicBezTo>
                  <a:cubicBezTo>
                    <a:pt x="144995" y="137088"/>
                    <a:pt x="168195" y="205626"/>
                    <a:pt x="214593" y="251324"/>
                  </a:cubicBezTo>
                  <a:cubicBezTo>
                    <a:pt x="144995" y="251324"/>
                    <a:pt x="75398" y="228478"/>
                    <a:pt x="29000" y="182780"/>
                  </a:cubicBezTo>
                  <a:cubicBezTo>
                    <a:pt x="-17399" y="137088"/>
                    <a:pt x="5801" y="114236"/>
                    <a:pt x="5801" y="68544"/>
                  </a:cubicBezTo>
                  <a:cubicBezTo>
                    <a:pt x="29000" y="0"/>
                    <a:pt x="98597" y="0"/>
                    <a:pt x="14499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4" name="任意多边形 93"/>
            <p:cNvSpPr/>
            <p:nvPr>
              <p:custDataLst>
                <p:tags r:id="rId76"/>
              </p:custDataLst>
            </p:nvPr>
          </p:nvSpPr>
          <p:spPr>
            <a:xfrm>
              <a:off x="2979345" y="4690477"/>
              <a:ext cx="891408" cy="521652"/>
            </a:xfrm>
            <a:custGeom>
              <a:avLst/>
              <a:gdLst>
                <a:gd name="connsiteX0" fmla="*/ 227867 w 891408"/>
                <a:gd name="connsiteY0" fmla="*/ 0 h 521652"/>
                <a:gd name="connsiteX1" fmla="*/ 413881 w 891408"/>
                <a:gd name="connsiteY1" fmla="*/ 23199 h 521652"/>
                <a:gd name="connsiteX2" fmla="*/ 344125 w 891408"/>
                <a:gd name="connsiteY2" fmla="*/ 139194 h 521652"/>
                <a:gd name="connsiteX3" fmla="*/ 390627 w 891408"/>
                <a:gd name="connsiteY3" fmla="*/ 255190 h 521652"/>
                <a:gd name="connsiteX4" fmla="*/ 398494 w 891408"/>
                <a:gd name="connsiteY4" fmla="*/ 258259 h 521652"/>
                <a:gd name="connsiteX5" fmla="*/ 312157 w 891408"/>
                <a:gd name="connsiteY5" fmla="*/ 275491 h 521652"/>
                <a:gd name="connsiteX6" fmla="*/ 227867 w 891408"/>
                <a:gd name="connsiteY6" fmla="*/ 278389 h 521652"/>
                <a:gd name="connsiteX7" fmla="*/ 144856 w 891408"/>
                <a:gd name="connsiteY7" fmla="*/ 174858 h 521652"/>
                <a:gd name="connsiteX8" fmla="*/ 144387 w 891408"/>
                <a:gd name="connsiteY8" fmla="*/ 190275 h 521652"/>
                <a:gd name="connsiteX9" fmla="*/ 193172 w 891408"/>
                <a:gd name="connsiteY9" fmla="*/ 283882 h 521652"/>
                <a:gd name="connsiteX10" fmla="*/ 422746 w 891408"/>
                <a:gd name="connsiteY10" fmla="*/ 330688 h 521652"/>
                <a:gd name="connsiteX11" fmla="*/ 698237 w 891408"/>
                <a:gd name="connsiteY11" fmla="*/ 494507 h 521652"/>
                <a:gd name="connsiteX12" fmla="*/ 858945 w 891408"/>
                <a:gd name="connsiteY12" fmla="*/ 400894 h 521652"/>
                <a:gd name="connsiteX13" fmla="*/ 881900 w 891408"/>
                <a:gd name="connsiteY13" fmla="*/ 400894 h 521652"/>
                <a:gd name="connsiteX14" fmla="*/ 858945 w 891408"/>
                <a:gd name="connsiteY14" fmla="*/ 471107 h 521652"/>
                <a:gd name="connsiteX15" fmla="*/ 537536 w 891408"/>
                <a:gd name="connsiteY15" fmla="*/ 517907 h 521652"/>
                <a:gd name="connsiteX16" fmla="*/ 491619 w 891408"/>
                <a:gd name="connsiteY16" fmla="*/ 471107 h 521652"/>
                <a:gd name="connsiteX17" fmla="*/ 376829 w 891408"/>
                <a:gd name="connsiteY17" fmla="*/ 424300 h 521652"/>
                <a:gd name="connsiteX18" fmla="*/ 307956 w 891408"/>
                <a:gd name="connsiteY18" fmla="*/ 377494 h 521652"/>
                <a:gd name="connsiteX19" fmla="*/ 32465 w 891408"/>
                <a:gd name="connsiteY19" fmla="*/ 330688 h 521652"/>
                <a:gd name="connsiteX20" fmla="*/ 9509 w 891408"/>
                <a:gd name="connsiteY20" fmla="*/ 190275 h 521652"/>
                <a:gd name="connsiteX21" fmla="*/ 147255 w 891408"/>
                <a:gd name="connsiteY21" fmla="*/ 96663 h 521652"/>
                <a:gd name="connsiteX22" fmla="*/ 145976 w 891408"/>
                <a:gd name="connsiteY22" fmla="*/ 138519 h 521652"/>
                <a:gd name="connsiteX23" fmla="*/ 172646 w 891408"/>
                <a:gd name="connsiteY23" fmla="*/ 81197 h 521652"/>
                <a:gd name="connsiteX24" fmla="*/ 227867 w 891408"/>
                <a:gd name="connsiteY24" fmla="*/ 0 h 521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91408" h="521651">
                  <a:moveTo>
                    <a:pt x="227867" y="0"/>
                  </a:moveTo>
                  <a:cubicBezTo>
                    <a:pt x="297623" y="23199"/>
                    <a:pt x="344125" y="0"/>
                    <a:pt x="413881" y="23199"/>
                  </a:cubicBezTo>
                  <a:cubicBezTo>
                    <a:pt x="367379" y="46398"/>
                    <a:pt x="344125" y="92796"/>
                    <a:pt x="344125" y="139194"/>
                  </a:cubicBezTo>
                  <a:cubicBezTo>
                    <a:pt x="344125" y="162394"/>
                    <a:pt x="367379" y="208792"/>
                    <a:pt x="390627" y="255190"/>
                  </a:cubicBezTo>
                  <a:lnTo>
                    <a:pt x="398494" y="258259"/>
                  </a:lnTo>
                  <a:lnTo>
                    <a:pt x="312157" y="275491"/>
                  </a:lnTo>
                  <a:cubicBezTo>
                    <a:pt x="280184" y="284186"/>
                    <a:pt x="251121" y="289989"/>
                    <a:pt x="227867" y="278389"/>
                  </a:cubicBezTo>
                  <a:lnTo>
                    <a:pt x="144856" y="174858"/>
                  </a:lnTo>
                  <a:lnTo>
                    <a:pt x="144387" y="190275"/>
                  </a:lnTo>
                  <a:cubicBezTo>
                    <a:pt x="152997" y="225378"/>
                    <a:pt x="170216" y="260481"/>
                    <a:pt x="193172" y="283882"/>
                  </a:cubicBezTo>
                  <a:cubicBezTo>
                    <a:pt x="262045" y="330688"/>
                    <a:pt x="353873" y="354094"/>
                    <a:pt x="422746" y="330688"/>
                  </a:cubicBezTo>
                  <a:cubicBezTo>
                    <a:pt x="468663" y="447700"/>
                    <a:pt x="583447" y="494507"/>
                    <a:pt x="698237" y="494507"/>
                  </a:cubicBezTo>
                  <a:cubicBezTo>
                    <a:pt x="767110" y="471107"/>
                    <a:pt x="813028" y="471107"/>
                    <a:pt x="858945" y="400894"/>
                  </a:cubicBezTo>
                  <a:cubicBezTo>
                    <a:pt x="881900" y="400894"/>
                    <a:pt x="881900" y="400894"/>
                    <a:pt x="881900" y="400894"/>
                  </a:cubicBezTo>
                  <a:cubicBezTo>
                    <a:pt x="904856" y="424300"/>
                    <a:pt x="881900" y="447700"/>
                    <a:pt x="858945" y="471107"/>
                  </a:cubicBezTo>
                  <a:cubicBezTo>
                    <a:pt x="767110" y="541313"/>
                    <a:pt x="652320" y="517907"/>
                    <a:pt x="537536" y="517907"/>
                  </a:cubicBezTo>
                  <a:cubicBezTo>
                    <a:pt x="537536" y="494507"/>
                    <a:pt x="537536" y="447700"/>
                    <a:pt x="491619" y="471107"/>
                  </a:cubicBezTo>
                  <a:cubicBezTo>
                    <a:pt x="445702" y="471107"/>
                    <a:pt x="422746" y="447700"/>
                    <a:pt x="376829" y="424300"/>
                  </a:cubicBezTo>
                  <a:cubicBezTo>
                    <a:pt x="307956" y="377494"/>
                    <a:pt x="307956" y="377494"/>
                    <a:pt x="307956" y="377494"/>
                  </a:cubicBezTo>
                  <a:cubicBezTo>
                    <a:pt x="216128" y="400894"/>
                    <a:pt x="101338" y="424300"/>
                    <a:pt x="32465" y="330688"/>
                  </a:cubicBezTo>
                  <a:cubicBezTo>
                    <a:pt x="9509" y="307288"/>
                    <a:pt x="-13446" y="237075"/>
                    <a:pt x="9509" y="190275"/>
                  </a:cubicBezTo>
                  <a:cubicBezTo>
                    <a:pt x="32465" y="143469"/>
                    <a:pt x="101338" y="96663"/>
                    <a:pt x="147255" y="96663"/>
                  </a:cubicBezTo>
                  <a:lnTo>
                    <a:pt x="145976" y="138519"/>
                  </a:lnTo>
                  <a:lnTo>
                    <a:pt x="172646" y="81197"/>
                  </a:lnTo>
                  <a:cubicBezTo>
                    <a:pt x="192989" y="57997"/>
                    <a:pt x="216243" y="34798"/>
                    <a:pt x="22786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5" name="任意多边形 94"/>
            <p:cNvSpPr/>
            <p:nvPr>
              <p:custDataLst>
                <p:tags r:id="rId77"/>
              </p:custDataLst>
            </p:nvPr>
          </p:nvSpPr>
          <p:spPr>
            <a:xfrm>
              <a:off x="3393226" y="4690477"/>
              <a:ext cx="568371" cy="437436"/>
            </a:xfrm>
            <a:custGeom>
              <a:avLst/>
              <a:gdLst>
                <a:gd name="connsiteX0" fmla="*/ 255762 w 568371"/>
                <a:gd name="connsiteY0" fmla="*/ 0 h 437436"/>
                <a:gd name="connsiteX1" fmla="*/ 441782 w 568371"/>
                <a:gd name="connsiteY1" fmla="*/ 23199 h 437436"/>
                <a:gd name="connsiteX2" fmla="*/ 558039 w 568371"/>
                <a:gd name="connsiteY2" fmla="*/ 139194 h 437436"/>
                <a:gd name="connsiteX3" fmla="*/ 558039 w 568371"/>
                <a:gd name="connsiteY3" fmla="*/ 231991 h 437436"/>
                <a:gd name="connsiteX4" fmla="*/ 348772 w 568371"/>
                <a:gd name="connsiteY4" fmla="*/ 324788 h 437436"/>
                <a:gd name="connsiteX5" fmla="*/ 325524 w 568371"/>
                <a:gd name="connsiteY5" fmla="*/ 347987 h 437436"/>
                <a:gd name="connsiteX6" fmla="*/ 325524 w 568371"/>
                <a:gd name="connsiteY6" fmla="*/ 394385 h 437436"/>
                <a:gd name="connsiteX7" fmla="*/ 139505 w 568371"/>
                <a:gd name="connsiteY7" fmla="*/ 417584 h 437436"/>
                <a:gd name="connsiteX8" fmla="*/ 43597 w 568371"/>
                <a:gd name="connsiteY8" fmla="*/ 353783 h 437436"/>
                <a:gd name="connsiteX9" fmla="*/ 4852 w 568371"/>
                <a:gd name="connsiteY9" fmla="*/ 266163 h 437436"/>
                <a:gd name="connsiteX10" fmla="*/ 43597 w 568371"/>
                <a:gd name="connsiteY10" fmla="*/ 281288 h 437436"/>
                <a:gd name="connsiteX11" fmla="*/ 93003 w 568371"/>
                <a:gd name="connsiteY11" fmla="*/ 324788 h 437436"/>
                <a:gd name="connsiteX12" fmla="*/ 302270 w 568371"/>
                <a:gd name="connsiteY12" fmla="*/ 347987 h 437436"/>
                <a:gd name="connsiteX13" fmla="*/ 395274 w 568371"/>
                <a:gd name="connsiteY13" fmla="*/ 162394 h 437436"/>
                <a:gd name="connsiteX14" fmla="*/ 302270 w 568371"/>
                <a:gd name="connsiteY14" fmla="*/ 46398 h 437436"/>
                <a:gd name="connsiteX15" fmla="*/ 186013 w 568371"/>
                <a:gd name="connsiteY15" fmla="*/ 69597 h 437436"/>
                <a:gd name="connsiteX16" fmla="*/ 162759 w 568371"/>
                <a:gd name="connsiteY16" fmla="*/ 162394 h 437436"/>
                <a:gd name="connsiteX17" fmla="*/ 209261 w 568371"/>
                <a:gd name="connsiteY17" fmla="*/ 162394 h 437436"/>
                <a:gd name="connsiteX18" fmla="*/ 302270 w 568371"/>
                <a:gd name="connsiteY18" fmla="*/ 115995 h 437436"/>
                <a:gd name="connsiteX19" fmla="*/ 348772 w 568371"/>
                <a:gd name="connsiteY19" fmla="*/ 185593 h 437436"/>
                <a:gd name="connsiteX20" fmla="*/ 232515 w 568371"/>
                <a:gd name="connsiteY20" fmla="*/ 301588 h 437436"/>
                <a:gd name="connsiteX21" fmla="*/ 116257 w 568371"/>
                <a:gd name="connsiteY21" fmla="*/ 278389 h 437436"/>
                <a:gd name="connsiteX22" fmla="*/ 93003 w 568371"/>
                <a:gd name="connsiteY22" fmla="*/ 208792 h 437436"/>
                <a:gd name="connsiteX23" fmla="*/ 0 w 568371"/>
                <a:gd name="connsiteY23" fmla="*/ 185593 h 437436"/>
                <a:gd name="connsiteX24" fmla="*/ 23247 w 568371"/>
                <a:gd name="connsiteY24" fmla="*/ 92796 h 437436"/>
                <a:gd name="connsiteX25" fmla="*/ 255762 w 568371"/>
                <a:gd name="connsiteY25" fmla="*/ 0 h 437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68371" h="437435">
                  <a:moveTo>
                    <a:pt x="255762" y="0"/>
                  </a:moveTo>
                  <a:cubicBezTo>
                    <a:pt x="441782" y="23199"/>
                    <a:pt x="441782" y="23199"/>
                    <a:pt x="441782" y="23199"/>
                  </a:cubicBezTo>
                  <a:cubicBezTo>
                    <a:pt x="488284" y="46398"/>
                    <a:pt x="534785" y="92796"/>
                    <a:pt x="558039" y="139194"/>
                  </a:cubicBezTo>
                  <a:cubicBezTo>
                    <a:pt x="581287" y="185593"/>
                    <a:pt x="558039" y="208792"/>
                    <a:pt x="558039" y="231991"/>
                  </a:cubicBezTo>
                  <a:cubicBezTo>
                    <a:pt x="511531" y="301588"/>
                    <a:pt x="441782" y="371186"/>
                    <a:pt x="348772" y="324788"/>
                  </a:cubicBezTo>
                  <a:cubicBezTo>
                    <a:pt x="325524" y="324788"/>
                    <a:pt x="325524" y="347987"/>
                    <a:pt x="325524" y="347987"/>
                  </a:cubicBezTo>
                  <a:cubicBezTo>
                    <a:pt x="325524" y="371186"/>
                    <a:pt x="325524" y="394385"/>
                    <a:pt x="325524" y="394385"/>
                  </a:cubicBezTo>
                  <a:cubicBezTo>
                    <a:pt x="255762" y="417584"/>
                    <a:pt x="186013" y="463982"/>
                    <a:pt x="139505" y="417584"/>
                  </a:cubicBezTo>
                  <a:cubicBezTo>
                    <a:pt x="93003" y="405985"/>
                    <a:pt x="63940" y="382785"/>
                    <a:pt x="43597" y="353783"/>
                  </a:cubicBezTo>
                  <a:lnTo>
                    <a:pt x="4852" y="266163"/>
                  </a:lnTo>
                  <a:lnTo>
                    <a:pt x="43597" y="281288"/>
                  </a:lnTo>
                  <a:cubicBezTo>
                    <a:pt x="63940" y="289989"/>
                    <a:pt x="81379" y="301588"/>
                    <a:pt x="93003" y="324788"/>
                  </a:cubicBezTo>
                  <a:cubicBezTo>
                    <a:pt x="162759" y="347987"/>
                    <a:pt x="232515" y="371186"/>
                    <a:pt x="302270" y="347987"/>
                  </a:cubicBezTo>
                  <a:cubicBezTo>
                    <a:pt x="348772" y="301588"/>
                    <a:pt x="441782" y="231991"/>
                    <a:pt x="395274" y="162394"/>
                  </a:cubicBezTo>
                  <a:cubicBezTo>
                    <a:pt x="395274" y="115995"/>
                    <a:pt x="348772" y="69597"/>
                    <a:pt x="302270" y="46398"/>
                  </a:cubicBezTo>
                  <a:cubicBezTo>
                    <a:pt x="255762" y="46398"/>
                    <a:pt x="232515" y="69597"/>
                    <a:pt x="186013" y="69597"/>
                  </a:cubicBezTo>
                  <a:cubicBezTo>
                    <a:pt x="162759" y="92796"/>
                    <a:pt x="116257" y="115995"/>
                    <a:pt x="162759" y="162394"/>
                  </a:cubicBezTo>
                  <a:cubicBezTo>
                    <a:pt x="162759" y="162394"/>
                    <a:pt x="186013" y="162394"/>
                    <a:pt x="209261" y="162394"/>
                  </a:cubicBezTo>
                  <a:cubicBezTo>
                    <a:pt x="209261" y="115995"/>
                    <a:pt x="255762" y="115995"/>
                    <a:pt x="302270" y="115995"/>
                  </a:cubicBezTo>
                  <a:cubicBezTo>
                    <a:pt x="325524" y="139194"/>
                    <a:pt x="348772" y="162394"/>
                    <a:pt x="348772" y="185593"/>
                  </a:cubicBezTo>
                  <a:cubicBezTo>
                    <a:pt x="348772" y="231991"/>
                    <a:pt x="279016" y="278389"/>
                    <a:pt x="232515" y="301588"/>
                  </a:cubicBezTo>
                  <a:cubicBezTo>
                    <a:pt x="209261" y="301588"/>
                    <a:pt x="162759" y="301588"/>
                    <a:pt x="116257" y="278389"/>
                  </a:cubicBezTo>
                  <a:cubicBezTo>
                    <a:pt x="116257" y="255190"/>
                    <a:pt x="116257" y="231991"/>
                    <a:pt x="93003" y="208792"/>
                  </a:cubicBezTo>
                  <a:cubicBezTo>
                    <a:pt x="46501" y="231991"/>
                    <a:pt x="23247" y="208792"/>
                    <a:pt x="0" y="185593"/>
                  </a:cubicBezTo>
                  <a:cubicBezTo>
                    <a:pt x="0" y="162394"/>
                    <a:pt x="0" y="115995"/>
                    <a:pt x="23247" y="92796"/>
                  </a:cubicBezTo>
                  <a:cubicBezTo>
                    <a:pt x="69755" y="23199"/>
                    <a:pt x="162759" y="23199"/>
                    <a:pt x="25576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6" name="任意多边形 95"/>
            <p:cNvSpPr/>
            <p:nvPr>
              <p:custDataLst>
                <p:tags r:id="rId78"/>
              </p:custDataLst>
            </p:nvPr>
          </p:nvSpPr>
          <p:spPr>
            <a:xfrm>
              <a:off x="2733907" y="4738805"/>
              <a:ext cx="251324" cy="251324"/>
            </a:xfrm>
            <a:custGeom>
              <a:avLst/>
              <a:gdLst>
                <a:gd name="connsiteX0" fmla="*/ 137082 w 251324"/>
                <a:gd name="connsiteY0" fmla="*/ 0 h 251324"/>
                <a:gd name="connsiteX1" fmla="*/ 251324 w 251324"/>
                <a:gd name="connsiteY1" fmla="*/ 22846 h 251324"/>
                <a:gd name="connsiteX2" fmla="*/ 205626 w 251324"/>
                <a:gd name="connsiteY2" fmla="*/ 114236 h 251324"/>
                <a:gd name="connsiteX3" fmla="*/ 182780 w 251324"/>
                <a:gd name="connsiteY3" fmla="*/ 251324 h 251324"/>
                <a:gd name="connsiteX4" fmla="*/ 45692 w 251324"/>
                <a:gd name="connsiteY4" fmla="*/ 228478 h 251324"/>
                <a:gd name="connsiteX5" fmla="*/ 0 w 251324"/>
                <a:gd name="connsiteY5" fmla="*/ 91390 h 251324"/>
                <a:gd name="connsiteX6" fmla="*/ 137082 w 251324"/>
                <a:gd name="connsiteY6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1324" h="251324">
                  <a:moveTo>
                    <a:pt x="137082" y="0"/>
                  </a:moveTo>
                  <a:cubicBezTo>
                    <a:pt x="182780" y="0"/>
                    <a:pt x="205626" y="22846"/>
                    <a:pt x="251324" y="22846"/>
                  </a:cubicBezTo>
                  <a:cubicBezTo>
                    <a:pt x="228472" y="68544"/>
                    <a:pt x="205626" y="91390"/>
                    <a:pt x="205626" y="114236"/>
                  </a:cubicBezTo>
                  <a:cubicBezTo>
                    <a:pt x="182780" y="159934"/>
                    <a:pt x="182780" y="205626"/>
                    <a:pt x="182780" y="251324"/>
                  </a:cubicBezTo>
                  <a:cubicBezTo>
                    <a:pt x="137082" y="251324"/>
                    <a:pt x="91390" y="251324"/>
                    <a:pt x="45692" y="228478"/>
                  </a:cubicBezTo>
                  <a:cubicBezTo>
                    <a:pt x="0" y="205626"/>
                    <a:pt x="0" y="137088"/>
                    <a:pt x="0" y="91390"/>
                  </a:cubicBezTo>
                  <a:cubicBezTo>
                    <a:pt x="22846" y="45692"/>
                    <a:pt x="68544" y="0"/>
                    <a:pt x="13708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7" name="任意多边形 96"/>
            <p:cNvSpPr/>
            <p:nvPr>
              <p:custDataLst>
                <p:tags r:id="rId79"/>
              </p:custDataLst>
            </p:nvPr>
          </p:nvSpPr>
          <p:spPr>
            <a:xfrm>
              <a:off x="3961531" y="4787140"/>
              <a:ext cx="232132" cy="299658"/>
            </a:xfrm>
            <a:custGeom>
              <a:avLst/>
              <a:gdLst>
                <a:gd name="connsiteX0" fmla="*/ 91390 w 232132"/>
                <a:gd name="connsiteY0" fmla="*/ 0 h 299658"/>
                <a:gd name="connsiteX1" fmla="*/ 228478 w 232132"/>
                <a:gd name="connsiteY1" fmla="*/ 115253 h 299658"/>
                <a:gd name="connsiteX2" fmla="*/ 182780 w 232132"/>
                <a:gd name="connsiteY2" fmla="*/ 253558 h 299658"/>
                <a:gd name="connsiteX3" fmla="*/ 45698 w 232132"/>
                <a:gd name="connsiteY3" fmla="*/ 299658 h 299658"/>
                <a:gd name="connsiteX4" fmla="*/ 0 w 232132"/>
                <a:gd name="connsiteY4" fmla="*/ 253558 h 299658"/>
                <a:gd name="connsiteX5" fmla="*/ 114242 w 232132"/>
                <a:gd name="connsiteY5" fmla="*/ 92200 h 299658"/>
                <a:gd name="connsiteX6" fmla="*/ 91390 w 232132"/>
                <a:gd name="connsiteY6" fmla="*/ 0 h 299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132" h="299658">
                  <a:moveTo>
                    <a:pt x="91390" y="0"/>
                  </a:moveTo>
                  <a:cubicBezTo>
                    <a:pt x="159934" y="0"/>
                    <a:pt x="205632" y="46100"/>
                    <a:pt x="228478" y="115253"/>
                  </a:cubicBezTo>
                  <a:cubicBezTo>
                    <a:pt x="228478" y="161352"/>
                    <a:pt x="251324" y="230505"/>
                    <a:pt x="182780" y="253558"/>
                  </a:cubicBezTo>
                  <a:cubicBezTo>
                    <a:pt x="159934" y="299658"/>
                    <a:pt x="91390" y="299658"/>
                    <a:pt x="45698" y="299658"/>
                  </a:cubicBezTo>
                  <a:cubicBezTo>
                    <a:pt x="22852" y="299658"/>
                    <a:pt x="22852" y="276605"/>
                    <a:pt x="0" y="253558"/>
                  </a:cubicBezTo>
                  <a:cubicBezTo>
                    <a:pt x="45698" y="230505"/>
                    <a:pt x="114242" y="161352"/>
                    <a:pt x="114242" y="92200"/>
                  </a:cubicBezTo>
                  <a:cubicBezTo>
                    <a:pt x="91390" y="0"/>
                    <a:pt x="91390" y="0"/>
                    <a:pt x="9139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8" name="任意多边形 97"/>
            <p:cNvSpPr/>
            <p:nvPr>
              <p:custDataLst>
                <p:tags r:id="rId80"/>
              </p:custDataLst>
            </p:nvPr>
          </p:nvSpPr>
          <p:spPr>
            <a:xfrm>
              <a:off x="3851305" y="4800091"/>
              <a:ext cx="1823710" cy="734897"/>
            </a:xfrm>
            <a:custGeom>
              <a:avLst/>
              <a:gdLst>
                <a:gd name="connsiteX0" fmla="*/ 1492161 w 1823710"/>
                <a:gd name="connsiteY0" fmla="*/ 526 h 734897"/>
                <a:gd name="connsiteX1" fmla="*/ 1540481 w 1823710"/>
                <a:gd name="connsiteY1" fmla="*/ 10365 h 734897"/>
                <a:gd name="connsiteX2" fmla="*/ 1425088 w 1823710"/>
                <a:gd name="connsiteY2" fmla="*/ 150241 h 734897"/>
                <a:gd name="connsiteX3" fmla="*/ 1725106 w 1823710"/>
                <a:gd name="connsiteY3" fmla="*/ 360057 h 734897"/>
                <a:gd name="connsiteX4" fmla="*/ 1817421 w 1823710"/>
                <a:gd name="connsiteY4" fmla="*/ 499933 h 734897"/>
                <a:gd name="connsiteX5" fmla="*/ 1771267 w 1823710"/>
                <a:gd name="connsiteY5" fmla="*/ 639810 h 734897"/>
                <a:gd name="connsiteX6" fmla="*/ 1586636 w 1823710"/>
                <a:gd name="connsiteY6" fmla="*/ 686434 h 734897"/>
                <a:gd name="connsiteX7" fmla="*/ 1148148 w 1823710"/>
                <a:gd name="connsiteY7" fmla="*/ 639810 h 734897"/>
                <a:gd name="connsiteX8" fmla="*/ 801975 w 1823710"/>
                <a:gd name="connsiteY8" fmla="*/ 709749 h 734897"/>
                <a:gd name="connsiteX9" fmla="*/ 617350 w 1823710"/>
                <a:gd name="connsiteY9" fmla="*/ 569872 h 734897"/>
                <a:gd name="connsiteX10" fmla="*/ 178862 w 1823710"/>
                <a:gd name="connsiteY10" fmla="*/ 639810 h 734897"/>
                <a:gd name="connsiteX11" fmla="*/ 86546 w 1823710"/>
                <a:gd name="connsiteY11" fmla="*/ 616495 h 734897"/>
                <a:gd name="connsiteX12" fmla="*/ 63469 w 1823710"/>
                <a:gd name="connsiteY12" fmla="*/ 593187 h 734897"/>
                <a:gd name="connsiteX13" fmla="*/ 17308 w 1823710"/>
                <a:gd name="connsiteY13" fmla="*/ 593187 h 734897"/>
                <a:gd name="connsiteX14" fmla="*/ 17308 w 1823710"/>
                <a:gd name="connsiteY14" fmla="*/ 453310 h 734897"/>
                <a:gd name="connsiteX15" fmla="*/ 63469 w 1823710"/>
                <a:gd name="connsiteY15" fmla="*/ 523248 h 734897"/>
                <a:gd name="connsiteX16" fmla="*/ 271171 w 1823710"/>
                <a:gd name="connsiteY16" fmla="*/ 546557 h 734897"/>
                <a:gd name="connsiteX17" fmla="*/ 548112 w 1823710"/>
                <a:gd name="connsiteY17" fmla="*/ 499933 h 734897"/>
                <a:gd name="connsiteX18" fmla="*/ 801975 w 1823710"/>
                <a:gd name="connsiteY18" fmla="*/ 593187 h 734897"/>
                <a:gd name="connsiteX19" fmla="*/ 1194308 w 1823710"/>
                <a:gd name="connsiteY19" fmla="*/ 546557 h 734897"/>
                <a:gd name="connsiteX20" fmla="*/ 1448165 w 1823710"/>
                <a:gd name="connsiteY20" fmla="*/ 616495 h 734897"/>
                <a:gd name="connsiteX21" fmla="*/ 1725106 w 1823710"/>
                <a:gd name="connsiteY21" fmla="*/ 546557 h 734897"/>
                <a:gd name="connsiteX22" fmla="*/ 1655874 w 1823710"/>
                <a:gd name="connsiteY22" fmla="*/ 406680 h 734897"/>
                <a:gd name="connsiteX23" fmla="*/ 1494326 w 1823710"/>
                <a:gd name="connsiteY23" fmla="*/ 336742 h 734897"/>
                <a:gd name="connsiteX24" fmla="*/ 1263540 w 1823710"/>
                <a:gd name="connsiteY24" fmla="*/ 150241 h 734897"/>
                <a:gd name="connsiteX25" fmla="*/ 1355856 w 1823710"/>
                <a:gd name="connsiteY25" fmla="*/ 10365 h 734897"/>
                <a:gd name="connsiteX26" fmla="*/ 1448165 w 1823710"/>
                <a:gd name="connsiteY26" fmla="*/ 1621 h 734897"/>
                <a:gd name="connsiteX27" fmla="*/ 1492161 w 1823710"/>
                <a:gd name="connsiteY27" fmla="*/ 526 h 734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23710" h="734897">
                  <a:moveTo>
                    <a:pt x="1492161" y="526"/>
                  </a:moveTo>
                  <a:cubicBezTo>
                    <a:pt x="1507307" y="1619"/>
                    <a:pt x="1523173" y="4535"/>
                    <a:pt x="1540481" y="10365"/>
                  </a:cubicBezTo>
                  <a:cubicBezTo>
                    <a:pt x="1471249" y="33673"/>
                    <a:pt x="1425088" y="80303"/>
                    <a:pt x="1425088" y="150241"/>
                  </a:cubicBezTo>
                  <a:cubicBezTo>
                    <a:pt x="1471249" y="290118"/>
                    <a:pt x="1609719" y="290118"/>
                    <a:pt x="1725106" y="360057"/>
                  </a:cubicBezTo>
                  <a:cubicBezTo>
                    <a:pt x="1771267" y="383365"/>
                    <a:pt x="1817421" y="429995"/>
                    <a:pt x="1817421" y="499933"/>
                  </a:cubicBezTo>
                  <a:cubicBezTo>
                    <a:pt x="1840499" y="546557"/>
                    <a:pt x="1794344" y="593187"/>
                    <a:pt x="1771267" y="639810"/>
                  </a:cubicBezTo>
                  <a:cubicBezTo>
                    <a:pt x="1702029" y="663125"/>
                    <a:pt x="1655874" y="733063"/>
                    <a:pt x="1586636" y="686434"/>
                  </a:cubicBezTo>
                  <a:cubicBezTo>
                    <a:pt x="1448165" y="639810"/>
                    <a:pt x="1309701" y="616495"/>
                    <a:pt x="1148148" y="639810"/>
                  </a:cubicBezTo>
                  <a:cubicBezTo>
                    <a:pt x="1055838" y="686434"/>
                    <a:pt x="940445" y="779687"/>
                    <a:pt x="801975" y="709749"/>
                  </a:cubicBezTo>
                  <a:cubicBezTo>
                    <a:pt x="755820" y="663125"/>
                    <a:pt x="709659" y="569872"/>
                    <a:pt x="617350" y="569872"/>
                  </a:cubicBezTo>
                  <a:cubicBezTo>
                    <a:pt x="455796" y="546557"/>
                    <a:pt x="340409" y="639810"/>
                    <a:pt x="178862" y="639810"/>
                  </a:cubicBezTo>
                  <a:cubicBezTo>
                    <a:pt x="155778" y="639810"/>
                    <a:pt x="109624" y="639810"/>
                    <a:pt x="86546" y="616495"/>
                  </a:cubicBezTo>
                  <a:cubicBezTo>
                    <a:pt x="86546" y="593187"/>
                    <a:pt x="86546" y="593187"/>
                    <a:pt x="63469" y="593187"/>
                  </a:cubicBezTo>
                  <a:cubicBezTo>
                    <a:pt x="40391" y="593187"/>
                    <a:pt x="40391" y="593187"/>
                    <a:pt x="17308" y="593187"/>
                  </a:cubicBezTo>
                  <a:cubicBezTo>
                    <a:pt x="-5769" y="546557"/>
                    <a:pt x="-5769" y="499933"/>
                    <a:pt x="17308" y="453310"/>
                  </a:cubicBezTo>
                  <a:cubicBezTo>
                    <a:pt x="40391" y="476618"/>
                    <a:pt x="40391" y="499933"/>
                    <a:pt x="63469" y="523248"/>
                  </a:cubicBezTo>
                  <a:cubicBezTo>
                    <a:pt x="109624" y="593187"/>
                    <a:pt x="201939" y="569872"/>
                    <a:pt x="271171" y="546557"/>
                  </a:cubicBezTo>
                  <a:cubicBezTo>
                    <a:pt x="363487" y="523248"/>
                    <a:pt x="455796" y="523248"/>
                    <a:pt x="548112" y="499933"/>
                  </a:cubicBezTo>
                  <a:cubicBezTo>
                    <a:pt x="640427" y="476618"/>
                    <a:pt x="732737" y="523248"/>
                    <a:pt x="801975" y="593187"/>
                  </a:cubicBezTo>
                  <a:cubicBezTo>
                    <a:pt x="917368" y="639810"/>
                    <a:pt x="1078915" y="569872"/>
                    <a:pt x="1194308" y="546557"/>
                  </a:cubicBezTo>
                  <a:cubicBezTo>
                    <a:pt x="1286618" y="546557"/>
                    <a:pt x="1378933" y="569872"/>
                    <a:pt x="1448165" y="616495"/>
                  </a:cubicBezTo>
                  <a:cubicBezTo>
                    <a:pt x="1540481" y="639810"/>
                    <a:pt x="1678951" y="639810"/>
                    <a:pt x="1725106" y="546557"/>
                  </a:cubicBezTo>
                  <a:cubicBezTo>
                    <a:pt x="1748189" y="476618"/>
                    <a:pt x="1678951" y="429995"/>
                    <a:pt x="1655874" y="406680"/>
                  </a:cubicBezTo>
                  <a:cubicBezTo>
                    <a:pt x="1609719" y="360057"/>
                    <a:pt x="1540481" y="360057"/>
                    <a:pt x="1494326" y="336742"/>
                  </a:cubicBezTo>
                  <a:cubicBezTo>
                    <a:pt x="1402011" y="313427"/>
                    <a:pt x="1286618" y="243488"/>
                    <a:pt x="1263540" y="150241"/>
                  </a:cubicBezTo>
                  <a:cubicBezTo>
                    <a:pt x="1263540" y="80303"/>
                    <a:pt x="1309701" y="33673"/>
                    <a:pt x="1355856" y="10365"/>
                  </a:cubicBezTo>
                  <a:cubicBezTo>
                    <a:pt x="1390472" y="10365"/>
                    <a:pt x="1419322" y="4531"/>
                    <a:pt x="1448165" y="1621"/>
                  </a:cubicBezTo>
                  <a:cubicBezTo>
                    <a:pt x="1462590" y="163"/>
                    <a:pt x="1477015" y="-567"/>
                    <a:pt x="1492161" y="52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9" name="任意多边形 98"/>
            <p:cNvSpPr/>
            <p:nvPr>
              <p:custDataLst>
                <p:tags r:id="rId81"/>
              </p:custDataLst>
            </p:nvPr>
          </p:nvSpPr>
          <p:spPr>
            <a:xfrm>
              <a:off x="4936122" y="4806472"/>
              <a:ext cx="224032" cy="314390"/>
            </a:xfrm>
            <a:custGeom>
              <a:avLst/>
              <a:gdLst>
                <a:gd name="connsiteX0" fmla="*/ 154434 w 224032"/>
                <a:gd name="connsiteY0" fmla="*/ 0 h 314390"/>
                <a:gd name="connsiteX1" fmla="*/ 108036 w 224032"/>
                <a:gd name="connsiteY1" fmla="*/ 164324 h 314390"/>
                <a:gd name="connsiteX2" fmla="*/ 224032 w 224032"/>
                <a:gd name="connsiteY2" fmla="*/ 305182 h 314390"/>
                <a:gd name="connsiteX3" fmla="*/ 38439 w 224032"/>
                <a:gd name="connsiteY3" fmla="*/ 258229 h 314390"/>
                <a:gd name="connsiteX4" fmla="*/ 15239 w 224032"/>
                <a:gd name="connsiteY4" fmla="*/ 140851 h 314390"/>
                <a:gd name="connsiteX5" fmla="*/ 154434 w 224032"/>
                <a:gd name="connsiteY5" fmla="*/ 0 h 314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4032" h="314390">
                  <a:moveTo>
                    <a:pt x="154434" y="0"/>
                  </a:moveTo>
                  <a:cubicBezTo>
                    <a:pt x="131235" y="70426"/>
                    <a:pt x="108036" y="117378"/>
                    <a:pt x="108036" y="164324"/>
                  </a:cubicBezTo>
                  <a:cubicBezTo>
                    <a:pt x="131235" y="211277"/>
                    <a:pt x="177634" y="258229"/>
                    <a:pt x="224032" y="305182"/>
                  </a:cubicBezTo>
                  <a:cubicBezTo>
                    <a:pt x="154434" y="328655"/>
                    <a:pt x="84837" y="305182"/>
                    <a:pt x="38439" y="258229"/>
                  </a:cubicBezTo>
                  <a:cubicBezTo>
                    <a:pt x="-7960" y="234750"/>
                    <a:pt x="-7960" y="187804"/>
                    <a:pt x="15239" y="140851"/>
                  </a:cubicBezTo>
                  <a:cubicBezTo>
                    <a:pt x="15239" y="70426"/>
                    <a:pt x="84837" y="0"/>
                    <a:pt x="15443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00" name="任意多边形 99"/>
            <p:cNvSpPr/>
            <p:nvPr>
              <p:custDataLst>
                <p:tags r:id="rId82"/>
              </p:custDataLst>
            </p:nvPr>
          </p:nvSpPr>
          <p:spPr>
            <a:xfrm>
              <a:off x="4193523" y="4835468"/>
              <a:ext cx="197356" cy="280326"/>
            </a:xfrm>
            <a:custGeom>
              <a:avLst/>
              <a:gdLst>
                <a:gd name="connsiteX0" fmla="*/ 45113 w 197356"/>
                <a:gd name="connsiteY0" fmla="*/ 0 h 280326"/>
                <a:gd name="connsiteX1" fmla="*/ 180442 w 197356"/>
                <a:gd name="connsiteY1" fmla="*/ 70079 h 280326"/>
                <a:gd name="connsiteX2" fmla="*/ 180442 w 197356"/>
                <a:gd name="connsiteY2" fmla="*/ 210242 h 280326"/>
                <a:gd name="connsiteX3" fmla="*/ 45113 w 197356"/>
                <a:gd name="connsiteY3" fmla="*/ 280326 h 280326"/>
                <a:gd name="connsiteX4" fmla="*/ 0 w 197356"/>
                <a:gd name="connsiteY4" fmla="*/ 256963 h 280326"/>
                <a:gd name="connsiteX5" fmla="*/ 45113 w 197356"/>
                <a:gd name="connsiteY5" fmla="*/ 210242 h 280326"/>
                <a:gd name="connsiteX6" fmla="*/ 45113 w 197356"/>
                <a:gd name="connsiteY6" fmla="*/ 0 h 28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356" h="280326">
                  <a:moveTo>
                    <a:pt x="45113" y="0"/>
                  </a:moveTo>
                  <a:cubicBezTo>
                    <a:pt x="90221" y="0"/>
                    <a:pt x="135334" y="46721"/>
                    <a:pt x="180442" y="70079"/>
                  </a:cubicBezTo>
                  <a:cubicBezTo>
                    <a:pt x="202995" y="116800"/>
                    <a:pt x="202995" y="163521"/>
                    <a:pt x="180442" y="210242"/>
                  </a:cubicBezTo>
                  <a:cubicBezTo>
                    <a:pt x="135334" y="256963"/>
                    <a:pt x="90221" y="280326"/>
                    <a:pt x="45113" y="280326"/>
                  </a:cubicBezTo>
                  <a:cubicBezTo>
                    <a:pt x="22554" y="256963"/>
                    <a:pt x="0" y="256963"/>
                    <a:pt x="0" y="256963"/>
                  </a:cubicBezTo>
                  <a:cubicBezTo>
                    <a:pt x="0" y="233605"/>
                    <a:pt x="45113" y="233605"/>
                    <a:pt x="45113" y="210242"/>
                  </a:cubicBezTo>
                  <a:cubicBezTo>
                    <a:pt x="67667" y="140163"/>
                    <a:pt x="67667" y="46721"/>
                    <a:pt x="4511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01" name="任意多边形 100"/>
            <p:cNvSpPr/>
            <p:nvPr>
              <p:custDataLst>
                <p:tags r:id="rId83"/>
              </p:custDataLst>
            </p:nvPr>
          </p:nvSpPr>
          <p:spPr>
            <a:xfrm>
              <a:off x="5459806" y="4848445"/>
              <a:ext cx="183663" cy="250528"/>
            </a:xfrm>
            <a:custGeom>
              <a:avLst/>
              <a:gdLst>
                <a:gd name="connsiteX0" fmla="*/ 162858 w 183663"/>
                <a:gd name="connsiteY0" fmla="*/ 527 h 250528"/>
                <a:gd name="connsiteX1" fmla="*/ 183663 w 183663"/>
                <a:gd name="connsiteY1" fmla="*/ 10381 h 250528"/>
                <a:gd name="connsiteX2" fmla="*/ 137746 w 183663"/>
                <a:gd name="connsiteY2" fmla="*/ 197265 h 250528"/>
                <a:gd name="connsiteX3" fmla="*/ 160708 w 183663"/>
                <a:gd name="connsiteY3" fmla="*/ 243986 h 250528"/>
                <a:gd name="connsiteX4" fmla="*/ 68873 w 183663"/>
                <a:gd name="connsiteY4" fmla="*/ 220628 h 250528"/>
                <a:gd name="connsiteX5" fmla="*/ 22962 w 183663"/>
                <a:gd name="connsiteY5" fmla="*/ 150544 h 250528"/>
                <a:gd name="connsiteX6" fmla="*/ 0 w 183663"/>
                <a:gd name="connsiteY6" fmla="*/ 80465 h 250528"/>
                <a:gd name="connsiteX7" fmla="*/ 91835 w 183663"/>
                <a:gd name="connsiteY7" fmla="*/ 10381 h 250528"/>
                <a:gd name="connsiteX8" fmla="*/ 137746 w 183663"/>
                <a:gd name="connsiteY8" fmla="*/ 1625 h 250528"/>
                <a:gd name="connsiteX9" fmla="*/ 162858 w 183663"/>
                <a:gd name="connsiteY9" fmla="*/ 527 h 250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3663" h="250527">
                  <a:moveTo>
                    <a:pt x="162858" y="527"/>
                  </a:moveTo>
                  <a:cubicBezTo>
                    <a:pt x="170750" y="1622"/>
                    <a:pt x="177924" y="4542"/>
                    <a:pt x="183663" y="10381"/>
                  </a:cubicBezTo>
                  <a:cubicBezTo>
                    <a:pt x="137746" y="57102"/>
                    <a:pt x="114790" y="127186"/>
                    <a:pt x="137746" y="197265"/>
                  </a:cubicBezTo>
                  <a:cubicBezTo>
                    <a:pt x="160708" y="243986"/>
                    <a:pt x="160708" y="243986"/>
                    <a:pt x="160708" y="243986"/>
                  </a:cubicBezTo>
                  <a:cubicBezTo>
                    <a:pt x="137746" y="267349"/>
                    <a:pt x="91835" y="220628"/>
                    <a:pt x="68873" y="220628"/>
                  </a:cubicBezTo>
                  <a:cubicBezTo>
                    <a:pt x="68873" y="197265"/>
                    <a:pt x="45918" y="173907"/>
                    <a:pt x="22962" y="150544"/>
                  </a:cubicBezTo>
                  <a:cubicBezTo>
                    <a:pt x="0" y="150544"/>
                    <a:pt x="0" y="103823"/>
                    <a:pt x="0" y="80465"/>
                  </a:cubicBezTo>
                  <a:cubicBezTo>
                    <a:pt x="22962" y="57102"/>
                    <a:pt x="45918" y="10381"/>
                    <a:pt x="91835" y="10381"/>
                  </a:cubicBezTo>
                  <a:cubicBezTo>
                    <a:pt x="103313" y="10381"/>
                    <a:pt x="120532" y="4541"/>
                    <a:pt x="137746" y="1625"/>
                  </a:cubicBezTo>
                  <a:cubicBezTo>
                    <a:pt x="146356" y="164"/>
                    <a:pt x="154966" y="-567"/>
                    <a:pt x="162858" y="52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02" name="任意多边形 101"/>
            <p:cNvSpPr/>
            <p:nvPr>
              <p:custDataLst>
                <p:tags r:id="rId84"/>
              </p:custDataLst>
            </p:nvPr>
          </p:nvSpPr>
          <p:spPr>
            <a:xfrm>
              <a:off x="5343811" y="4854801"/>
              <a:ext cx="96663" cy="135328"/>
            </a:xfrm>
            <a:custGeom>
              <a:avLst/>
              <a:gdLst>
                <a:gd name="connsiteX0" fmla="*/ 96663 w 96663"/>
                <a:gd name="connsiteY0" fmla="*/ 0 h 135328"/>
                <a:gd name="connsiteX1" fmla="*/ 72495 w 96663"/>
                <a:gd name="connsiteY1" fmla="*/ 135328 h 135328"/>
                <a:gd name="connsiteX2" fmla="*/ 0 w 96663"/>
                <a:gd name="connsiteY2" fmla="*/ 90221 h 135328"/>
                <a:gd name="connsiteX3" fmla="*/ 96663 w 96663"/>
                <a:gd name="connsiteY3" fmla="*/ 0 h 135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63" h="135328">
                  <a:moveTo>
                    <a:pt x="96663" y="0"/>
                  </a:moveTo>
                  <a:cubicBezTo>
                    <a:pt x="48334" y="45107"/>
                    <a:pt x="48334" y="112774"/>
                    <a:pt x="72495" y="135328"/>
                  </a:cubicBezTo>
                  <a:cubicBezTo>
                    <a:pt x="24167" y="135328"/>
                    <a:pt x="0" y="112774"/>
                    <a:pt x="0" y="90221"/>
                  </a:cubicBezTo>
                  <a:cubicBezTo>
                    <a:pt x="0" y="45107"/>
                    <a:pt x="48334" y="0"/>
                    <a:pt x="9666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03" name="任意多边形 102"/>
            <p:cNvSpPr/>
            <p:nvPr>
              <p:custDataLst>
                <p:tags r:id="rId85"/>
              </p:custDataLst>
            </p:nvPr>
          </p:nvSpPr>
          <p:spPr>
            <a:xfrm>
              <a:off x="3377839" y="4945668"/>
              <a:ext cx="20239" cy="10973"/>
            </a:xfrm>
            <a:custGeom>
              <a:avLst/>
              <a:gdLst>
                <a:gd name="connsiteX0" fmla="*/ 15387 w 20239"/>
                <a:gd name="connsiteY0" fmla="*/ 0 h 10973"/>
                <a:gd name="connsiteX1" fmla="*/ 20239 w 20239"/>
                <a:gd name="connsiteY1" fmla="*/ 10973 h 10973"/>
                <a:gd name="connsiteX2" fmla="*/ 0 w 20239"/>
                <a:gd name="connsiteY2" fmla="*/ 3069 h 10973"/>
                <a:gd name="connsiteX3" fmla="*/ 15387 w 20239"/>
                <a:gd name="connsiteY3" fmla="*/ 0 h 1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39" h="10973">
                  <a:moveTo>
                    <a:pt x="15387" y="0"/>
                  </a:moveTo>
                  <a:lnTo>
                    <a:pt x="20239" y="10973"/>
                  </a:lnTo>
                  <a:lnTo>
                    <a:pt x="0" y="3069"/>
                  </a:lnTo>
                  <a:lnTo>
                    <a:pt x="15387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04" name="任意多边形 103"/>
            <p:cNvSpPr/>
            <p:nvPr>
              <p:custDataLst>
                <p:tags r:id="rId86"/>
              </p:custDataLst>
            </p:nvPr>
          </p:nvSpPr>
          <p:spPr>
            <a:xfrm>
              <a:off x="5643469" y="5135127"/>
              <a:ext cx="164331" cy="251324"/>
            </a:xfrm>
            <a:custGeom>
              <a:avLst/>
              <a:gdLst>
                <a:gd name="connsiteX0" fmla="*/ 0 w 164331"/>
                <a:gd name="connsiteY0" fmla="*/ 0 h 251324"/>
                <a:gd name="connsiteX1" fmla="*/ 164331 w 164331"/>
                <a:gd name="connsiteY1" fmla="*/ 91390 h 251324"/>
                <a:gd name="connsiteX2" fmla="*/ 70432 w 164331"/>
                <a:gd name="connsiteY2" fmla="*/ 251324 h 251324"/>
                <a:gd name="connsiteX3" fmla="*/ 93905 w 164331"/>
                <a:gd name="connsiteY3" fmla="*/ 205632 h 251324"/>
                <a:gd name="connsiteX4" fmla="*/ 0 w 164331"/>
                <a:gd name="connsiteY4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331" h="251324">
                  <a:moveTo>
                    <a:pt x="0" y="0"/>
                  </a:moveTo>
                  <a:cubicBezTo>
                    <a:pt x="70432" y="22846"/>
                    <a:pt x="140857" y="45692"/>
                    <a:pt x="164331" y="91390"/>
                  </a:cubicBezTo>
                  <a:cubicBezTo>
                    <a:pt x="140857" y="159934"/>
                    <a:pt x="117378" y="228478"/>
                    <a:pt x="70432" y="251324"/>
                  </a:cubicBezTo>
                  <a:cubicBezTo>
                    <a:pt x="70432" y="251324"/>
                    <a:pt x="93905" y="228478"/>
                    <a:pt x="93905" y="205632"/>
                  </a:cubicBezTo>
                  <a:cubicBezTo>
                    <a:pt x="93905" y="114236"/>
                    <a:pt x="70432" y="4569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05" name="任意多边形 104"/>
            <p:cNvSpPr/>
            <p:nvPr>
              <p:custDataLst>
                <p:tags r:id="rId87"/>
              </p:custDataLst>
            </p:nvPr>
          </p:nvSpPr>
          <p:spPr>
            <a:xfrm>
              <a:off x="3423934" y="5231791"/>
              <a:ext cx="276610" cy="239901"/>
            </a:xfrm>
            <a:custGeom>
              <a:avLst/>
              <a:gdLst>
                <a:gd name="connsiteX0" fmla="*/ 46104 w 276610"/>
                <a:gd name="connsiteY0" fmla="*/ 0 h 239901"/>
                <a:gd name="connsiteX1" fmla="*/ 230510 w 276610"/>
                <a:gd name="connsiteY1" fmla="*/ 45698 h 239901"/>
                <a:gd name="connsiteX2" fmla="*/ 276610 w 276610"/>
                <a:gd name="connsiteY2" fmla="*/ 205632 h 239901"/>
                <a:gd name="connsiteX3" fmla="*/ 46104 w 276610"/>
                <a:gd name="connsiteY3" fmla="*/ 205632 h 239901"/>
                <a:gd name="connsiteX4" fmla="*/ 23051 w 276610"/>
                <a:gd name="connsiteY4" fmla="*/ 22846 h 239901"/>
                <a:gd name="connsiteX5" fmla="*/ 46104 w 276610"/>
                <a:gd name="connsiteY5" fmla="*/ 0 h 239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6610" h="239901">
                  <a:moveTo>
                    <a:pt x="46104" y="0"/>
                  </a:moveTo>
                  <a:cubicBezTo>
                    <a:pt x="92204" y="22846"/>
                    <a:pt x="161357" y="45698"/>
                    <a:pt x="230510" y="45698"/>
                  </a:cubicBezTo>
                  <a:cubicBezTo>
                    <a:pt x="207457" y="114236"/>
                    <a:pt x="230510" y="159934"/>
                    <a:pt x="276610" y="205632"/>
                  </a:cubicBezTo>
                  <a:cubicBezTo>
                    <a:pt x="207457" y="251324"/>
                    <a:pt x="92204" y="251324"/>
                    <a:pt x="46104" y="205632"/>
                  </a:cubicBezTo>
                  <a:cubicBezTo>
                    <a:pt x="-23049" y="159934"/>
                    <a:pt x="-2" y="91390"/>
                    <a:pt x="23051" y="22846"/>
                  </a:cubicBezTo>
                  <a:cubicBezTo>
                    <a:pt x="46104" y="0"/>
                    <a:pt x="46104" y="0"/>
                    <a:pt x="4610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06" name="任意多边形 105"/>
            <p:cNvSpPr/>
            <p:nvPr>
              <p:custDataLst>
                <p:tags r:id="rId88"/>
              </p:custDataLst>
            </p:nvPr>
          </p:nvSpPr>
          <p:spPr>
            <a:xfrm>
              <a:off x="5759465" y="5231791"/>
              <a:ext cx="163708" cy="231991"/>
            </a:xfrm>
            <a:custGeom>
              <a:avLst/>
              <a:gdLst>
                <a:gd name="connsiteX0" fmla="*/ 91834 w 163708"/>
                <a:gd name="connsiteY0" fmla="*/ 0 h 231991"/>
                <a:gd name="connsiteX1" fmla="*/ 160707 w 163708"/>
                <a:gd name="connsiteY1" fmla="*/ 92796 h 231991"/>
                <a:gd name="connsiteX2" fmla="*/ 22962 w 163708"/>
                <a:gd name="connsiteY2" fmla="*/ 231991 h 231991"/>
                <a:gd name="connsiteX3" fmla="*/ 0 w 163708"/>
                <a:gd name="connsiteY3" fmla="*/ 231991 h 231991"/>
                <a:gd name="connsiteX4" fmla="*/ 91834 w 163708"/>
                <a:gd name="connsiteY4" fmla="*/ 0 h 231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08" h="231990">
                  <a:moveTo>
                    <a:pt x="91834" y="0"/>
                  </a:moveTo>
                  <a:cubicBezTo>
                    <a:pt x="137746" y="23199"/>
                    <a:pt x="160707" y="46398"/>
                    <a:pt x="160707" y="92796"/>
                  </a:cubicBezTo>
                  <a:cubicBezTo>
                    <a:pt x="183663" y="185593"/>
                    <a:pt x="68873" y="185593"/>
                    <a:pt x="22962" y="231991"/>
                  </a:cubicBezTo>
                  <a:cubicBezTo>
                    <a:pt x="0" y="231991"/>
                    <a:pt x="0" y="231991"/>
                    <a:pt x="0" y="231991"/>
                  </a:cubicBezTo>
                  <a:cubicBezTo>
                    <a:pt x="68873" y="162394"/>
                    <a:pt x="91834" y="92796"/>
                    <a:pt x="9183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07" name="任意多边形 106"/>
            <p:cNvSpPr/>
            <p:nvPr>
              <p:custDataLst>
                <p:tags r:id="rId89"/>
              </p:custDataLst>
            </p:nvPr>
          </p:nvSpPr>
          <p:spPr>
            <a:xfrm>
              <a:off x="3706579" y="5251123"/>
              <a:ext cx="90622" cy="135329"/>
            </a:xfrm>
            <a:custGeom>
              <a:avLst/>
              <a:gdLst>
                <a:gd name="connsiteX0" fmla="*/ 42294 w 90622"/>
                <a:gd name="connsiteY0" fmla="*/ 0 h 135329"/>
                <a:gd name="connsiteX1" fmla="*/ 66455 w 90622"/>
                <a:gd name="connsiteY1" fmla="*/ 0 h 135329"/>
                <a:gd name="connsiteX2" fmla="*/ 90622 w 90622"/>
                <a:gd name="connsiteY2" fmla="*/ 135329 h 135329"/>
                <a:gd name="connsiteX3" fmla="*/ 18126 w 90622"/>
                <a:gd name="connsiteY3" fmla="*/ 112775 h 135329"/>
                <a:gd name="connsiteX4" fmla="*/ 18126 w 90622"/>
                <a:gd name="connsiteY4" fmla="*/ 45108 h 135329"/>
                <a:gd name="connsiteX5" fmla="*/ 42294 w 90622"/>
                <a:gd name="connsiteY5" fmla="*/ 0 h 135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622" h="135329">
                  <a:moveTo>
                    <a:pt x="42294" y="0"/>
                  </a:moveTo>
                  <a:cubicBezTo>
                    <a:pt x="66455" y="22554"/>
                    <a:pt x="66455" y="0"/>
                    <a:pt x="66455" y="0"/>
                  </a:cubicBezTo>
                  <a:cubicBezTo>
                    <a:pt x="90622" y="135329"/>
                    <a:pt x="90622" y="135329"/>
                    <a:pt x="90622" y="135329"/>
                  </a:cubicBezTo>
                  <a:cubicBezTo>
                    <a:pt x="66455" y="135329"/>
                    <a:pt x="42294" y="135329"/>
                    <a:pt x="18126" y="112775"/>
                  </a:cubicBezTo>
                  <a:cubicBezTo>
                    <a:pt x="-6041" y="90221"/>
                    <a:pt x="-6041" y="67668"/>
                    <a:pt x="18126" y="45108"/>
                  </a:cubicBezTo>
                  <a:cubicBezTo>
                    <a:pt x="18126" y="22554"/>
                    <a:pt x="18126" y="0"/>
                    <a:pt x="4229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</p:grpSp>
      <p:sp>
        <p:nvSpPr>
          <p:cNvPr id="15365" name="文本框 89092"/>
          <p:cNvSpPr txBox="1">
            <a:spLocks noChangeArrowheads="1"/>
          </p:cNvSpPr>
          <p:nvPr>
            <p:custDataLst>
              <p:tags r:id="rId90"/>
            </p:custDataLst>
          </p:nvPr>
        </p:nvSpPr>
        <p:spPr bwMode="auto">
          <a:xfrm>
            <a:off x="2842895" y="3240405"/>
            <a:ext cx="8981440" cy="1452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p>
            <a:pPr eaLnBrk="0" hangingPunct="0">
              <a:spcBef>
                <a:spcPct val="50000"/>
              </a:spcBef>
            </a:pP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孙权，曾在京口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建都，并数次打败曹操，保卫了家园。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继承父兄遗业，</a:t>
            </a:r>
            <a:r>
              <a:rPr lang="en-US" alt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27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岁赤壁鏖兵，抗衡曹刘，三分天下。曹操夸赞：“生子当如孙仲谋。”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eaLnBrk="0" hangingPunct="0">
              <a:spcBef>
                <a:spcPct val="50000"/>
              </a:spcBef>
            </a:pPr>
            <a:endParaRPr lang="zh-CN" altLang="en-US" sz="36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6397" name="文本框 1"/>
          <p:cNvSpPr txBox="1">
            <a:spLocks noChangeArrowheads="1"/>
          </p:cNvSpPr>
          <p:nvPr>
            <p:custDataLst>
              <p:tags r:id="rId91"/>
            </p:custDataLst>
          </p:nvPr>
        </p:nvSpPr>
        <p:spPr bwMode="auto">
          <a:xfrm>
            <a:off x="1486535" y="2514600"/>
            <a:ext cx="157447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p>
            <a:r>
              <a:rPr lang="zh-CN" altLang="en-US" sz="3600" b="1">
                <a:latin typeface="楷体" panose="02010609060101010101" charset="-122"/>
                <a:ea typeface="楷体" panose="02010609060101010101" charset="-122"/>
              </a:rPr>
              <a:t>人物：</a:t>
            </a:r>
            <a:endParaRPr lang="zh-CN" altLang="en-US" sz="3600" b="1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398" name="文本框 2"/>
          <p:cNvSpPr txBox="1">
            <a:spLocks noChangeArrowheads="1"/>
          </p:cNvSpPr>
          <p:nvPr>
            <p:custDataLst>
              <p:tags r:id="rId92"/>
            </p:custDataLst>
          </p:nvPr>
        </p:nvSpPr>
        <p:spPr bwMode="auto">
          <a:xfrm>
            <a:off x="1417593" y="3435785"/>
            <a:ext cx="157447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p>
            <a:r>
              <a:rPr lang="zh-CN" altLang="en-US" sz="3600" b="1">
                <a:latin typeface="楷体" panose="02010609060101010101" charset="-122"/>
                <a:ea typeface="楷体" panose="02010609060101010101" charset="-122"/>
              </a:rPr>
              <a:t>典故：</a:t>
            </a:r>
            <a:endParaRPr lang="zh-CN" altLang="en-US" sz="3600" b="1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399" name="文本框 3"/>
          <p:cNvSpPr txBox="1">
            <a:spLocks noChangeArrowheads="1"/>
          </p:cNvSpPr>
          <p:nvPr>
            <p:custDataLst>
              <p:tags r:id="rId93"/>
            </p:custDataLst>
          </p:nvPr>
        </p:nvSpPr>
        <p:spPr bwMode="auto">
          <a:xfrm>
            <a:off x="1427487" y="5221903"/>
            <a:ext cx="157447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p>
            <a:r>
              <a:rPr lang="zh-CN" altLang="en-US" sz="3600" b="1">
                <a:latin typeface="楷体" panose="02010609060101010101" charset="-122"/>
                <a:ea typeface="楷体" panose="02010609060101010101" charset="-122"/>
              </a:rPr>
              <a:t>用意：</a:t>
            </a:r>
            <a:endParaRPr lang="zh-CN" altLang="en-US" sz="3600" b="1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89092"/>
          <p:cNvSpPr txBox="1">
            <a:spLocks noChangeArrowheads="1"/>
          </p:cNvSpPr>
          <p:nvPr>
            <p:custDataLst>
              <p:tags r:id="rId94"/>
            </p:custDataLst>
          </p:nvPr>
        </p:nvSpPr>
        <p:spPr bwMode="auto">
          <a:xfrm>
            <a:off x="2940256" y="5094615"/>
            <a:ext cx="8953500" cy="953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讽刺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南宋偏安东南，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苟且偷安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，表现自己想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抗金收复中原的愿望</a:t>
            </a:r>
            <a:r>
              <a:rPr lang="en-US" alt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表现作者渴望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抗敌救国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的热情。</a:t>
            </a:r>
            <a:endParaRPr lang="zh-CN" altLang="en-US" sz="36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0177" name="Text Box 2"/>
          <p:cNvSpPr txBox="1"/>
          <p:nvPr/>
        </p:nvSpPr>
        <p:spPr>
          <a:xfrm>
            <a:off x="2209800" y="755650"/>
            <a:ext cx="7058025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buSzTx/>
            </a:pPr>
            <a:r>
              <a:rPr lang="zh-CN" altLang="en-US" sz="2800" b="1" dirty="0">
                <a:latin typeface="Arial" panose="020B0604020202020204" pitchFamily="34" charset="0"/>
                <a:sym typeface="Arial" panose="020B0604020202020204" pitchFamily="34" charset="0"/>
              </a:rPr>
              <a:t>“舞榭歌台，风流总被雨打风吹去。</a:t>
            </a:r>
            <a:r>
              <a:rPr lang="zh-CN" altLang="en-US" b="1" dirty="0">
                <a:latin typeface="Arial" panose="020B0604020202020204" pitchFamily="34" charset="0"/>
                <a:sym typeface="Arial" panose="020B0604020202020204" pitchFamily="34" charset="0"/>
              </a:rPr>
              <a:t>”</a:t>
            </a:r>
            <a:endParaRPr lang="zh-CN" altLang="en-US" b="1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0178" name="Text Box 3"/>
          <p:cNvSpPr txBox="1"/>
          <p:nvPr/>
        </p:nvSpPr>
        <p:spPr>
          <a:xfrm>
            <a:off x="1523683" y="758825"/>
            <a:ext cx="295275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  <a:buSzTx/>
            </a:pPr>
            <a:r>
              <a:rPr lang="zh-CN" altLang="en-US" sz="2800" b="1" dirty="0">
                <a:latin typeface="Arial" panose="020B0604020202020204" pitchFamily="34" charset="0"/>
                <a:sym typeface="Arial" panose="020B0604020202020204" pitchFamily="34" charset="0"/>
              </a:rPr>
              <a:t>赏析：</a:t>
            </a:r>
            <a:endParaRPr lang="zh-CN" altLang="en-US" sz="2800" b="1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graphicFrame>
        <p:nvGraphicFramePr>
          <p:cNvPr id="50179" name="Object 5"/>
          <p:cNvGraphicFramePr>
            <a:graphicFrameLocks noChangeAspect="1"/>
          </p:cNvGraphicFramePr>
          <p:nvPr/>
        </p:nvGraphicFramePr>
        <p:xfrm>
          <a:off x="1747203" y="1169670"/>
          <a:ext cx="8697595" cy="5372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" r:id="rId1" imgW="6686550" imgH="409575" progId="Word.Document.8">
                  <p:embed/>
                </p:oleObj>
              </mc:Choice>
              <mc:Fallback>
                <p:oleObj name="" r:id="rId1" imgW="6686550" imgH="409575" progId="Word.Document.8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47203" y="1169670"/>
                        <a:ext cx="8697595" cy="5372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0" name="Object 6"/>
          <p:cNvGraphicFramePr>
            <a:graphicFrameLocks noChangeAspect="1"/>
          </p:cNvGraphicFramePr>
          <p:nvPr/>
        </p:nvGraphicFramePr>
        <p:xfrm>
          <a:off x="1747362" y="1747362"/>
          <a:ext cx="8435340" cy="11963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" r:id="rId3" imgW="8439150" imgH="1200150" progId="Word.Document.8">
                  <p:embed/>
                </p:oleObj>
              </mc:Choice>
              <mc:Fallback>
                <p:oleObj name="" r:id="rId3" imgW="8439150" imgH="1200150" progId="Word.Document.8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47362" y="1747362"/>
                        <a:ext cx="8435340" cy="11963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1" name="Object 7"/>
          <p:cNvGraphicFramePr>
            <a:graphicFrameLocks noChangeAspect="1"/>
          </p:cNvGraphicFramePr>
          <p:nvPr/>
        </p:nvGraphicFramePr>
        <p:xfrm>
          <a:off x="1752600" y="3124200"/>
          <a:ext cx="8424863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" r:id="rId5" imgW="8428990" imgH="397510" progId="Word.Document.8">
                  <p:embed/>
                </p:oleObj>
              </mc:Choice>
              <mc:Fallback>
                <p:oleObj name="" r:id="rId5" imgW="8428990" imgH="397510" progId="Word.Document.8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52600" y="3124200"/>
                        <a:ext cx="8424863" cy="3952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2" name="Object 8"/>
          <p:cNvGraphicFramePr>
            <a:graphicFrameLocks noChangeAspect="1"/>
          </p:cNvGraphicFramePr>
          <p:nvPr/>
        </p:nvGraphicFramePr>
        <p:xfrm>
          <a:off x="1752600" y="3733800"/>
          <a:ext cx="8424863" cy="1185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7" imgW="8428990" imgH="1189990" progId="Word.Document.8">
                  <p:embed/>
                </p:oleObj>
              </mc:Choice>
              <mc:Fallback>
                <p:oleObj name="" r:id="rId7" imgW="8428990" imgH="1189990" progId="Word.Document.8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52600" y="3733800"/>
                        <a:ext cx="8424863" cy="11858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3" name="Object 9"/>
          <p:cNvGraphicFramePr>
            <a:graphicFrameLocks noChangeAspect="1"/>
          </p:cNvGraphicFramePr>
          <p:nvPr/>
        </p:nvGraphicFramePr>
        <p:xfrm>
          <a:off x="1219359" y="5105401"/>
          <a:ext cx="9674860" cy="114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9" imgW="6800850" imgH="809625" progId="Word.Document.8">
                  <p:embed/>
                </p:oleObj>
              </mc:Choice>
              <mc:Fallback>
                <p:oleObj name="" r:id="rId9" imgW="6800850" imgH="809625" progId="Word.Document.8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219359" y="5105401"/>
                        <a:ext cx="9674860" cy="11461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8036124" y="3097941"/>
            <a:ext cx="2429116" cy="2001501"/>
            <a:chOff x="790982" y="2225565"/>
            <a:chExt cx="5132191" cy="3309423"/>
          </a:xfrm>
          <a:gradFill>
            <a:gsLst>
              <a:gs pos="2000">
                <a:schemeClr val="accent1">
                  <a:alpha val="55000"/>
                </a:schemeClr>
              </a:gs>
              <a:gs pos="100000">
                <a:schemeClr val="bg1">
                  <a:alpha val="31000"/>
                </a:schemeClr>
              </a:gs>
            </a:gsLst>
            <a:lin ang="15000000" scaled="0"/>
          </a:gradFill>
        </p:grpSpPr>
        <p:sp>
          <p:nvSpPr>
            <p:cNvPr id="18" name="任意多边形 17"/>
            <p:cNvSpPr/>
            <p:nvPr/>
          </p:nvSpPr>
          <p:spPr>
            <a:xfrm>
              <a:off x="790982" y="2225565"/>
              <a:ext cx="1083985" cy="340336"/>
            </a:xfrm>
            <a:custGeom>
              <a:avLst/>
              <a:gdLst>
                <a:gd name="connsiteX0" fmla="*/ 0 w 1083985"/>
                <a:gd name="connsiteY0" fmla="*/ 0 h 340336"/>
                <a:gd name="connsiteX1" fmla="*/ 207569 w 1083985"/>
                <a:gd name="connsiteY1" fmla="*/ 94246 h 340336"/>
                <a:gd name="connsiteX2" fmla="*/ 507398 w 1083985"/>
                <a:gd name="connsiteY2" fmla="*/ 117810 h 340336"/>
                <a:gd name="connsiteX3" fmla="*/ 761090 w 1083985"/>
                <a:gd name="connsiteY3" fmla="*/ 164933 h 340336"/>
                <a:gd name="connsiteX4" fmla="*/ 945600 w 1083985"/>
                <a:gd name="connsiteY4" fmla="*/ 117810 h 340336"/>
                <a:gd name="connsiteX5" fmla="*/ 1083985 w 1083985"/>
                <a:gd name="connsiteY5" fmla="*/ 117810 h 340336"/>
                <a:gd name="connsiteX6" fmla="*/ 899475 w 1083985"/>
                <a:gd name="connsiteY6" fmla="*/ 235614 h 340336"/>
                <a:gd name="connsiteX7" fmla="*/ 922540 w 1083985"/>
                <a:gd name="connsiteY7" fmla="*/ 329866 h 340336"/>
                <a:gd name="connsiteX8" fmla="*/ 853345 w 1083985"/>
                <a:gd name="connsiteY8" fmla="*/ 329866 h 340336"/>
                <a:gd name="connsiteX9" fmla="*/ 830286 w 1083985"/>
                <a:gd name="connsiteY9" fmla="*/ 212056 h 340336"/>
                <a:gd name="connsiteX10" fmla="*/ 484332 w 1083985"/>
                <a:gd name="connsiteY10" fmla="*/ 235614 h 340336"/>
                <a:gd name="connsiteX11" fmla="*/ 345954 w 1083985"/>
                <a:gd name="connsiteY11" fmla="*/ 117810 h 340336"/>
                <a:gd name="connsiteX12" fmla="*/ 69190 w 1083985"/>
                <a:gd name="connsiteY12" fmla="*/ 94246 h 340336"/>
                <a:gd name="connsiteX13" fmla="*/ 0 w 1083985"/>
                <a:gd name="connsiteY13" fmla="*/ 0 h 340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83985" h="340336">
                  <a:moveTo>
                    <a:pt x="0" y="0"/>
                  </a:moveTo>
                  <a:cubicBezTo>
                    <a:pt x="69190" y="23558"/>
                    <a:pt x="138379" y="94246"/>
                    <a:pt x="207569" y="94246"/>
                  </a:cubicBezTo>
                  <a:cubicBezTo>
                    <a:pt x="299823" y="47123"/>
                    <a:pt x="438202" y="47123"/>
                    <a:pt x="507398" y="117810"/>
                  </a:cubicBezTo>
                  <a:cubicBezTo>
                    <a:pt x="576587" y="188492"/>
                    <a:pt x="668842" y="188492"/>
                    <a:pt x="761090" y="164933"/>
                  </a:cubicBezTo>
                  <a:cubicBezTo>
                    <a:pt x="830286" y="141369"/>
                    <a:pt x="876410" y="117810"/>
                    <a:pt x="945600" y="117810"/>
                  </a:cubicBezTo>
                  <a:lnTo>
                    <a:pt x="1083985" y="117810"/>
                  </a:lnTo>
                  <a:cubicBezTo>
                    <a:pt x="1014789" y="117810"/>
                    <a:pt x="922540" y="164933"/>
                    <a:pt x="899475" y="235614"/>
                  </a:cubicBezTo>
                  <a:cubicBezTo>
                    <a:pt x="899475" y="282743"/>
                    <a:pt x="922540" y="306302"/>
                    <a:pt x="922540" y="329866"/>
                  </a:cubicBezTo>
                  <a:cubicBezTo>
                    <a:pt x="899475" y="353425"/>
                    <a:pt x="876410" y="329866"/>
                    <a:pt x="853345" y="329866"/>
                  </a:cubicBezTo>
                  <a:cubicBezTo>
                    <a:pt x="853345" y="282743"/>
                    <a:pt x="899475" y="212056"/>
                    <a:pt x="830286" y="212056"/>
                  </a:cubicBezTo>
                  <a:cubicBezTo>
                    <a:pt x="691901" y="164933"/>
                    <a:pt x="599646" y="306302"/>
                    <a:pt x="484332" y="235614"/>
                  </a:cubicBezTo>
                  <a:cubicBezTo>
                    <a:pt x="461267" y="188492"/>
                    <a:pt x="415143" y="117810"/>
                    <a:pt x="345954" y="117810"/>
                  </a:cubicBezTo>
                  <a:cubicBezTo>
                    <a:pt x="253699" y="141369"/>
                    <a:pt x="138379" y="141369"/>
                    <a:pt x="69190" y="94246"/>
                  </a:cubicBezTo>
                  <a:cubicBezTo>
                    <a:pt x="23059" y="70687"/>
                    <a:pt x="0" y="2355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776425" y="2343376"/>
              <a:ext cx="329175" cy="259179"/>
            </a:xfrm>
            <a:custGeom>
              <a:avLst/>
              <a:gdLst>
                <a:gd name="connsiteX0" fmla="*/ 98542 w 329175"/>
                <a:gd name="connsiteY0" fmla="*/ 0 h 259179"/>
                <a:gd name="connsiteX1" fmla="*/ 144666 w 329175"/>
                <a:gd name="connsiteY1" fmla="*/ 0 h 259179"/>
                <a:gd name="connsiteX2" fmla="*/ 190790 w 329175"/>
                <a:gd name="connsiteY2" fmla="*/ 23559 h 259179"/>
                <a:gd name="connsiteX3" fmla="*/ 306110 w 329175"/>
                <a:gd name="connsiteY3" fmla="*/ 94246 h 259179"/>
                <a:gd name="connsiteX4" fmla="*/ 329175 w 329175"/>
                <a:gd name="connsiteY4" fmla="*/ 188492 h 259179"/>
                <a:gd name="connsiteX5" fmla="*/ 121601 w 329175"/>
                <a:gd name="connsiteY5" fmla="*/ 259179 h 259179"/>
                <a:gd name="connsiteX6" fmla="*/ 6287 w 329175"/>
                <a:gd name="connsiteY6" fmla="*/ 188492 h 259179"/>
                <a:gd name="connsiteX7" fmla="*/ 52411 w 329175"/>
                <a:gd name="connsiteY7" fmla="*/ 94246 h 259179"/>
                <a:gd name="connsiteX8" fmla="*/ 213855 w 329175"/>
                <a:gd name="connsiteY8" fmla="*/ 164933 h 259179"/>
                <a:gd name="connsiteX9" fmla="*/ 190790 w 329175"/>
                <a:gd name="connsiteY9" fmla="*/ 212056 h 259179"/>
                <a:gd name="connsiteX10" fmla="*/ 259986 w 329175"/>
                <a:gd name="connsiteY10" fmla="*/ 212056 h 259179"/>
                <a:gd name="connsiteX11" fmla="*/ 283045 w 329175"/>
                <a:gd name="connsiteY11" fmla="*/ 164933 h 259179"/>
                <a:gd name="connsiteX12" fmla="*/ 213855 w 329175"/>
                <a:gd name="connsiteY12" fmla="*/ 70682 h 259179"/>
                <a:gd name="connsiteX13" fmla="*/ 98542 w 329175"/>
                <a:gd name="connsiteY13" fmla="*/ 0 h 25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29175" h="259179">
                  <a:moveTo>
                    <a:pt x="98542" y="0"/>
                  </a:moveTo>
                  <a:lnTo>
                    <a:pt x="144666" y="0"/>
                  </a:lnTo>
                  <a:cubicBezTo>
                    <a:pt x="167731" y="0"/>
                    <a:pt x="167731" y="23559"/>
                    <a:pt x="190790" y="23559"/>
                  </a:cubicBezTo>
                  <a:cubicBezTo>
                    <a:pt x="213855" y="70682"/>
                    <a:pt x="259986" y="70682"/>
                    <a:pt x="306110" y="94246"/>
                  </a:cubicBezTo>
                  <a:cubicBezTo>
                    <a:pt x="329175" y="117804"/>
                    <a:pt x="329175" y="141369"/>
                    <a:pt x="329175" y="188492"/>
                  </a:cubicBezTo>
                  <a:cubicBezTo>
                    <a:pt x="283045" y="259179"/>
                    <a:pt x="190790" y="235615"/>
                    <a:pt x="121601" y="259179"/>
                  </a:cubicBezTo>
                  <a:cubicBezTo>
                    <a:pt x="75476" y="235615"/>
                    <a:pt x="6287" y="235615"/>
                    <a:pt x="6287" y="188492"/>
                  </a:cubicBezTo>
                  <a:cubicBezTo>
                    <a:pt x="-16778" y="141369"/>
                    <a:pt x="29346" y="94246"/>
                    <a:pt x="52411" y="94246"/>
                  </a:cubicBezTo>
                  <a:cubicBezTo>
                    <a:pt x="121601" y="70682"/>
                    <a:pt x="167731" y="141369"/>
                    <a:pt x="213855" y="164933"/>
                  </a:cubicBezTo>
                  <a:cubicBezTo>
                    <a:pt x="213855" y="164933"/>
                    <a:pt x="167731" y="188492"/>
                    <a:pt x="190790" y="212056"/>
                  </a:cubicBezTo>
                  <a:cubicBezTo>
                    <a:pt x="190790" y="235615"/>
                    <a:pt x="236921" y="235615"/>
                    <a:pt x="259986" y="212056"/>
                  </a:cubicBezTo>
                  <a:cubicBezTo>
                    <a:pt x="283045" y="212056"/>
                    <a:pt x="283045" y="188492"/>
                    <a:pt x="283045" y="164933"/>
                  </a:cubicBezTo>
                  <a:cubicBezTo>
                    <a:pt x="283045" y="117804"/>
                    <a:pt x="236921" y="94246"/>
                    <a:pt x="213855" y="70682"/>
                  </a:cubicBezTo>
                  <a:cubicBezTo>
                    <a:pt x="167731" y="47123"/>
                    <a:pt x="144666" y="0"/>
                    <a:pt x="9854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2086268" y="2360894"/>
              <a:ext cx="202995" cy="241661"/>
            </a:xfrm>
            <a:custGeom>
              <a:avLst/>
              <a:gdLst>
                <a:gd name="connsiteX0" fmla="*/ 0 w 202995"/>
                <a:gd name="connsiteY0" fmla="*/ 0 h 241661"/>
                <a:gd name="connsiteX1" fmla="*/ 22553 w 202995"/>
                <a:gd name="connsiteY1" fmla="*/ 0 h 241661"/>
                <a:gd name="connsiteX2" fmla="*/ 202995 w 202995"/>
                <a:gd name="connsiteY2" fmla="*/ 72496 h 241661"/>
                <a:gd name="connsiteX3" fmla="*/ 180441 w 202995"/>
                <a:gd name="connsiteY3" fmla="*/ 169159 h 241661"/>
                <a:gd name="connsiteX4" fmla="*/ 45107 w 202995"/>
                <a:gd name="connsiteY4" fmla="*/ 241661 h 241661"/>
                <a:gd name="connsiteX5" fmla="*/ 90220 w 202995"/>
                <a:gd name="connsiteY5" fmla="*/ 120831 h 241661"/>
                <a:gd name="connsiteX6" fmla="*/ 0 w 202995"/>
                <a:gd name="connsiteY6" fmla="*/ 0 h 241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2995" h="241660">
                  <a:moveTo>
                    <a:pt x="0" y="0"/>
                  </a:moveTo>
                  <a:cubicBezTo>
                    <a:pt x="22553" y="0"/>
                    <a:pt x="22553" y="0"/>
                    <a:pt x="22553" y="0"/>
                  </a:cubicBezTo>
                  <a:cubicBezTo>
                    <a:pt x="67661" y="0"/>
                    <a:pt x="157882" y="24168"/>
                    <a:pt x="202995" y="72496"/>
                  </a:cubicBezTo>
                  <a:cubicBezTo>
                    <a:pt x="202995" y="96663"/>
                    <a:pt x="202995" y="144998"/>
                    <a:pt x="180441" y="169159"/>
                  </a:cubicBezTo>
                  <a:cubicBezTo>
                    <a:pt x="157882" y="217494"/>
                    <a:pt x="90220" y="217494"/>
                    <a:pt x="45107" y="241661"/>
                  </a:cubicBezTo>
                  <a:cubicBezTo>
                    <a:pt x="67661" y="193327"/>
                    <a:pt x="90220" y="169159"/>
                    <a:pt x="90220" y="120831"/>
                  </a:cubicBezTo>
                  <a:cubicBezTo>
                    <a:pt x="67661" y="72496"/>
                    <a:pt x="45107" y="2416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2337592" y="2389896"/>
              <a:ext cx="150576" cy="183663"/>
            </a:xfrm>
            <a:custGeom>
              <a:avLst/>
              <a:gdLst>
                <a:gd name="connsiteX0" fmla="*/ 0 w 150576"/>
                <a:gd name="connsiteY0" fmla="*/ 0 h 183663"/>
                <a:gd name="connsiteX1" fmla="*/ 140851 w 150576"/>
                <a:gd name="connsiteY1" fmla="*/ 45918 h 183663"/>
                <a:gd name="connsiteX2" fmla="*/ 117377 w 150576"/>
                <a:gd name="connsiteY2" fmla="*/ 160702 h 183663"/>
                <a:gd name="connsiteX3" fmla="*/ 0 w 150576"/>
                <a:gd name="connsiteY3" fmla="*/ 183663 h 183663"/>
                <a:gd name="connsiteX4" fmla="*/ 0 w 150576"/>
                <a:gd name="connsiteY4" fmla="*/ 0 h 18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576" h="183663">
                  <a:moveTo>
                    <a:pt x="0" y="0"/>
                  </a:moveTo>
                  <a:cubicBezTo>
                    <a:pt x="46952" y="0"/>
                    <a:pt x="117377" y="0"/>
                    <a:pt x="140851" y="45918"/>
                  </a:cubicBezTo>
                  <a:cubicBezTo>
                    <a:pt x="164330" y="91829"/>
                    <a:pt x="140851" y="114790"/>
                    <a:pt x="117377" y="160702"/>
                  </a:cubicBezTo>
                  <a:cubicBezTo>
                    <a:pt x="93898" y="183663"/>
                    <a:pt x="46952" y="183663"/>
                    <a:pt x="0" y="183663"/>
                  </a:cubicBezTo>
                  <a:cubicBezTo>
                    <a:pt x="23473" y="114790"/>
                    <a:pt x="23473" y="459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2270566" y="2636053"/>
              <a:ext cx="647004" cy="350753"/>
            </a:xfrm>
            <a:custGeom>
              <a:avLst/>
              <a:gdLst>
                <a:gd name="connsiteX0" fmla="*/ 388622 w 647004"/>
                <a:gd name="connsiteY0" fmla="*/ 40 h 350753"/>
                <a:gd name="connsiteX1" fmla="*/ 440008 w 647004"/>
                <a:gd name="connsiteY1" fmla="*/ 9150 h 350753"/>
                <a:gd name="connsiteX2" fmla="*/ 532007 w 647004"/>
                <a:gd name="connsiteY2" fmla="*/ 102397 h 350753"/>
                <a:gd name="connsiteX3" fmla="*/ 647004 w 647004"/>
                <a:gd name="connsiteY3" fmla="*/ 172341 h 350753"/>
                <a:gd name="connsiteX4" fmla="*/ 647004 w 647004"/>
                <a:gd name="connsiteY4" fmla="*/ 242280 h 350753"/>
                <a:gd name="connsiteX5" fmla="*/ 509009 w 647004"/>
                <a:gd name="connsiteY5" fmla="*/ 312218 h 350753"/>
                <a:gd name="connsiteX6" fmla="*/ 279015 w 647004"/>
                <a:gd name="connsiteY6" fmla="*/ 335527 h 350753"/>
                <a:gd name="connsiteX7" fmla="*/ 463006 w 647004"/>
                <a:gd name="connsiteY7" fmla="*/ 218965 h 350753"/>
                <a:gd name="connsiteX8" fmla="*/ 394012 w 647004"/>
                <a:gd name="connsiteY8" fmla="*/ 102397 h 350753"/>
                <a:gd name="connsiteX9" fmla="*/ 256016 w 647004"/>
                <a:gd name="connsiteY9" fmla="*/ 79088 h 350753"/>
                <a:gd name="connsiteX10" fmla="*/ 118021 w 647004"/>
                <a:gd name="connsiteY10" fmla="*/ 125712 h 350753"/>
                <a:gd name="connsiteX11" fmla="*/ 118021 w 647004"/>
                <a:gd name="connsiteY11" fmla="*/ 195650 h 350753"/>
                <a:gd name="connsiteX12" fmla="*/ 233018 w 647004"/>
                <a:gd name="connsiteY12" fmla="*/ 242280 h 350753"/>
                <a:gd name="connsiteX13" fmla="*/ 279015 w 647004"/>
                <a:gd name="connsiteY13" fmla="*/ 218965 h 350753"/>
                <a:gd name="connsiteX14" fmla="*/ 210014 w 647004"/>
                <a:gd name="connsiteY14" fmla="*/ 172341 h 350753"/>
                <a:gd name="connsiteX15" fmla="*/ 187016 w 647004"/>
                <a:gd name="connsiteY15" fmla="*/ 172341 h 350753"/>
                <a:gd name="connsiteX16" fmla="*/ 210014 w 647004"/>
                <a:gd name="connsiteY16" fmla="*/ 125712 h 350753"/>
                <a:gd name="connsiteX17" fmla="*/ 371013 w 647004"/>
                <a:gd name="connsiteY17" fmla="*/ 149026 h 350753"/>
                <a:gd name="connsiteX18" fmla="*/ 394012 w 647004"/>
                <a:gd name="connsiteY18" fmla="*/ 195650 h 350753"/>
                <a:gd name="connsiteX19" fmla="*/ 371013 w 647004"/>
                <a:gd name="connsiteY19" fmla="*/ 242280 h 350753"/>
                <a:gd name="connsiteX20" fmla="*/ 256016 w 647004"/>
                <a:gd name="connsiteY20" fmla="*/ 265588 h 350753"/>
                <a:gd name="connsiteX21" fmla="*/ 118021 w 647004"/>
                <a:gd name="connsiteY21" fmla="*/ 265588 h 350753"/>
                <a:gd name="connsiteX22" fmla="*/ 3024 w 647004"/>
                <a:gd name="connsiteY22" fmla="*/ 172341 h 350753"/>
                <a:gd name="connsiteX23" fmla="*/ 49020 w 647004"/>
                <a:gd name="connsiteY23" fmla="*/ 79088 h 350753"/>
                <a:gd name="connsiteX24" fmla="*/ 256016 w 647004"/>
                <a:gd name="connsiteY24" fmla="*/ 55773 h 350753"/>
                <a:gd name="connsiteX25" fmla="*/ 339387 w 647004"/>
                <a:gd name="connsiteY25" fmla="*/ 6233 h 350753"/>
                <a:gd name="connsiteX26" fmla="*/ 388622 w 647004"/>
                <a:gd name="connsiteY26" fmla="*/ 40 h 350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47004" h="350753">
                  <a:moveTo>
                    <a:pt x="388622" y="40"/>
                  </a:moveTo>
                  <a:cubicBezTo>
                    <a:pt x="405512" y="404"/>
                    <a:pt x="422761" y="3320"/>
                    <a:pt x="440008" y="9150"/>
                  </a:cubicBezTo>
                  <a:cubicBezTo>
                    <a:pt x="486011" y="32458"/>
                    <a:pt x="509009" y="79088"/>
                    <a:pt x="532007" y="102397"/>
                  </a:cubicBezTo>
                  <a:cubicBezTo>
                    <a:pt x="578003" y="102397"/>
                    <a:pt x="624006" y="125712"/>
                    <a:pt x="647004" y="172341"/>
                  </a:cubicBezTo>
                  <a:cubicBezTo>
                    <a:pt x="647004" y="195650"/>
                    <a:pt x="647004" y="218965"/>
                    <a:pt x="647004" y="242280"/>
                  </a:cubicBezTo>
                  <a:cubicBezTo>
                    <a:pt x="601002" y="288903"/>
                    <a:pt x="555005" y="312218"/>
                    <a:pt x="509009" y="312218"/>
                  </a:cubicBezTo>
                  <a:cubicBezTo>
                    <a:pt x="440008" y="382156"/>
                    <a:pt x="348015" y="335527"/>
                    <a:pt x="279015" y="335527"/>
                  </a:cubicBezTo>
                  <a:cubicBezTo>
                    <a:pt x="325011" y="288903"/>
                    <a:pt x="417010" y="312218"/>
                    <a:pt x="463006" y="218965"/>
                  </a:cubicBezTo>
                  <a:cubicBezTo>
                    <a:pt x="463006" y="172341"/>
                    <a:pt x="440008" y="149026"/>
                    <a:pt x="394012" y="102397"/>
                  </a:cubicBezTo>
                  <a:cubicBezTo>
                    <a:pt x="348015" y="79088"/>
                    <a:pt x="302013" y="102397"/>
                    <a:pt x="256016" y="79088"/>
                  </a:cubicBezTo>
                  <a:cubicBezTo>
                    <a:pt x="210014" y="79088"/>
                    <a:pt x="164017" y="79088"/>
                    <a:pt x="118021" y="125712"/>
                  </a:cubicBezTo>
                  <a:cubicBezTo>
                    <a:pt x="118021" y="149026"/>
                    <a:pt x="118021" y="172341"/>
                    <a:pt x="118021" y="195650"/>
                  </a:cubicBezTo>
                  <a:cubicBezTo>
                    <a:pt x="164017" y="242280"/>
                    <a:pt x="187016" y="265588"/>
                    <a:pt x="233018" y="242280"/>
                  </a:cubicBezTo>
                  <a:cubicBezTo>
                    <a:pt x="256016" y="242280"/>
                    <a:pt x="256016" y="242280"/>
                    <a:pt x="279015" y="218965"/>
                  </a:cubicBezTo>
                  <a:cubicBezTo>
                    <a:pt x="279015" y="218965"/>
                    <a:pt x="256016" y="172341"/>
                    <a:pt x="210014" y="172341"/>
                  </a:cubicBezTo>
                  <a:cubicBezTo>
                    <a:pt x="210014" y="172341"/>
                    <a:pt x="187016" y="172341"/>
                    <a:pt x="187016" y="172341"/>
                  </a:cubicBezTo>
                  <a:cubicBezTo>
                    <a:pt x="187016" y="149026"/>
                    <a:pt x="210014" y="125712"/>
                    <a:pt x="210014" y="125712"/>
                  </a:cubicBezTo>
                  <a:cubicBezTo>
                    <a:pt x="279015" y="149026"/>
                    <a:pt x="302013" y="149026"/>
                    <a:pt x="371013" y="149026"/>
                  </a:cubicBezTo>
                  <a:cubicBezTo>
                    <a:pt x="371013" y="149026"/>
                    <a:pt x="394012" y="172341"/>
                    <a:pt x="394012" y="195650"/>
                  </a:cubicBezTo>
                  <a:cubicBezTo>
                    <a:pt x="394012" y="218965"/>
                    <a:pt x="371013" y="218965"/>
                    <a:pt x="371013" y="242280"/>
                  </a:cubicBezTo>
                  <a:cubicBezTo>
                    <a:pt x="325011" y="242280"/>
                    <a:pt x="279015" y="195650"/>
                    <a:pt x="256016" y="265588"/>
                  </a:cubicBezTo>
                  <a:cubicBezTo>
                    <a:pt x="210014" y="288903"/>
                    <a:pt x="164017" y="265588"/>
                    <a:pt x="118021" y="265588"/>
                  </a:cubicBezTo>
                  <a:cubicBezTo>
                    <a:pt x="95023" y="172341"/>
                    <a:pt x="-19974" y="265588"/>
                    <a:pt x="3024" y="172341"/>
                  </a:cubicBezTo>
                  <a:cubicBezTo>
                    <a:pt x="3024" y="125712"/>
                    <a:pt x="3024" y="79088"/>
                    <a:pt x="49020" y="79088"/>
                  </a:cubicBezTo>
                  <a:cubicBezTo>
                    <a:pt x="118021" y="32458"/>
                    <a:pt x="187016" y="79088"/>
                    <a:pt x="256016" y="55773"/>
                  </a:cubicBezTo>
                  <a:cubicBezTo>
                    <a:pt x="279015" y="32458"/>
                    <a:pt x="307767" y="14977"/>
                    <a:pt x="339387" y="6233"/>
                  </a:cubicBezTo>
                  <a:cubicBezTo>
                    <a:pt x="355200" y="1861"/>
                    <a:pt x="371732" y="-325"/>
                    <a:pt x="388622" y="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1805942" y="2640161"/>
              <a:ext cx="231991" cy="262910"/>
            </a:xfrm>
            <a:custGeom>
              <a:avLst/>
              <a:gdLst>
                <a:gd name="connsiteX0" fmla="*/ 215589 w 231991"/>
                <a:gd name="connsiteY0" fmla="*/ 92 h 262910"/>
                <a:gd name="connsiteX1" fmla="*/ 231991 w 231991"/>
                <a:gd name="connsiteY1" fmla="*/ 4773 h 262910"/>
                <a:gd name="connsiteX2" fmla="*/ 139194 w 231991"/>
                <a:gd name="connsiteY2" fmla="*/ 96979 h 262910"/>
                <a:gd name="connsiteX3" fmla="*/ 162394 w 231991"/>
                <a:gd name="connsiteY3" fmla="*/ 212231 h 262910"/>
                <a:gd name="connsiteX4" fmla="*/ 208792 w 231991"/>
                <a:gd name="connsiteY4" fmla="*/ 258331 h 262910"/>
                <a:gd name="connsiteX5" fmla="*/ 0 w 231991"/>
                <a:gd name="connsiteY5" fmla="*/ 166131 h 262910"/>
                <a:gd name="connsiteX6" fmla="*/ 23199 w 231991"/>
                <a:gd name="connsiteY6" fmla="*/ 73926 h 262910"/>
                <a:gd name="connsiteX7" fmla="*/ 115995 w 231991"/>
                <a:gd name="connsiteY7" fmla="*/ 27826 h 262910"/>
                <a:gd name="connsiteX8" fmla="*/ 215589 w 231991"/>
                <a:gd name="connsiteY8" fmla="*/ 92 h 262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1990" h="262910">
                  <a:moveTo>
                    <a:pt x="215589" y="92"/>
                  </a:moveTo>
                  <a:cubicBezTo>
                    <a:pt x="220754" y="452"/>
                    <a:pt x="226191" y="1892"/>
                    <a:pt x="231991" y="4773"/>
                  </a:cubicBezTo>
                  <a:cubicBezTo>
                    <a:pt x="185593" y="27826"/>
                    <a:pt x="162394" y="50879"/>
                    <a:pt x="139194" y="96979"/>
                  </a:cubicBezTo>
                  <a:cubicBezTo>
                    <a:pt x="139194" y="143078"/>
                    <a:pt x="139194" y="166131"/>
                    <a:pt x="162394" y="212231"/>
                  </a:cubicBezTo>
                  <a:cubicBezTo>
                    <a:pt x="185593" y="212231"/>
                    <a:pt x="208792" y="235284"/>
                    <a:pt x="208792" y="258331"/>
                  </a:cubicBezTo>
                  <a:cubicBezTo>
                    <a:pt x="115995" y="281384"/>
                    <a:pt x="46398" y="212231"/>
                    <a:pt x="0" y="166131"/>
                  </a:cubicBezTo>
                  <a:cubicBezTo>
                    <a:pt x="0" y="120032"/>
                    <a:pt x="0" y="96979"/>
                    <a:pt x="23199" y="73926"/>
                  </a:cubicBezTo>
                  <a:cubicBezTo>
                    <a:pt x="46398" y="50879"/>
                    <a:pt x="69597" y="27826"/>
                    <a:pt x="115995" y="27826"/>
                  </a:cubicBezTo>
                  <a:cubicBezTo>
                    <a:pt x="156594" y="47997"/>
                    <a:pt x="179431" y="-2426"/>
                    <a:pt x="215589" y="9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2018600" y="2641219"/>
              <a:ext cx="386653" cy="355522"/>
            </a:xfrm>
            <a:custGeom>
              <a:avLst/>
              <a:gdLst>
                <a:gd name="connsiteX0" fmla="*/ 272928 w 386653"/>
                <a:gd name="connsiteY0" fmla="*/ 0 h 355522"/>
                <a:gd name="connsiteX1" fmla="*/ 295677 w 386653"/>
                <a:gd name="connsiteY1" fmla="*/ 0 h 355522"/>
                <a:gd name="connsiteX2" fmla="*/ 181952 w 386653"/>
                <a:gd name="connsiteY2" fmla="*/ 116562 h 355522"/>
                <a:gd name="connsiteX3" fmla="*/ 227443 w 386653"/>
                <a:gd name="connsiteY3" fmla="*/ 256445 h 355522"/>
                <a:gd name="connsiteX4" fmla="*/ 363904 w 386653"/>
                <a:gd name="connsiteY4" fmla="*/ 303069 h 355522"/>
                <a:gd name="connsiteX5" fmla="*/ 386653 w 386653"/>
                <a:gd name="connsiteY5" fmla="*/ 326384 h 355522"/>
                <a:gd name="connsiteX6" fmla="*/ 363904 w 386653"/>
                <a:gd name="connsiteY6" fmla="*/ 326384 h 355522"/>
                <a:gd name="connsiteX7" fmla="*/ 68234 w 386653"/>
                <a:gd name="connsiteY7" fmla="*/ 279754 h 355522"/>
                <a:gd name="connsiteX8" fmla="*/ 68234 w 386653"/>
                <a:gd name="connsiteY8" fmla="*/ 209816 h 355522"/>
                <a:gd name="connsiteX9" fmla="*/ 0 w 386653"/>
                <a:gd name="connsiteY9" fmla="*/ 116562 h 355522"/>
                <a:gd name="connsiteX10" fmla="*/ 272928 w 386653"/>
                <a:gd name="connsiteY10" fmla="*/ 0 h 35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6653" h="355522">
                  <a:moveTo>
                    <a:pt x="272928" y="0"/>
                  </a:moveTo>
                  <a:cubicBezTo>
                    <a:pt x="295677" y="0"/>
                    <a:pt x="295677" y="0"/>
                    <a:pt x="295677" y="0"/>
                  </a:cubicBezTo>
                  <a:cubicBezTo>
                    <a:pt x="250186" y="23315"/>
                    <a:pt x="204695" y="46624"/>
                    <a:pt x="181952" y="116562"/>
                  </a:cubicBezTo>
                  <a:cubicBezTo>
                    <a:pt x="181952" y="163192"/>
                    <a:pt x="181952" y="209816"/>
                    <a:pt x="227443" y="256445"/>
                  </a:cubicBezTo>
                  <a:cubicBezTo>
                    <a:pt x="272928" y="279754"/>
                    <a:pt x="318419" y="279754"/>
                    <a:pt x="363904" y="303069"/>
                  </a:cubicBezTo>
                  <a:cubicBezTo>
                    <a:pt x="363904" y="326384"/>
                    <a:pt x="386653" y="326384"/>
                    <a:pt x="386653" y="326384"/>
                  </a:cubicBezTo>
                  <a:cubicBezTo>
                    <a:pt x="363904" y="326384"/>
                    <a:pt x="363904" y="326384"/>
                    <a:pt x="363904" y="326384"/>
                  </a:cubicBezTo>
                  <a:cubicBezTo>
                    <a:pt x="272928" y="349692"/>
                    <a:pt x="136467" y="396322"/>
                    <a:pt x="68234" y="279754"/>
                  </a:cubicBezTo>
                  <a:cubicBezTo>
                    <a:pt x="45485" y="256445"/>
                    <a:pt x="90976" y="233130"/>
                    <a:pt x="68234" y="209816"/>
                  </a:cubicBezTo>
                  <a:cubicBezTo>
                    <a:pt x="45485" y="186507"/>
                    <a:pt x="0" y="163192"/>
                    <a:pt x="0" y="116562"/>
                  </a:cubicBezTo>
                  <a:cubicBezTo>
                    <a:pt x="45485" y="23315"/>
                    <a:pt x="159210" y="0"/>
                    <a:pt x="27292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1543103" y="2656433"/>
              <a:ext cx="311173" cy="284545"/>
            </a:xfrm>
            <a:custGeom>
              <a:avLst/>
              <a:gdLst>
                <a:gd name="connsiteX0" fmla="*/ 175174 w 311173"/>
                <a:gd name="connsiteY0" fmla="*/ 31 h 284545"/>
                <a:gd name="connsiteX1" fmla="*/ 242818 w 311173"/>
                <a:gd name="connsiteY1" fmla="*/ 8583 h 284545"/>
                <a:gd name="connsiteX2" fmla="*/ 220033 w 311173"/>
                <a:gd name="connsiteY2" fmla="*/ 151346 h 284545"/>
                <a:gd name="connsiteX3" fmla="*/ 311173 w 311173"/>
                <a:gd name="connsiteY3" fmla="*/ 270313 h 284545"/>
                <a:gd name="connsiteX4" fmla="*/ 37752 w 311173"/>
                <a:gd name="connsiteY4" fmla="*/ 222728 h 284545"/>
                <a:gd name="connsiteX5" fmla="*/ 14967 w 311173"/>
                <a:gd name="connsiteY5" fmla="*/ 103754 h 284545"/>
                <a:gd name="connsiteX6" fmla="*/ 175174 w 311173"/>
                <a:gd name="connsiteY6" fmla="*/ 31 h 284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1173" h="284545">
                  <a:moveTo>
                    <a:pt x="175174" y="31"/>
                  </a:moveTo>
                  <a:cubicBezTo>
                    <a:pt x="197248" y="-340"/>
                    <a:pt x="220033" y="2634"/>
                    <a:pt x="242818" y="8583"/>
                  </a:cubicBezTo>
                  <a:cubicBezTo>
                    <a:pt x="220033" y="56169"/>
                    <a:pt x="197248" y="103754"/>
                    <a:pt x="220033" y="151346"/>
                  </a:cubicBezTo>
                  <a:cubicBezTo>
                    <a:pt x="242818" y="198932"/>
                    <a:pt x="265603" y="246517"/>
                    <a:pt x="311173" y="270313"/>
                  </a:cubicBezTo>
                  <a:cubicBezTo>
                    <a:pt x="220033" y="294109"/>
                    <a:pt x="106107" y="294109"/>
                    <a:pt x="37752" y="222728"/>
                  </a:cubicBezTo>
                  <a:cubicBezTo>
                    <a:pt x="-7818" y="198932"/>
                    <a:pt x="-7818" y="127550"/>
                    <a:pt x="14967" y="103754"/>
                  </a:cubicBezTo>
                  <a:cubicBezTo>
                    <a:pt x="49145" y="32376"/>
                    <a:pt x="108955" y="1146"/>
                    <a:pt x="175174" y="3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2917570" y="2737882"/>
              <a:ext cx="177922" cy="237440"/>
            </a:xfrm>
            <a:custGeom>
              <a:avLst/>
              <a:gdLst>
                <a:gd name="connsiteX0" fmla="*/ 22956 w 177922"/>
                <a:gd name="connsiteY0" fmla="*/ 0 h 237440"/>
                <a:gd name="connsiteX1" fmla="*/ 160701 w 177922"/>
                <a:gd name="connsiteY1" fmla="*/ 68544 h 237440"/>
                <a:gd name="connsiteX2" fmla="*/ 160701 w 177922"/>
                <a:gd name="connsiteY2" fmla="*/ 182780 h 237440"/>
                <a:gd name="connsiteX3" fmla="*/ 0 w 177922"/>
                <a:gd name="connsiteY3" fmla="*/ 228478 h 237440"/>
                <a:gd name="connsiteX4" fmla="*/ 45917 w 177922"/>
                <a:gd name="connsiteY4" fmla="*/ 91390 h 237440"/>
                <a:gd name="connsiteX5" fmla="*/ 22956 w 177922"/>
                <a:gd name="connsiteY5" fmla="*/ 0 h 23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7922" h="237440">
                  <a:moveTo>
                    <a:pt x="22956" y="0"/>
                  </a:moveTo>
                  <a:cubicBezTo>
                    <a:pt x="91828" y="0"/>
                    <a:pt x="114790" y="45692"/>
                    <a:pt x="160701" y="68544"/>
                  </a:cubicBezTo>
                  <a:cubicBezTo>
                    <a:pt x="183663" y="114236"/>
                    <a:pt x="183663" y="159934"/>
                    <a:pt x="160701" y="182780"/>
                  </a:cubicBezTo>
                  <a:cubicBezTo>
                    <a:pt x="114790" y="228478"/>
                    <a:pt x="45917" y="251324"/>
                    <a:pt x="0" y="228478"/>
                  </a:cubicBezTo>
                  <a:cubicBezTo>
                    <a:pt x="22956" y="182780"/>
                    <a:pt x="45917" y="137088"/>
                    <a:pt x="45917" y="91390"/>
                  </a:cubicBezTo>
                  <a:cubicBezTo>
                    <a:pt x="22956" y="0"/>
                    <a:pt x="22956" y="0"/>
                    <a:pt x="2295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3101227" y="2737882"/>
              <a:ext cx="233011" cy="234188"/>
            </a:xfrm>
            <a:custGeom>
              <a:avLst/>
              <a:gdLst>
                <a:gd name="connsiteX0" fmla="*/ 0 w 233011"/>
                <a:gd name="connsiteY0" fmla="*/ 0 h 234188"/>
                <a:gd name="connsiteX1" fmla="*/ 228472 w 233011"/>
                <a:gd name="connsiteY1" fmla="*/ 114236 h 234188"/>
                <a:gd name="connsiteX2" fmla="*/ 137082 w 233011"/>
                <a:gd name="connsiteY2" fmla="*/ 228478 h 234188"/>
                <a:gd name="connsiteX3" fmla="*/ 22846 w 233011"/>
                <a:gd name="connsiteY3" fmla="*/ 205626 h 234188"/>
                <a:gd name="connsiteX4" fmla="*/ 22846 w 233011"/>
                <a:gd name="connsiteY4" fmla="*/ 45692 h 234188"/>
                <a:gd name="connsiteX5" fmla="*/ 0 w 233011"/>
                <a:gd name="connsiteY5" fmla="*/ 22846 h 234188"/>
                <a:gd name="connsiteX6" fmla="*/ 0 w 233011"/>
                <a:gd name="connsiteY6" fmla="*/ 0 h 234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011" h="234188">
                  <a:moveTo>
                    <a:pt x="0" y="0"/>
                  </a:moveTo>
                  <a:cubicBezTo>
                    <a:pt x="91390" y="0"/>
                    <a:pt x="205626" y="22846"/>
                    <a:pt x="228472" y="114236"/>
                  </a:cubicBezTo>
                  <a:cubicBezTo>
                    <a:pt x="251324" y="182780"/>
                    <a:pt x="182780" y="205626"/>
                    <a:pt x="137082" y="228478"/>
                  </a:cubicBezTo>
                  <a:cubicBezTo>
                    <a:pt x="114236" y="228478"/>
                    <a:pt x="45692" y="251324"/>
                    <a:pt x="22846" y="205626"/>
                  </a:cubicBezTo>
                  <a:cubicBezTo>
                    <a:pt x="68544" y="159934"/>
                    <a:pt x="68544" y="91390"/>
                    <a:pt x="22846" y="45692"/>
                  </a:cubicBezTo>
                  <a:cubicBezTo>
                    <a:pt x="0" y="22846"/>
                    <a:pt x="0" y="22846"/>
                    <a:pt x="0" y="22846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1573950" y="2989206"/>
              <a:ext cx="347987" cy="349474"/>
            </a:xfrm>
            <a:custGeom>
              <a:avLst/>
              <a:gdLst>
                <a:gd name="connsiteX0" fmla="*/ 278390 w 347987"/>
                <a:gd name="connsiteY0" fmla="*/ 0 h 349474"/>
                <a:gd name="connsiteX1" fmla="*/ 231992 w 347987"/>
                <a:gd name="connsiteY1" fmla="*/ 214596 h 349474"/>
                <a:gd name="connsiteX2" fmla="*/ 347987 w 347987"/>
                <a:gd name="connsiteY2" fmla="*/ 309968 h 349474"/>
                <a:gd name="connsiteX3" fmla="*/ 115996 w 347987"/>
                <a:gd name="connsiteY3" fmla="*/ 333812 h 349474"/>
                <a:gd name="connsiteX4" fmla="*/ 0 w 347987"/>
                <a:gd name="connsiteY4" fmla="*/ 214596 h 349474"/>
                <a:gd name="connsiteX5" fmla="*/ 115996 w 347987"/>
                <a:gd name="connsiteY5" fmla="*/ 47690 h 349474"/>
                <a:gd name="connsiteX6" fmla="*/ 278390 w 347987"/>
                <a:gd name="connsiteY6" fmla="*/ 0 h 349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7987" h="349474">
                  <a:moveTo>
                    <a:pt x="278390" y="0"/>
                  </a:moveTo>
                  <a:cubicBezTo>
                    <a:pt x="231992" y="71528"/>
                    <a:pt x="208792" y="166906"/>
                    <a:pt x="231992" y="214596"/>
                  </a:cubicBezTo>
                  <a:cubicBezTo>
                    <a:pt x="278390" y="262279"/>
                    <a:pt x="301589" y="286123"/>
                    <a:pt x="347987" y="309968"/>
                  </a:cubicBezTo>
                  <a:cubicBezTo>
                    <a:pt x="278390" y="357657"/>
                    <a:pt x="185593" y="357657"/>
                    <a:pt x="115996" y="333812"/>
                  </a:cubicBezTo>
                  <a:cubicBezTo>
                    <a:pt x="69598" y="309968"/>
                    <a:pt x="0" y="262279"/>
                    <a:pt x="0" y="214596"/>
                  </a:cubicBezTo>
                  <a:cubicBezTo>
                    <a:pt x="23199" y="143062"/>
                    <a:pt x="69598" y="71528"/>
                    <a:pt x="115996" y="47690"/>
                  </a:cubicBezTo>
                  <a:cubicBezTo>
                    <a:pt x="162394" y="23845"/>
                    <a:pt x="231992" y="0"/>
                    <a:pt x="27839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1854276" y="2989207"/>
              <a:ext cx="299659" cy="325539"/>
            </a:xfrm>
            <a:custGeom>
              <a:avLst/>
              <a:gdLst>
                <a:gd name="connsiteX0" fmla="*/ 115253 w 299659"/>
                <a:gd name="connsiteY0" fmla="*/ 0 h 325539"/>
                <a:gd name="connsiteX1" fmla="*/ 207453 w 299659"/>
                <a:gd name="connsiteY1" fmla="*/ 23845 h 325539"/>
                <a:gd name="connsiteX2" fmla="*/ 161353 w 299659"/>
                <a:gd name="connsiteY2" fmla="*/ 143062 h 325539"/>
                <a:gd name="connsiteX3" fmla="*/ 253559 w 299659"/>
                <a:gd name="connsiteY3" fmla="*/ 286123 h 325539"/>
                <a:gd name="connsiteX4" fmla="*/ 299659 w 299659"/>
                <a:gd name="connsiteY4" fmla="*/ 309968 h 325539"/>
                <a:gd name="connsiteX5" fmla="*/ 138300 w 299659"/>
                <a:gd name="connsiteY5" fmla="*/ 286123 h 325539"/>
                <a:gd name="connsiteX6" fmla="*/ 92200 w 299659"/>
                <a:gd name="connsiteY6" fmla="*/ 238440 h 325539"/>
                <a:gd name="connsiteX7" fmla="*/ 0 w 299659"/>
                <a:gd name="connsiteY7" fmla="*/ 166906 h 325539"/>
                <a:gd name="connsiteX8" fmla="*/ 115253 w 299659"/>
                <a:gd name="connsiteY8" fmla="*/ 0 h 32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9659" h="325539">
                  <a:moveTo>
                    <a:pt x="115253" y="0"/>
                  </a:moveTo>
                  <a:cubicBezTo>
                    <a:pt x="207453" y="23845"/>
                    <a:pt x="207453" y="23845"/>
                    <a:pt x="207453" y="23845"/>
                  </a:cubicBezTo>
                  <a:cubicBezTo>
                    <a:pt x="161353" y="47690"/>
                    <a:pt x="161353" y="95373"/>
                    <a:pt x="161353" y="143062"/>
                  </a:cubicBezTo>
                  <a:cubicBezTo>
                    <a:pt x="161353" y="190751"/>
                    <a:pt x="184406" y="262279"/>
                    <a:pt x="253559" y="286123"/>
                  </a:cubicBezTo>
                  <a:cubicBezTo>
                    <a:pt x="299659" y="309968"/>
                    <a:pt x="299659" y="309968"/>
                    <a:pt x="299659" y="309968"/>
                  </a:cubicBezTo>
                  <a:cubicBezTo>
                    <a:pt x="253559" y="309968"/>
                    <a:pt x="184406" y="357657"/>
                    <a:pt x="138300" y="286123"/>
                  </a:cubicBezTo>
                  <a:cubicBezTo>
                    <a:pt x="138300" y="262279"/>
                    <a:pt x="115253" y="238440"/>
                    <a:pt x="92200" y="238440"/>
                  </a:cubicBezTo>
                  <a:cubicBezTo>
                    <a:pt x="46100" y="238440"/>
                    <a:pt x="23047" y="214596"/>
                    <a:pt x="0" y="166906"/>
                  </a:cubicBezTo>
                  <a:cubicBezTo>
                    <a:pt x="0" y="119217"/>
                    <a:pt x="46100" y="47690"/>
                    <a:pt x="11525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2366587" y="3018203"/>
              <a:ext cx="618644" cy="347987"/>
            </a:xfrm>
            <a:custGeom>
              <a:avLst/>
              <a:gdLst>
                <a:gd name="connsiteX0" fmla="*/ 504079 w 618644"/>
                <a:gd name="connsiteY0" fmla="*/ 0 h 347987"/>
                <a:gd name="connsiteX1" fmla="*/ 572818 w 618644"/>
                <a:gd name="connsiteY1" fmla="*/ 46399 h 347987"/>
                <a:gd name="connsiteX2" fmla="*/ 618644 w 618644"/>
                <a:gd name="connsiteY2" fmla="*/ 185593 h 347987"/>
                <a:gd name="connsiteX3" fmla="*/ 435341 w 618644"/>
                <a:gd name="connsiteY3" fmla="*/ 278390 h 347987"/>
                <a:gd name="connsiteX4" fmla="*/ 366602 w 618644"/>
                <a:gd name="connsiteY4" fmla="*/ 324788 h 347987"/>
                <a:gd name="connsiteX5" fmla="*/ 252037 w 618644"/>
                <a:gd name="connsiteY5" fmla="*/ 347987 h 347987"/>
                <a:gd name="connsiteX6" fmla="*/ 68739 w 618644"/>
                <a:gd name="connsiteY6" fmla="*/ 324788 h 347987"/>
                <a:gd name="connsiteX7" fmla="*/ 0 w 618644"/>
                <a:gd name="connsiteY7" fmla="*/ 255191 h 347987"/>
                <a:gd name="connsiteX8" fmla="*/ 68739 w 618644"/>
                <a:gd name="connsiteY8" fmla="*/ 255191 h 347987"/>
                <a:gd name="connsiteX9" fmla="*/ 160385 w 618644"/>
                <a:gd name="connsiteY9" fmla="*/ 324788 h 347987"/>
                <a:gd name="connsiteX10" fmla="*/ 320776 w 618644"/>
                <a:gd name="connsiteY10" fmla="*/ 231992 h 347987"/>
                <a:gd name="connsiteX11" fmla="*/ 412428 w 618644"/>
                <a:gd name="connsiteY11" fmla="*/ 185593 h 347987"/>
                <a:gd name="connsiteX12" fmla="*/ 389515 w 618644"/>
                <a:gd name="connsiteY12" fmla="*/ 69598 h 347987"/>
                <a:gd name="connsiteX13" fmla="*/ 274950 w 618644"/>
                <a:gd name="connsiteY13" fmla="*/ 46399 h 347987"/>
                <a:gd name="connsiteX14" fmla="*/ 389515 w 618644"/>
                <a:gd name="connsiteY14" fmla="*/ 23200 h 347987"/>
                <a:gd name="connsiteX15" fmla="*/ 504079 w 618644"/>
                <a:gd name="connsiteY15" fmla="*/ 0 h 347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8644" h="347987">
                  <a:moveTo>
                    <a:pt x="504079" y="0"/>
                  </a:moveTo>
                  <a:cubicBezTo>
                    <a:pt x="504079" y="46399"/>
                    <a:pt x="549905" y="46399"/>
                    <a:pt x="572818" y="46399"/>
                  </a:cubicBezTo>
                  <a:cubicBezTo>
                    <a:pt x="595731" y="92797"/>
                    <a:pt x="618644" y="139195"/>
                    <a:pt x="618644" y="185593"/>
                  </a:cubicBezTo>
                  <a:cubicBezTo>
                    <a:pt x="572818" y="255191"/>
                    <a:pt x="504079" y="278390"/>
                    <a:pt x="435341" y="278390"/>
                  </a:cubicBezTo>
                  <a:cubicBezTo>
                    <a:pt x="435341" y="324788"/>
                    <a:pt x="389515" y="324788"/>
                    <a:pt x="366602" y="324788"/>
                  </a:cubicBezTo>
                  <a:cubicBezTo>
                    <a:pt x="320776" y="278390"/>
                    <a:pt x="297863" y="347987"/>
                    <a:pt x="252037" y="347987"/>
                  </a:cubicBezTo>
                  <a:cubicBezTo>
                    <a:pt x="183298" y="324788"/>
                    <a:pt x="137478" y="324788"/>
                    <a:pt x="68739" y="324788"/>
                  </a:cubicBezTo>
                  <a:cubicBezTo>
                    <a:pt x="68739" y="301589"/>
                    <a:pt x="22913" y="278390"/>
                    <a:pt x="0" y="255191"/>
                  </a:cubicBezTo>
                  <a:cubicBezTo>
                    <a:pt x="0" y="255191"/>
                    <a:pt x="45826" y="231992"/>
                    <a:pt x="68739" y="255191"/>
                  </a:cubicBezTo>
                  <a:cubicBezTo>
                    <a:pt x="91652" y="278390"/>
                    <a:pt x="114565" y="301589"/>
                    <a:pt x="160385" y="324788"/>
                  </a:cubicBezTo>
                  <a:cubicBezTo>
                    <a:pt x="229124" y="301589"/>
                    <a:pt x="274950" y="278390"/>
                    <a:pt x="320776" y="231992"/>
                  </a:cubicBezTo>
                  <a:cubicBezTo>
                    <a:pt x="343689" y="231992"/>
                    <a:pt x="389515" y="208793"/>
                    <a:pt x="412428" y="185593"/>
                  </a:cubicBezTo>
                  <a:cubicBezTo>
                    <a:pt x="412428" y="139195"/>
                    <a:pt x="412428" y="115996"/>
                    <a:pt x="389515" y="69598"/>
                  </a:cubicBezTo>
                  <a:cubicBezTo>
                    <a:pt x="366602" y="46399"/>
                    <a:pt x="320776" y="46399"/>
                    <a:pt x="274950" y="46399"/>
                  </a:cubicBezTo>
                  <a:cubicBezTo>
                    <a:pt x="320776" y="23200"/>
                    <a:pt x="366602" y="46399"/>
                    <a:pt x="389515" y="23200"/>
                  </a:cubicBezTo>
                  <a:cubicBezTo>
                    <a:pt x="412428" y="0"/>
                    <a:pt x="458254" y="0"/>
                    <a:pt x="50407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2998678" y="3018202"/>
              <a:ext cx="170216" cy="251324"/>
            </a:xfrm>
            <a:custGeom>
              <a:avLst/>
              <a:gdLst>
                <a:gd name="connsiteX0" fmla="*/ 32470 w 170216"/>
                <a:gd name="connsiteY0" fmla="*/ 0 h 251324"/>
                <a:gd name="connsiteX1" fmla="*/ 147254 w 170216"/>
                <a:gd name="connsiteY1" fmla="*/ 45692 h 251324"/>
                <a:gd name="connsiteX2" fmla="*/ 170216 w 170216"/>
                <a:gd name="connsiteY2" fmla="*/ 114236 h 251324"/>
                <a:gd name="connsiteX3" fmla="*/ 78382 w 170216"/>
                <a:gd name="connsiteY3" fmla="*/ 228478 h 251324"/>
                <a:gd name="connsiteX4" fmla="*/ 9509 w 170216"/>
                <a:gd name="connsiteY4" fmla="*/ 251324 h 251324"/>
                <a:gd name="connsiteX5" fmla="*/ 32470 w 170216"/>
                <a:gd name="connsiteY5" fmla="*/ 91390 h 251324"/>
                <a:gd name="connsiteX6" fmla="*/ 9509 w 170216"/>
                <a:gd name="connsiteY6" fmla="*/ 22846 h 251324"/>
                <a:gd name="connsiteX7" fmla="*/ 32470 w 170216"/>
                <a:gd name="connsiteY7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216" h="251324">
                  <a:moveTo>
                    <a:pt x="32470" y="0"/>
                  </a:moveTo>
                  <a:cubicBezTo>
                    <a:pt x="78382" y="0"/>
                    <a:pt x="124299" y="22846"/>
                    <a:pt x="147254" y="45692"/>
                  </a:cubicBezTo>
                  <a:cubicBezTo>
                    <a:pt x="170216" y="68544"/>
                    <a:pt x="170216" y="91390"/>
                    <a:pt x="170216" y="114236"/>
                  </a:cubicBezTo>
                  <a:cubicBezTo>
                    <a:pt x="170216" y="182780"/>
                    <a:pt x="124299" y="228478"/>
                    <a:pt x="78382" y="228478"/>
                  </a:cubicBezTo>
                  <a:cubicBezTo>
                    <a:pt x="55426" y="251324"/>
                    <a:pt x="32470" y="251324"/>
                    <a:pt x="9509" y="251324"/>
                  </a:cubicBezTo>
                  <a:cubicBezTo>
                    <a:pt x="55426" y="205626"/>
                    <a:pt x="55426" y="137088"/>
                    <a:pt x="32470" y="91390"/>
                  </a:cubicBezTo>
                  <a:cubicBezTo>
                    <a:pt x="9509" y="22846"/>
                    <a:pt x="9509" y="22846"/>
                    <a:pt x="9509" y="22846"/>
                  </a:cubicBezTo>
                  <a:cubicBezTo>
                    <a:pt x="-13447" y="0"/>
                    <a:pt x="9509" y="0"/>
                    <a:pt x="3247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2066935" y="3037535"/>
              <a:ext cx="202995" cy="204550"/>
            </a:xfrm>
            <a:custGeom>
              <a:avLst/>
              <a:gdLst>
                <a:gd name="connsiteX0" fmla="*/ 67661 w 202995"/>
                <a:gd name="connsiteY0" fmla="*/ 0 h 204550"/>
                <a:gd name="connsiteX1" fmla="*/ 180442 w 202995"/>
                <a:gd name="connsiteY1" fmla="*/ 23625 h 204550"/>
                <a:gd name="connsiteX2" fmla="*/ 180442 w 202995"/>
                <a:gd name="connsiteY2" fmla="*/ 141770 h 204550"/>
                <a:gd name="connsiteX3" fmla="*/ 202995 w 202995"/>
                <a:gd name="connsiteY3" fmla="*/ 189027 h 204550"/>
                <a:gd name="connsiteX4" fmla="*/ 45107 w 202995"/>
                <a:gd name="connsiteY4" fmla="*/ 165402 h 204550"/>
                <a:gd name="connsiteX5" fmla="*/ 0 w 202995"/>
                <a:gd name="connsiteY5" fmla="*/ 70888 h 204550"/>
                <a:gd name="connsiteX6" fmla="*/ 67661 w 202995"/>
                <a:gd name="connsiteY6" fmla="*/ 0 h 20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2995" h="204550">
                  <a:moveTo>
                    <a:pt x="67661" y="0"/>
                  </a:moveTo>
                  <a:cubicBezTo>
                    <a:pt x="112775" y="0"/>
                    <a:pt x="135328" y="23625"/>
                    <a:pt x="180442" y="23625"/>
                  </a:cubicBezTo>
                  <a:cubicBezTo>
                    <a:pt x="157882" y="70888"/>
                    <a:pt x="157882" y="118145"/>
                    <a:pt x="180442" y="141770"/>
                  </a:cubicBezTo>
                  <a:cubicBezTo>
                    <a:pt x="180442" y="165402"/>
                    <a:pt x="202995" y="189027"/>
                    <a:pt x="202995" y="189027"/>
                  </a:cubicBezTo>
                  <a:cubicBezTo>
                    <a:pt x="157882" y="212659"/>
                    <a:pt x="90221" y="212659"/>
                    <a:pt x="45107" y="165402"/>
                  </a:cubicBezTo>
                  <a:cubicBezTo>
                    <a:pt x="0" y="141770"/>
                    <a:pt x="0" y="118145"/>
                    <a:pt x="0" y="70888"/>
                  </a:cubicBezTo>
                  <a:cubicBezTo>
                    <a:pt x="0" y="23625"/>
                    <a:pt x="45107" y="23625"/>
                    <a:pt x="6766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2289257" y="3037536"/>
              <a:ext cx="444650" cy="226191"/>
            </a:xfrm>
            <a:custGeom>
              <a:avLst/>
              <a:gdLst>
                <a:gd name="connsiteX0" fmla="*/ 93606 w 444650"/>
                <a:gd name="connsiteY0" fmla="*/ 0 h 226191"/>
                <a:gd name="connsiteX1" fmla="*/ 163819 w 444650"/>
                <a:gd name="connsiteY1" fmla="*/ 0 h 226191"/>
                <a:gd name="connsiteX2" fmla="*/ 163819 w 444650"/>
                <a:gd name="connsiteY2" fmla="*/ 139195 h 226191"/>
                <a:gd name="connsiteX3" fmla="*/ 257425 w 444650"/>
                <a:gd name="connsiteY3" fmla="*/ 162394 h 226191"/>
                <a:gd name="connsiteX4" fmla="*/ 257425 w 444650"/>
                <a:gd name="connsiteY4" fmla="*/ 115996 h 226191"/>
                <a:gd name="connsiteX5" fmla="*/ 187219 w 444650"/>
                <a:gd name="connsiteY5" fmla="*/ 69597 h 226191"/>
                <a:gd name="connsiteX6" fmla="*/ 234025 w 444650"/>
                <a:gd name="connsiteY6" fmla="*/ 23199 h 226191"/>
                <a:gd name="connsiteX7" fmla="*/ 351038 w 444650"/>
                <a:gd name="connsiteY7" fmla="*/ 92797 h 226191"/>
                <a:gd name="connsiteX8" fmla="*/ 444650 w 444650"/>
                <a:gd name="connsiteY8" fmla="*/ 115996 h 226191"/>
                <a:gd name="connsiteX9" fmla="*/ 421244 w 444650"/>
                <a:gd name="connsiteY9" fmla="*/ 162394 h 226191"/>
                <a:gd name="connsiteX10" fmla="*/ 304231 w 444650"/>
                <a:gd name="connsiteY10" fmla="*/ 208792 h 226191"/>
                <a:gd name="connsiteX11" fmla="*/ 210625 w 444650"/>
                <a:gd name="connsiteY11" fmla="*/ 208792 h 226191"/>
                <a:gd name="connsiteX12" fmla="*/ 117013 w 444650"/>
                <a:gd name="connsiteY12" fmla="*/ 162394 h 226191"/>
                <a:gd name="connsiteX13" fmla="*/ 0 w 444650"/>
                <a:gd name="connsiteY13" fmla="*/ 139195 h 226191"/>
                <a:gd name="connsiteX14" fmla="*/ 0 w 444650"/>
                <a:gd name="connsiteY14" fmla="*/ 69597 h 226191"/>
                <a:gd name="connsiteX15" fmla="*/ 93606 w 444650"/>
                <a:gd name="connsiteY15" fmla="*/ 0 h 226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4649" h="226191">
                  <a:moveTo>
                    <a:pt x="93606" y="0"/>
                  </a:moveTo>
                  <a:cubicBezTo>
                    <a:pt x="117013" y="0"/>
                    <a:pt x="140413" y="0"/>
                    <a:pt x="163819" y="0"/>
                  </a:cubicBezTo>
                  <a:cubicBezTo>
                    <a:pt x="140413" y="46398"/>
                    <a:pt x="140413" y="92797"/>
                    <a:pt x="163819" y="139195"/>
                  </a:cubicBezTo>
                  <a:cubicBezTo>
                    <a:pt x="187219" y="162394"/>
                    <a:pt x="210625" y="185593"/>
                    <a:pt x="257425" y="162394"/>
                  </a:cubicBezTo>
                  <a:cubicBezTo>
                    <a:pt x="257425" y="162394"/>
                    <a:pt x="257425" y="139195"/>
                    <a:pt x="257425" y="115996"/>
                  </a:cubicBezTo>
                  <a:cubicBezTo>
                    <a:pt x="234025" y="115996"/>
                    <a:pt x="187219" y="115996"/>
                    <a:pt x="187219" y="69597"/>
                  </a:cubicBezTo>
                  <a:cubicBezTo>
                    <a:pt x="187219" y="69597"/>
                    <a:pt x="210625" y="23199"/>
                    <a:pt x="234025" y="23199"/>
                  </a:cubicBezTo>
                  <a:cubicBezTo>
                    <a:pt x="280831" y="23199"/>
                    <a:pt x="304231" y="69597"/>
                    <a:pt x="351038" y="92797"/>
                  </a:cubicBezTo>
                  <a:cubicBezTo>
                    <a:pt x="374438" y="92797"/>
                    <a:pt x="421244" y="69597"/>
                    <a:pt x="444650" y="115996"/>
                  </a:cubicBezTo>
                  <a:cubicBezTo>
                    <a:pt x="444650" y="139195"/>
                    <a:pt x="421244" y="139195"/>
                    <a:pt x="421244" y="162394"/>
                  </a:cubicBezTo>
                  <a:cubicBezTo>
                    <a:pt x="374438" y="185593"/>
                    <a:pt x="280831" y="115996"/>
                    <a:pt x="304231" y="208792"/>
                  </a:cubicBezTo>
                  <a:cubicBezTo>
                    <a:pt x="257425" y="231991"/>
                    <a:pt x="234025" y="231991"/>
                    <a:pt x="210625" y="208792"/>
                  </a:cubicBezTo>
                  <a:cubicBezTo>
                    <a:pt x="163819" y="208792"/>
                    <a:pt x="163819" y="115996"/>
                    <a:pt x="117013" y="162394"/>
                  </a:cubicBezTo>
                  <a:cubicBezTo>
                    <a:pt x="70206" y="162394"/>
                    <a:pt x="23400" y="162394"/>
                    <a:pt x="0" y="139195"/>
                  </a:cubicBezTo>
                  <a:cubicBezTo>
                    <a:pt x="0" y="115996"/>
                    <a:pt x="0" y="92797"/>
                    <a:pt x="0" y="69597"/>
                  </a:cubicBezTo>
                  <a:cubicBezTo>
                    <a:pt x="0" y="23199"/>
                    <a:pt x="70206" y="46398"/>
                    <a:pt x="9360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3168894" y="3050714"/>
              <a:ext cx="212659" cy="230018"/>
            </a:xfrm>
            <a:custGeom>
              <a:avLst/>
              <a:gdLst>
                <a:gd name="connsiteX0" fmla="*/ 68671 w 212659"/>
                <a:gd name="connsiteY0" fmla="*/ 536 h 230018"/>
                <a:gd name="connsiteX1" fmla="*/ 94514 w 212659"/>
                <a:gd name="connsiteY1" fmla="*/ 1648 h 230018"/>
                <a:gd name="connsiteX2" fmla="*/ 141771 w 212659"/>
                <a:gd name="connsiteY2" fmla="*/ 10550 h 230018"/>
                <a:gd name="connsiteX3" fmla="*/ 212659 w 212659"/>
                <a:gd name="connsiteY3" fmla="*/ 105453 h 230018"/>
                <a:gd name="connsiteX4" fmla="*/ 189027 w 212659"/>
                <a:gd name="connsiteY4" fmla="*/ 200363 h 230018"/>
                <a:gd name="connsiteX5" fmla="*/ 0 w 212659"/>
                <a:gd name="connsiteY5" fmla="*/ 224085 h 230018"/>
                <a:gd name="connsiteX6" fmla="*/ 47257 w 212659"/>
                <a:gd name="connsiteY6" fmla="*/ 10550 h 230018"/>
                <a:gd name="connsiteX7" fmla="*/ 68671 w 212659"/>
                <a:gd name="connsiteY7" fmla="*/ 536 h 230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2659" h="230017">
                  <a:moveTo>
                    <a:pt x="68671" y="536"/>
                  </a:moveTo>
                  <a:cubicBezTo>
                    <a:pt x="76794" y="-576"/>
                    <a:pt x="85655" y="165"/>
                    <a:pt x="94514" y="1648"/>
                  </a:cubicBezTo>
                  <a:cubicBezTo>
                    <a:pt x="112239" y="4613"/>
                    <a:pt x="129958" y="10550"/>
                    <a:pt x="141771" y="10550"/>
                  </a:cubicBezTo>
                  <a:cubicBezTo>
                    <a:pt x="165402" y="10550"/>
                    <a:pt x="189027" y="58002"/>
                    <a:pt x="212659" y="105453"/>
                  </a:cubicBezTo>
                  <a:cubicBezTo>
                    <a:pt x="212659" y="129182"/>
                    <a:pt x="212659" y="176634"/>
                    <a:pt x="189027" y="200363"/>
                  </a:cubicBezTo>
                  <a:cubicBezTo>
                    <a:pt x="141771" y="247814"/>
                    <a:pt x="70882" y="224085"/>
                    <a:pt x="0" y="224085"/>
                  </a:cubicBezTo>
                  <a:cubicBezTo>
                    <a:pt x="70882" y="176634"/>
                    <a:pt x="70882" y="81724"/>
                    <a:pt x="47257" y="10550"/>
                  </a:cubicBezTo>
                  <a:cubicBezTo>
                    <a:pt x="53164" y="4616"/>
                    <a:pt x="60548" y="1649"/>
                    <a:pt x="68671" y="53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2801574" y="3346858"/>
              <a:ext cx="164331" cy="202995"/>
            </a:xfrm>
            <a:custGeom>
              <a:avLst/>
              <a:gdLst>
                <a:gd name="connsiteX0" fmla="*/ 164331 w 164331"/>
                <a:gd name="connsiteY0" fmla="*/ 0 h 202995"/>
                <a:gd name="connsiteX1" fmla="*/ 164331 w 164331"/>
                <a:gd name="connsiteY1" fmla="*/ 45107 h 202995"/>
                <a:gd name="connsiteX2" fmla="*/ 117378 w 164331"/>
                <a:gd name="connsiteY2" fmla="*/ 157882 h 202995"/>
                <a:gd name="connsiteX3" fmla="*/ 0 w 164331"/>
                <a:gd name="connsiteY3" fmla="*/ 202995 h 202995"/>
                <a:gd name="connsiteX4" fmla="*/ 23474 w 164331"/>
                <a:gd name="connsiteY4" fmla="*/ 45107 h 202995"/>
                <a:gd name="connsiteX5" fmla="*/ 164331 w 164331"/>
                <a:gd name="connsiteY5" fmla="*/ 0 h 202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331" h="202995">
                  <a:moveTo>
                    <a:pt x="164331" y="0"/>
                  </a:moveTo>
                  <a:cubicBezTo>
                    <a:pt x="164331" y="45107"/>
                    <a:pt x="164331" y="45107"/>
                    <a:pt x="164331" y="45107"/>
                  </a:cubicBezTo>
                  <a:cubicBezTo>
                    <a:pt x="164331" y="90221"/>
                    <a:pt x="140851" y="135328"/>
                    <a:pt x="117378" y="157882"/>
                  </a:cubicBezTo>
                  <a:cubicBezTo>
                    <a:pt x="70426" y="180442"/>
                    <a:pt x="46953" y="202995"/>
                    <a:pt x="0" y="202995"/>
                  </a:cubicBezTo>
                  <a:cubicBezTo>
                    <a:pt x="23474" y="157882"/>
                    <a:pt x="23474" y="90221"/>
                    <a:pt x="23474" y="45107"/>
                  </a:cubicBezTo>
                  <a:cubicBezTo>
                    <a:pt x="46953" y="0"/>
                    <a:pt x="117378" y="0"/>
                    <a:pt x="16433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2617911" y="3391478"/>
              <a:ext cx="135329" cy="158374"/>
            </a:xfrm>
            <a:custGeom>
              <a:avLst/>
              <a:gdLst>
                <a:gd name="connsiteX0" fmla="*/ 105592 w 135329"/>
                <a:gd name="connsiteY0" fmla="*/ 2 h 158374"/>
                <a:gd name="connsiteX1" fmla="*/ 135329 w 135329"/>
                <a:gd name="connsiteY1" fmla="*/ 45600 h 158374"/>
                <a:gd name="connsiteX2" fmla="*/ 90215 w 135329"/>
                <a:gd name="connsiteY2" fmla="*/ 158374 h 158374"/>
                <a:gd name="connsiteX3" fmla="*/ 0 w 135329"/>
                <a:gd name="connsiteY3" fmla="*/ 113261 h 158374"/>
                <a:gd name="connsiteX4" fmla="*/ 22554 w 135329"/>
                <a:gd name="connsiteY4" fmla="*/ 45600 h 158374"/>
                <a:gd name="connsiteX5" fmla="*/ 87396 w 135329"/>
                <a:gd name="connsiteY5" fmla="*/ 3305 h 158374"/>
                <a:gd name="connsiteX6" fmla="*/ 105592 w 135329"/>
                <a:gd name="connsiteY6" fmla="*/ 2 h 15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329" h="158374">
                  <a:moveTo>
                    <a:pt x="105592" y="2"/>
                  </a:moveTo>
                  <a:cubicBezTo>
                    <a:pt x="122643" y="134"/>
                    <a:pt x="135329" y="11765"/>
                    <a:pt x="135329" y="45600"/>
                  </a:cubicBezTo>
                  <a:cubicBezTo>
                    <a:pt x="135329" y="90707"/>
                    <a:pt x="135329" y="135821"/>
                    <a:pt x="90215" y="158374"/>
                  </a:cubicBezTo>
                  <a:cubicBezTo>
                    <a:pt x="0" y="113261"/>
                    <a:pt x="0" y="113261"/>
                    <a:pt x="0" y="113261"/>
                  </a:cubicBezTo>
                  <a:cubicBezTo>
                    <a:pt x="22554" y="45600"/>
                    <a:pt x="22554" y="45600"/>
                    <a:pt x="22554" y="45600"/>
                  </a:cubicBezTo>
                  <a:cubicBezTo>
                    <a:pt x="33831" y="34323"/>
                    <a:pt x="62023" y="11769"/>
                    <a:pt x="87396" y="3305"/>
                  </a:cubicBezTo>
                  <a:cubicBezTo>
                    <a:pt x="93741" y="1191"/>
                    <a:pt x="99909" y="-42"/>
                    <a:pt x="105592" y="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8" name="任意多边形 37"/>
            <p:cNvSpPr/>
            <p:nvPr/>
          </p:nvSpPr>
          <p:spPr>
            <a:xfrm>
              <a:off x="2289257" y="3414524"/>
              <a:ext cx="280326" cy="151286"/>
            </a:xfrm>
            <a:custGeom>
              <a:avLst/>
              <a:gdLst>
                <a:gd name="connsiteX0" fmla="*/ 210241 w 280326"/>
                <a:gd name="connsiteY0" fmla="*/ 0 h 151286"/>
                <a:gd name="connsiteX1" fmla="*/ 280326 w 280326"/>
                <a:gd name="connsiteY1" fmla="*/ 23473 h 151286"/>
                <a:gd name="connsiteX2" fmla="*/ 186884 w 280326"/>
                <a:gd name="connsiteY2" fmla="*/ 140851 h 151286"/>
                <a:gd name="connsiteX3" fmla="*/ 0 w 280326"/>
                <a:gd name="connsiteY3" fmla="*/ 140851 h 151286"/>
                <a:gd name="connsiteX4" fmla="*/ 163520 w 280326"/>
                <a:gd name="connsiteY4" fmla="*/ 70426 h 151286"/>
                <a:gd name="connsiteX5" fmla="*/ 210241 w 280326"/>
                <a:gd name="connsiteY5" fmla="*/ 0 h 151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0326" h="151286">
                  <a:moveTo>
                    <a:pt x="210241" y="0"/>
                  </a:moveTo>
                  <a:cubicBezTo>
                    <a:pt x="233605" y="0"/>
                    <a:pt x="256962" y="0"/>
                    <a:pt x="280326" y="23473"/>
                  </a:cubicBezTo>
                  <a:cubicBezTo>
                    <a:pt x="256962" y="93905"/>
                    <a:pt x="210241" y="117378"/>
                    <a:pt x="186884" y="140851"/>
                  </a:cubicBezTo>
                  <a:cubicBezTo>
                    <a:pt x="116799" y="164330"/>
                    <a:pt x="70078" y="140851"/>
                    <a:pt x="0" y="140851"/>
                  </a:cubicBezTo>
                  <a:cubicBezTo>
                    <a:pt x="46721" y="140851"/>
                    <a:pt x="140163" y="140851"/>
                    <a:pt x="163520" y="70426"/>
                  </a:cubicBezTo>
                  <a:cubicBezTo>
                    <a:pt x="186884" y="46952"/>
                    <a:pt x="163520" y="0"/>
                    <a:pt x="21024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1755254" y="3536349"/>
              <a:ext cx="1796415" cy="773150"/>
            </a:xfrm>
            <a:custGeom>
              <a:avLst/>
              <a:gdLst>
                <a:gd name="connsiteX0" fmla="*/ 303895 w 1796415"/>
                <a:gd name="connsiteY0" fmla="*/ 0 h 773150"/>
                <a:gd name="connsiteX1" fmla="*/ 422416 w 1796415"/>
                <a:gd name="connsiteY1" fmla="*/ 17486 h 773150"/>
                <a:gd name="connsiteX2" fmla="*/ 168029 w 1796415"/>
                <a:gd name="connsiteY2" fmla="*/ 110733 h 773150"/>
                <a:gd name="connsiteX3" fmla="*/ 168029 w 1796415"/>
                <a:gd name="connsiteY3" fmla="*/ 227301 h 773150"/>
                <a:gd name="connsiteX4" fmla="*/ 422416 w 1796415"/>
                <a:gd name="connsiteY4" fmla="*/ 250610 h 773150"/>
                <a:gd name="connsiteX5" fmla="*/ 954309 w 1796415"/>
                <a:gd name="connsiteY5" fmla="*/ 367178 h 773150"/>
                <a:gd name="connsiteX6" fmla="*/ 1509323 w 1796415"/>
                <a:gd name="connsiteY6" fmla="*/ 483740 h 773150"/>
                <a:gd name="connsiteX7" fmla="*/ 1786836 w 1796415"/>
                <a:gd name="connsiteY7" fmla="*/ 623616 h 773150"/>
                <a:gd name="connsiteX8" fmla="*/ 1763710 w 1796415"/>
                <a:gd name="connsiteY8" fmla="*/ 740184 h 773150"/>
                <a:gd name="connsiteX9" fmla="*/ 1648079 w 1796415"/>
                <a:gd name="connsiteY9" fmla="*/ 763493 h 773150"/>
                <a:gd name="connsiteX10" fmla="*/ 1624953 w 1796415"/>
                <a:gd name="connsiteY10" fmla="*/ 740184 h 773150"/>
                <a:gd name="connsiteX11" fmla="*/ 1578701 w 1796415"/>
                <a:gd name="connsiteY11" fmla="*/ 576993 h 773150"/>
                <a:gd name="connsiteX12" fmla="*/ 1069934 w 1796415"/>
                <a:gd name="connsiteY12" fmla="*/ 530363 h 773150"/>
                <a:gd name="connsiteX13" fmla="*/ 884931 w 1796415"/>
                <a:gd name="connsiteY13" fmla="*/ 367178 h 773150"/>
                <a:gd name="connsiteX14" fmla="*/ 75531 w 1796415"/>
                <a:gd name="connsiteY14" fmla="*/ 320548 h 773150"/>
                <a:gd name="connsiteX15" fmla="*/ 6152 w 1796415"/>
                <a:gd name="connsiteY15" fmla="*/ 203986 h 773150"/>
                <a:gd name="connsiteX16" fmla="*/ 168029 w 1796415"/>
                <a:gd name="connsiteY16" fmla="*/ 17486 h 773150"/>
                <a:gd name="connsiteX17" fmla="*/ 303895 w 1796415"/>
                <a:gd name="connsiteY17" fmla="*/ 0 h 773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96414" h="773150">
                  <a:moveTo>
                    <a:pt x="303895" y="0"/>
                  </a:moveTo>
                  <a:cubicBezTo>
                    <a:pt x="347256" y="0"/>
                    <a:pt x="387727" y="5829"/>
                    <a:pt x="422416" y="17486"/>
                  </a:cubicBezTo>
                  <a:cubicBezTo>
                    <a:pt x="329911" y="17486"/>
                    <a:pt x="237407" y="40794"/>
                    <a:pt x="168029" y="110733"/>
                  </a:cubicBezTo>
                  <a:cubicBezTo>
                    <a:pt x="144903" y="157362"/>
                    <a:pt x="144903" y="180671"/>
                    <a:pt x="168029" y="227301"/>
                  </a:cubicBezTo>
                  <a:cubicBezTo>
                    <a:pt x="214281" y="297239"/>
                    <a:pt x="329911" y="250610"/>
                    <a:pt x="422416" y="250610"/>
                  </a:cubicBezTo>
                  <a:cubicBezTo>
                    <a:pt x="607418" y="227301"/>
                    <a:pt x="838679" y="203986"/>
                    <a:pt x="954309" y="367178"/>
                  </a:cubicBezTo>
                  <a:cubicBezTo>
                    <a:pt x="1093060" y="530363"/>
                    <a:pt x="1324320" y="460425"/>
                    <a:pt x="1509323" y="483740"/>
                  </a:cubicBezTo>
                  <a:cubicBezTo>
                    <a:pt x="1601827" y="507054"/>
                    <a:pt x="1740584" y="507054"/>
                    <a:pt x="1786836" y="623616"/>
                  </a:cubicBezTo>
                  <a:cubicBezTo>
                    <a:pt x="1809962" y="670240"/>
                    <a:pt x="1786836" y="693555"/>
                    <a:pt x="1763710" y="740184"/>
                  </a:cubicBezTo>
                  <a:cubicBezTo>
                    <a:pt x="1740584" y="763493"/>
                    <a:pt x="1694331" y="786808"/>
                    <a:pt x="1648079" y="763493"/>
                  </a:cubicBezTo>
                  <a:cubicBezTo>
                    <a:pt x="1624953" y="740184"/>
                    <a:pt x="1624953" y="740184"/>
                    <a:pt x="1624953" y="740184"/>
                  </a:cubicBezTo>
                  <a:cubicBezTo>
                    <a:pt x="1648079" y="693555"/>
                    <a:pt x="1648079" y="600302"/>
                    <a:pt x="1578701" y="576993"/>
                  </a:cubicBezTo>
                  <a:cubicBezTo>
                    <a:pt x="1416825" y="507054"/>
                    <a:pt x="1231816" y="553678"/>
                    <a:pt x="1069934" y="530363"/>
                  </a:cubicBezTo>
                  <a:cubicBezTo>
                    <a:pt x="1000561" y="507054"/>
                    <a:pt x="908057" y="460425"/>
                    <a:pt x="884931" y="367178"/>
                  </a:cubicBezTo>
                  <a:cubicBezTo>
                    <a:pt x="630544" y="203986"/>
                    <a:pt x="329911" y="460425"/>
                    <a:pt x="75531" y="320548"/>
                  </a:cubicBezTo>
                  <a:cubicBezTo>
                    <a:pt x="29279" y="297239"/>
                    <a:pt x="-16974" y="250610"/>
                    <a:pt x="6152" y="203986"/>
                  </a:cubicBezTo>
                  <a:cubicBezTo>
                    <a:pt x="29279" y="110733"/>
                    <a:pt x="98651" y="64109"/>
                    <a:pt x="168029" y="17486"/>
                  </a:cubicBezTo>
                  <a:cubicBezTo>
                    <a:pt x="214281" y="5829"/>
                    <a:pt x="260533" y="0"/>
                    <a:pt x="30389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2421956" y="3549853"/>
              <a:ext cx="215288" cy="164331"/>
            </a:xfrm>
            <a:custGeom>
              <a:avLst/>
              <a:gdLst>
                <a:gd name="connsiteX0" fmla="*/ 168890 w 215288"/>
                <a:gd name="connsiteY0" fmla="*/ 0 h 164331"/>
                <a:gd name="connsiteX1" fmla="*/ 215288 w 215288"/>
                <a:gd name="connsiteY1" fmla="*/ 23474 h 164331"/>
                <a:gd name="connsiteX2" fmla="*/ 99292 w 215288"/>
                <a:gd name="connsiteY2" fmla="*/ 164331 h 164331"/>
                <a:gd name="connsiteX3" fmla="*/ 29695 w 215288"/>
                <a:gd name="connsiteY3" fmla="*/ 164331 h 164331"/>
                <a:gd name="connsiteX4" fmla="*/ 6496 w 215288"/>
                <a:gd name="connsiteY4" fmla="*/ 70426 h 164331"/>
                <a:gd name="connsiteX5" fmla="*/ 168890 w 215288"/>
                <a:gd name="connsiteY5" fmla="*/ 0 h 164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287" h="164331">
                  <a:moveTo>
                    <a:pt x="168890" y="0"/>
                  </a:moveTo>
                  <a:cubicBezTo>
                    <a:pt x="215288" y="23474"/>
                    <a:pt x="215288" y="23474"/>
                    <a:pt x="215288" y="23474"/>
                  </a:cubicBezTo>
                  <a:cubicBezTo>
                    <a:pt x="168890" y="46953"/>
                    <a:pt x="122492" y="93905"/>
                    <a:pt x="99292" y="164331"/>
                  </a:cubicBezTo>
                  <a:cubicBezTo>
                    <a:pt x="76093" y="164331"/>
                    <a:pt x="52894" y="164331"/>
                    <a:pt x="29695" y="164331"/>
                  </a:cubicBezTo>
                  <a:cubicBezTo>
                    <a:pt x="29695" y="140851"/>
                    <a:pt x="-16703" y="93905"/>
                    <a:pt x="6496" y="70426"/>
                  </a:cubicBezTo>
                  <a:cubicBezTo>
                    <a:pt x="76093" y="70426"/>
                    <a:pt x="122492" y="23474"/>
                    <a:pt x="16889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1622285" y="3578848"/>
              <a:ext cx="164330" cy="251324"/>
            </a:xfrm>
            <a:custGeom>
              <a:avLst/>
              <a:gdLst>
                <a:gd name="connsiteX0" fmla="*/ 164330 w 164330"/>
                <a:gd name="connsiteY0" fmla="*/ 0 h 251324"/>
                <a:gd name="connsiteX1" fmla="*/ 93898 w 164330"/>
                <a:gd name="connsiteY1" fmla="*/ 251324 h 251324"/>
                <a:gd name="connsiteX2" fmla="*/ 0 w 164330"/>
                <a:gd name="connsiteY2" fmla="*/ 182780 h 251324"/>
                <a:gd name="connsiteX3" fmla="*/ 70425 w 164330"/>
                <a:gd name="connsiteY3" fmla="*/ 22846 h 251324"/>
                <a:gd name="connsiteX4" fmla="*/ 164330 w 164330"/>
                <a:gd name="connsiteY4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330" h="251324">
                  <a:moveTo>
                    <a:pt x="164330" y="0"/>
                  </a:moveTo>
                  <a:cubicBezTo>
                    <a:pt x="117378" y="68544"/>
                    <a:pt x="46952" y="159934"/>
                    <a:pt x="93898" y="251324"/>
                  </a:cubicBezTo>
                  <a:cubicBezTo>
                    <a:pt x="46952" y="251324"/>
                    <a:pt x="0" y="228478"/>
                    <a:pt x="0" y="182780"/>
                  </a:cubicBezTo>
                  <a:cubicBezTo>
                    <a:pt x="0" y="137088"/>
                    <a:pt x="23473" y="68544"/>
                    <a:pt x="70425" y="22846"/>
                  </a:cubicBezTo>
                  <a:cubicBezTo>
                    <a:pt x="93898" y="0"/>
                    <a:pt x="140851" y="0"/>
                    <a:pt x="16433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1457954" y="3617514"/>
              <a:ext cx="144998" cy="241661"/>
            </a:xfrm>
            <a:custGeom>
              <a:avLst/>
              <a:gdLst>
                <a:gd name="connsiteX0" fmla="*/ 96664 w 144998"/>
                <a:gd name="connsiteY0" fmla="*/ 0 h 241661"/>
                <a:gd name="connsiteX1" fmla="*/ 144998 w 144998"/>
                <a:gd name="connsiteY1" fmla="*/ 0 h 241661"/>
                <a:gd name="connsiteX2" fmla="*/ 144998 w 144998"/>
                <a:gd name="connsiteY2" fmla="*/ 217494 h 241661"/>
                <a:gd name="connsiteX3" fmla="*/ 48329 w 144998"/>
                <a:gd name="connsiteY3" fmla="*/ 241661 h 241661"/>
                <a:gd name="connsiteX4" fmla="*/ 0 w 144998"/>
                <a:gd name="connsiteY4" fmla="*/ 144998 h 241661"/>
                <a:gd name="connsiteX5" fmla="*/ 96664 w 144998"/>
                <a:gd name="connsiteY5" fmla="*/ 0 h 241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998" h="241660">
                  <a:moveTo>
                    <a:pt x="96664" y="0"/>
                  </a:moveTo>
                  <a:cubicBezTo>
                    <a:pt x="120831" y="24168"/>
                    <a:pt x="120831" y="0"/>
                    <a:pt x="144998" y="0"/>
                  </a:cubicBezTo>
                  <a:cubicBezTo>
                    <a:pt x="120831" y="72496"/>
                    <a:pt x="96664" y="169159"/>
                    <a:pt x="144998" y="217494"/>
                  </a:cubicBezTo>
                  <a:cubicBezTo>
                    <a:pt x="96664" y="241661"/>
                    <a:pt x="72496" y="241661"/>
                    <a:pt x="48329" y="241661"/>
                  </a:cubicBezTo>
                  <a:cubicBezTo>
                    <a:pt x="24168" y="217494"/>
                    <a:pt x="0" y="193327"/>
                    <a:pt x="0" y="144998"/>
                  </a:cubicBezTo>
                  <a:cubicBezTo>
                    <a:pt x="0" y="96664"/>
                    <a:pt x="24168" y="48329"/>
                    <a:pt x="9666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1970272" y="3618229"/>
              <a:ext cx="396322" cy="115281"/>
            </a:xfrm>
            <a:custGeom>
              <a:avLst/>
              <a:gdLst>
                <a:gd name="connsiteX0" fmla="*/ 298334 w 396322"/>
                <a:gd name="connsiteY0" fmla="*/ 392 h 115281"/>
                <a:gd name="connsiteX1" fmla="*/ 396322 w 396322"/>
                <a:gd name="connsiteY1" fmla="*/ 2507 h 115281"/>
                <a:gd name="connsiteX2" fmla="*/ 396322 w 396322"/>
                <a:gd name="connsiteY2" fmla="*/ 92727 h 115281"/>
                <a:gd name="connsiteX3" fmla="*/ 23309 w 396322"/>
                <a:gd name="connsiteY3" fmla="*/ 115281 h 115281"/>
                <a:gd name="connsiteX4" fmla="*/ 0 w 396322"/>
                <a:gd name="connsiteY4" fmla="*/ 70174 h 115281"/>
                <a:gd name="connsiteX5" fmla="*/ 189417 w 396322"/>
                <a:gd name="connsiteY5" fmla="*/ 2507 h 115281"/>
                <a:gd name="connsiteX6" fmla="*/ 298334 w 396322"/>
                <a:gd name="connsiteY6" fmla="*/ 392 h 115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6322" h="115280">
                  <a:moveTo>
                    <a:pt x="298334" y="392"/>
                  </a:moveTo>
                  <a:cubicBezTo>
                    <a:pt x="333668" y="1097"/>
                    <a:pt x="367180" y="2507"/>
                    <a:pt x="396322" y="2507"/>
                  </a:cubicBezTo>
                  <a:cubicBezTo>
                    <a:pt x="396322" y="92727"/>
                    <a:pt x="396322" y="92727"/>
                    <a:pt x="396322" y="92727"/>
                  </a:cubicBezTo>
                  <a:cubicBezTo>
                    <a:pt x="279753" y="115281"/>
                    <a:pt x="139877" y="115281"/>
                    <a:pt x="23309" y="115281"/>
                  </a:cubicBezTo>
                  <a:cubicBezTo>
                    <a:pt x="0" y="115281"/>
                    <a:pt x="0" y="92727"/>
                    <a:pt x="0" y="70174"/>
                  </a:cubicBezTo>
                  <a:cubicBezTo>
                    <a:pt x="46623" y="25060"/>
                    <a:pt x="116562" y="8145"/>
                    <a:pt x="189417" y="2507"/>
                  </a:cubicBezTo>
                  <a:cubicBezTo>
                    <a:pt x="225845" y="-312"/>
                    <a:pt x="263000" y="-312"/>
                    <a:pt x="298334" y="39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3497549" y="4110499"/>
              <a:ext cx="299658" cy="546959"/>
            </a:xfrm>
            <a:custGeom>
              <a:avLst/>
              <a:gdLst>
                <a:gd name="connsiteX0" fmla="*/ 92199 w 299658"/>
                <a:gd name="connsiteY0" fmla="*/ 0 h 546959"/>
                <a:gd name="connsiteX1" fmla="*/ 299658 w 299658"/>
                <a:gd name="connsiteY1" fmla="*/ 140163 h 546959"/>
                <a:gd name="connsiteX2" fmla="*/ 299658 w 299658"/>
                <a:gd name="connsiteY2" fmla="*/ 210242 h 546959"/>
                <a:gd name="connsiteX3" fmla="*/ 161352 w 299658"/>
                <a:gd name="connsiteY3" fmla="*/ 256963 h 546959"/>
                <a:gd name="connsiteX4" fmla="*/ 138299 w 299658"/>
                <a:gd name="connsiteY4" fmla="*/ 210242 h 546959"/>
                <a:gd name="connsiteX5" fmla="*/ 46099 w 299658"/>
                <a:gd name="connsiteY5" fmla="*/ 256963 h 546959"/>
                <a:gd name="connsiteX6" fmla="*/ 138299 w 299658"/>
                <a:gd name="connsiteY6" fmla="*/ 327041 h 546959"/>
                <a:gd name="connsiteX7" fmla="*/ 207458 w 299658"/>
                <a:gd name="connsiteY7" fmla="*/ 327041 h 546959"/>
                <a:gd name="connsiteX8" fmla="*/ 230505 w 299658"/>
                <a:gd name="connsiteY8" fmla="*/ 443847 h 546959"/>
                <a:gd name="connsiteX9" fmla="*/ 184405 w 299658"/>
                <a:gd name="connsiteY9" fmla="*/ 513925 h 546959"/>
                <a:gd name="connsiteX10" fmla="*/ 0 w 299658"/>
                <a:gd name="connsiteY10" fmla="*/ 537282 h 546959"/>
                <a:gd name="connsiteX11" fmla="*/ 46099 w 299658"/>
                <a:gd name="connsiteY11" fmla="*/ 327041 h 546959"/>
                <a:gd name="connsiteX12" fmla="*/ 23046 w 299658"/>
                <a:gd name="connsiteY12" fmla="*/ 233599 h 546959"/>
                <a:gd name="connsiteX13" fmla="*/ 115252 w 299658"/>
                <a:gd name="connsiteY13" fmla="*/ 70079 h 546959"/>
                <a:gd name="connsiteX14" fmla="*/ 92199 w 299658"/>
                <a:gd name="connsiteY14" fmla="*/ 0 h 546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9658" h="546959">
                  <a:moveTo>
                    <a:pt x="92199" y="0"/>
                  </a:moveTo>
                  <a:cubicBezTo>
                    <a:pt x="184405" y="0"/>
                    <a:pt x="299658" y="46721"/>
                    <a:pt x="299658" y="140163"/>
                  </a:cubicBezTo>
                  <a:cubicBezTo>
                    <a:pt x="299658" y="163521"/>
                    <a:pt x="299658" y="186884"/>
                    <a:pt x="299658" y="210242"/>
                  </a:cubicBezTo>
                  <a:cubicBezTo>
                    <a:pt x="230505" y="186884"/>
                    <a:pt x="230505" y="256963"/>
                    <a:pt x="161352" y="256963"/>
                  </a:cubicBezTo>
                  <a:cubicBezTo>
                    <a:pt x="138299" y="210242"/>
                    <a:pt x="138299" y="210242"/>
                    <a:pt x="138299" y="210242"/>
                  </a:cubicBezTo>
                  <a:cubicBezTo>
                    <a:pt x="115252" y="233599"/>
                    <a:pt x="46099" y="210242"/>
                    <a:pt x="46099" y="256963"/>
                  </a:cubicBezTo>
                  <a:cubicBezTo>
                    <a:pt x="46099" y="303684"/>
                    <a:pt x="115252" y="280320"/>
                    <a:pt x="138299" y="327041"/>
                  </a:cubicBezTo>
                  <a:cubicBezTo>
                    <a:pt x="161352" y="303684"/>
                    <a:pt x="184405" y="327041"/>
                    <a:pt x="207458" y="327041"/>
                  </a:cubicBezTo>
                  <a:cubicBezTo>
                    <a:pt x="230505" y="350405"/>
                    <a:pt x="253558" y="397126"/>
                    <a:pt x="230505" y="443847"/>
                  </a:cubicBezTo>
                  <a:cubicBezTo>
                    <a:pt x="184405" y="513925"/>
                    <a:pt x="184405" y="513925"/>
                    <a:pt x="184405" y="513925"/>
                  </a:cubicBezTo>
                  <a:cubicBezTo>
                    <a:pt x="115252" y="537282"/>
                    <a:pt x="46099" y="560646"/>
                    <a:pt x="0" y="537282"/>
                  </a:cubicBezTo>
                  <a:cubicBezTo>
                    <a:pt x="46099" y="490561"/>
                    <a:pt x="69152" y="397126"/>
                    <a:pt x="46099" y="327041"/>
                  </a:cubicBezTo>
                  <a:cubicBezTo>
                    <a:pt x="46099" y="303684"/>
                    <a:pt x="23046" y="256963"/>
                    <a:pt x="23046" y="233599"/>
                  </a:cubicBezTo>
                  <a:cubicBezTo>
                    <a:pt x="92199" y="210242"/>
                    <a:pt x="115252" y="140163"/>
                    <a:pt x="115252" y="70079"/>
                  </a:cubicBezTo>
                  <a:cubicBezTo>
                    <a:pt x="92199" y="0"/>
                    <a:pt x="92199" y="0"/>
                    <a:pt x="9219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2650862" y="4245827"/>
              <a:ext cx="846687" cy="473652"/>
            </a:xfrm>
            <a:custGeom>
              <a:avLst/>
              <a:gdLst>
                <a:gd name="connsiteX0" fmla="*/ 497914 w 846687"/>
                <a:gd name="connsiteY0" fmla="*/ 0 h 473652"/>
                <a:gd name="connsiteX1" fmla="*/ 590918 w 846687"/>
                <a:gd name="connsiteY1" fmla="*/ 47366 h 473652"/>
                <a:gd name="connsiteX2" fmla="*/ 753677 w 846687"/>
                <a:gd name="connsiteY2" fmla="*/ 94726 h 473652"/>
                <a:gd name="connsiteX3" fmla="*/ 846687 w 846687"/>
                <a:gd name="connsiteY3" fmla="*/ 236826 h 473652"/>
                <a:gd name="connsiteX4" fmla="*/ 753677 w 846687"/>
                <a:gd name="connsiteY4" fmla="*/ 378919 h 473652"/>
                <a:gd name="connsiteX5" fmla="*/ 590918 w 846687"/>
                <a:gd name="connsiteY5" fmla="*/ 402605 h 473652"/>
                <a:gd name="connsiteX6" fmla="*/ 451412 w 846687"/>
                <a:gd name="connsiteY6" fmla="*/ 473652 h 473652"/>
                <a:gd name="connsiteX7" fmla="*/ 265399 w 846687"/>
                <a:gd name="connsiteY7" fmla="*/ 402605 h 473652"/>
                <a:gd name="connsiteX8" fmla="*/ 125887 w 846687"/>
                <a:gd name="connsiteY8" fmla="*/ 378919 h 473652"/>
                <a:gd name="connsiteX9" fmla="*/ 9630 w 846687"/>
                <a:gd name="connsiteY9" fmla="*/ 284192 h 473652"/>
                <a:gd name="connsiteX10" fmla="*/ 32884 w 846687"/>
                <a:gd name="connsiteY10" fmla="*/ 189459 h 473652"/>
                <a:gd name="connsiteX11" fmla="*/ 172395 w 846687"/>
                <a:gd name="connsiteY11" fmla="*/ 142093 h 473652"/>
                <a:gd name="connsiteX12" fmla="*/ 195643 w 846687"/>
                <a:gd name="connsiteY12" fmla="*/ 94726 h 473652"/>
                <a:gd name="connsiteX13" fmla="*/ 311901 w 846687"/>
                <a:gd name="connsiteY13" fmla="*/ 47366 h 473652"/>
                <a:gd name="connsiteX14" fmla="*/ 311901 w 846687"/>
                <a:gd name="connsiteY14" fmla="*/ 71046 h 473652"/>
                <a:gd name="connsiteX15" fmla="*/ 195643 w 846687"/>
                <a:gd name="connsiteY15" fmla="*/ 165779 h 473652"/>
                <a:gd name="connsiteX16" fmla="*/ 218897 w 846687"/>
                <a:gd name="connsiteY16" fmla="*/ 307872 h 473652"/>
                <a:gd name="connsiteX17" fmla="*/ 474660 w 846687"/>
                <a:gd name="connsiteY17" fmla="*/ 331552 h 473652"/>
                <a:gd name="connsiteX18" fmla="*/ 544416 w 846687"/>
                <a:gd name="connsiteY18" fmla="*/ 284192 h 473652"/>
                <a:gd name="connsiteX19" fmla="*/ 521162 w 846687"/>
                <a:gd name="connsiteY19" fmla="*/ 189459 h 473652"/>
                <a:gd name="connsiteX20" fmla="*/ 428158 w 846687"/>
                <a:gd name="connsiteY20" fmla="*/ 142093 h 473652"/>
                <a:gd name="connsiteX21" fmla="*/ 428158 w 846687"/>
                <a:gd name="connsiteY21" fmla="*/ 213139 h 473652"/>
                <a:gd name="connsiteX22" fmla="*/ 474660 w 846687"/>
                <a:gd name="connsiteY22" fmla="*/ 236826 h 473652"/>
                <a:gd name="connsiteX23" fmla="*/ 404904 w 846687"/>
                <a:gd name="connsiteY23" fmla="*/ 284192 h 473652"/>
                <a:gd name="connsiteX24" fmla="*/ 265399 w 846687"/>
                <a:gd name="connsiteY24" fmla="*/ 236826 h 473652"/>
                <a:gd name="connsiteX25" fmla="*/ 265399 w 846687"/>
                <a:gd name="connsiteY25" fmla="*/ 165779 h 473652"/>
                <a:gd name="connsiteX26" fmla="*/ 404904 w 846687"/>
                <a:gd name="connsiteY26" fmla="*/ 71046 h 473652"/>
                <a:gd name="connsiteX27" fmla="*/ 497914 w 846687"/>
                <a:gd name="connsiteY27" fmla="*/ 0 h 473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846687" h="473651">
                  <a:moveTo>
                    <a:pt x="497914" y="0"/>
                  </a:moveTo>
                  <a:cubicBezTo>
                    <a:pt x="544416" y="0"/>
                    <a:pt x="590918" y="23680"/>
                    <a:pt x="590918" y="47366"/>
                  </a:cubicBezTo>
                  <a:cubicBezTo>
                    <a:pt x="637419" y="118412"/>
                    <a:pt x="707175" y="71046"/>
                    <a:pt x="753677" y="94726"/>
                  </a:cubicBezTo>
                  <a:cubicBezTo>
                    <a:pt x="823433" y="118412"/>
                    <a:pt x="846687" y="189459"/>
                    <a:pt x="846687" y="236826"/>
                  </a:cubicBezTo>
                  <a:cubicBezTo>
                    <a:pt x="846687" y="307872"/>
                    <a:pt x="800185" y="355239"/>
                    <a:pt x="753677" y="378919"/>
                  </a:cubicBezTo>
                  <a:cubicBezTo>
                    <a:pt x="707175" y="426285"/>
                    <a:pt x="637419" y="402605"/>
                    <a:pt x="590918" y="402605"/>
                  </a:cubicBezTo>
                  <a:cubicBezTo>
                    <a:pt x="567670" y="449965"/>
                    <a:pt x="497914" y="449965"/>
                    <a:pt x="451412" y="473652"/>
                  </a:cubicBezTo>
                  <a:cubicBezTo>
                    <a:pt x="381656" y="473652"/>
                    <a:pt x="288647" y="473652"/>
                    <a:pt x="265399" y="402605"/>
                  </a:cubicBezTo>
                  <a:cubicBezTo>
                    <a:pt x="242145" y="355239"/>
                    <a:pt x="172395" y="402605"/>
                    <a:pt x="125887" y="378919"/>
                  </a:cubicBezTo>
                  <a:cubicBezTo>
                    <a:pt x="79386" y="378919"/>
                    <a:pt x="32884" y="331552"/>
                    <a:pt x="9630" y="284192"/>
                  </a:cubicBezTo>
                  <a:cubicBezTo>
                    <a:pt x="-13618" y="260506"/>
                    <a:pt x="9630" y="213139"/>
                    <a:pt x="32884" y="189459"/>
                  </a:cubicBezTo>
                  <a:cubicBezTo>
                    <a:pt x="56138" y="142093"/>
                    <a:pt x="125887" y="165779"/>
                    <a:pt x="172395" y="142093"/>
                  </a:cubicBezTo>
                  <a:cubicBezTo>
                    <a:pt x="195643" y="118412"/>
                    <a:pt x="172395" y="118412"/>
                    <a:pt x="195643" y="94726"/>
                  </a:cubicBezTo>
                  <a:cubicBezTo>
                    <a:pt x="218897" y="71046"/>
                    <a:pt x="265399" y="23680"/>
                    <a:pt x="311901" y="47366"/>
                  </a:cubicBezTo>
                  <a:cubicBezTo>
                    <a:pt x="311901" y="47366"/>
                    <a:pt x="311901" y="71046"/>
                    <a:pt x="311901" y="71046"/>
                  </a:cubicBezTo>
                  <a:cubicBezTo>
                    <a:pt x="265399" y="71046"/>
                    <a:pt x="242145" y="118412"/>
                    <a:pt x="195643" y="165779"/>
                  </a:cubicBezTo>
                  <a:cubicBezTo>
                    <a:pt x="195643" y="213139"/>
                    <a:pt x="195643" y="260506"/>
                    <a:pt x="218897" y="307872"/>
                  </a:cubicBezTo>
                  <a:cubicBezTo>
                    <a:pt x="288647" y="378919"/>
                    <a:pt x="404904" y="355239"/>
                    <a:pt x="474660" y="331552"/>
                  </a:cubicBezTo>
                  <a:cubicBezTo>
                    <a:pt x="497914" y="331552"/>
                    <a:pt x="544416" y="307872"/>
                    <a:pt x="544416" y="284192"/>
                  </a:cubicBezTo>
                  <a:cubicBezTo>
                    <a:pt x="544416" y="236826"/>
                    <a:pt x="521162" y="213139"/>
                    <a:pt x="521162" y="189459"/>
                  </a:cubicBezTo>
                  <a:cubicBezTo>
                    <a:pt x="474660" y="165779"/>
                    <a:pt x="474660" y="142093"/>
                    <a:pt x="428158" y="142093"/>
                  </a:cubicBezTo>
                  <a:cubicBezTo>
                    <a:pt x="428158" y="165779"/>
                    <a:pt x="404904" y="189459"/>
                    <a:pt x="428158" y="213139"/>
                  </a:cubicBezTo>
                  <a:cubicBezTo>
                    <a:pt x="451412" y="213139"/>
                    <a:pt x="474660" y="213139"/>
                    <a:pt x="474660" y="236826"/>
                  </a:cubicBezTo>
                  <a:cubicBezTo>
                    <a:pt x="474660" y="284192"/>
                    <a:pt x="428158" y="284192"/>
                    <a:pt x="404904" y="284192"/>
                  </a:cubicBezTo>
                  <a:cubicBezTo>
                    <a:pt x="358402" y="307872"/>
                    <a:pt x="288647" y="307872"/>
                    <a:pt x="265399" y="236826"/>
                  </a:cubicBezTo>
                  <a:cubicBezTo>
                    <a:pt x="242145" y="213139"/>
                    <a:pt x="242145" y="189459"/>
                    <a:pt x="265399" y="165779"/>
                  </a:cubicBezTo>
                  <a:cubicBezTo>
                    <a:pt x="288647" y="94726"/>
                    <a:pt x="428158" y="165779"/>
                    <a:pt x="404904" y="71046"/>
                  </a:cubicBezTo>
                  <a:cubicBezTo>
                    <a:pt x="428158" y="23680"/>
                    <a:pt x="474660" y="0"/>
                    <a:pt x="49791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2482583" y="4375504"/>
              <a:ext cx="183663" cy="252958"/>
            </a:xfrm>
            <a:custGeom>
              <a:avLst/>
              <a:gdLst>
                <a:gd name="connsiteX0" fmla="*/ 126627 w 183663"/>
                <a:gd name="connsiteY0" fmla="*/ 187 h 252958"/>
                <a:gd name="connsiteX1" fmla="*/ 160701 w 183663"/>
                <a:gd name="connsiteY1" fmla="*/ 9676 h 252958"/>
                <a:gd name="connsiteX2" fmla="*/ 137746 w 183663"/>
                <a:gd name="connsiteY2" fmla="*/ 219923 h 252958"/>
                <a:gd name="connsiteX3" fmla="*/ 183663 w 183663"/>
                <a:gd name="connsiteY3" fmla="*/ 243281 h 252958"/>
                <a:gd name="connsiteX4" fmla="*/ 68873 w 183663"/>
                <a:gd name="connsiteY4" fmla="*/ 219923 h 252958"/>
                <a:gd name="connsiteX5" fmla="*/ 0 w 183663"/>
                <a:gd name="connsiteY5" fmla="*/ 103118 h 252958"/>
                <a:gd name="connsiteX6" fmla="*/ 45917 w 183663"/>
                <a:gd name="connsiteY6" fmla="*/ 33039 h 252958"/>
                <a:gd name="connsiteX7" fmla="*/ 94703 w 183663"/>
                <a:gd name="connsiteY7" fmla="*/ 3836 h 252958"/>
                <a:gd name="connsiteX8" fmla="*/ 126627 w 183663"/>
                <a:gd name="connsiteY8" fmla="*/ 187 h 252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3663" h="252957">
                  <a:moveTo>
                    <a:pt x="126627" y="187"/>
                  </a:moveTo>
                  <a:cubicBezTo>
                    <a:pt x="137746" y="917"/>
                    <a:pt x="149224" y="3837"/>
                    <a:pt x="160701" y="9676"/>
                  </a:cubicBezTo>
                  <a:cubicBezTo>
                    <a:pt x="114790" y="56397"/>
                    <a:pt x="114790" y="149839"/>
                    <a:pt x="137746" y="219923"/>
                  </a:cubicBezTo>
                  <a:cubicBezTo>
                    <a:pt x="183663" y="243281"/>
                    <a:pt x="183663" y="243281"/>
                    <a:pt x="183663" y="243281"/>
                  </a:cubicBezTo>
                  <a:cubicBezTo>
                    <a:pt x="137746" y="266644"/>
                    <a:pt x="114790" y="243281"/>
                    <a:pt x="68873" y="219923"/>
                  </a:cubicBezTo>
                  <a:cubicBezTo>
                    <a:pt x="22956" y="196560"/>
                    <a:pt x="0" y="149839"/>
                    <a:pt x="0" y="103118"/>
                  </a:cubicBezTo>
                  <a:cubicBezTo>
                    <a:pt x="0" y="79760"/>
                    <a:pt x="0" y="33039"/>
                    <a:pt x="45917" y="33039"/>
                  </a:cubicBezTo>
                  <a:cubicBezTo>
                    <a:pt x="57395" y="21360"/>
                    <a:pt x="74615" y="9676"/>
                    <a:pt x="94703" y="3836"/>
                  </a:cubicBezTo>
                  <a:cubicBezTo>
                    <a:pt x="104747" y="917"/>
                    <a:pt x="115507" y="-543"/>
                    <a:pt x="126627" y="1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3745779" y="4375762"/>
              <a:ext cx="235353" cy="271587"/>
            </a:xfrm>
            <a:custGeom>
              <a:avLst/>
              <a:gdLst>
                <a:gd name="connsiteX0" fmla="*/ 43320 w 235353"/>
                <a:gd name="connsiteY0" fmla="*/ 190 h 271587"/>
                <a:gd name="connsiteX1" fmla="*/ 82440 w 235353"/>
                <a:gd name="connsiteY1" fmla="*/ 3908 h 271587"/>
                <a:gd name="connsiteX2" fmla="*/ 141643 w 235353"/>
                <a:gd name="connsiteY2" fmla="*/ 33647 h 271587"/>
                <a:gd name="connsiteX3" fmla="*/ 209310 w 235353"/>
                <a:gd name="connsiteY3" fmla="*/ 128824 h 271587"/>
                <a:gd name="connsiteX4" fmla="*/ 209310 w 235353"/>
                <a:gd name="connsiteY4" fmla="*/ 224001 h 271587"/>
                <a:gd name="connsiteX5" fmla="*/ 6315 w 235353"/>
                <a:gd name="connsiteY5" fmla="*/ 271587 h 271587"/>
                <a:gd name="connsiteX6" fmla="*/ 28874 w 235353"/>
                <a:gd name="connsiteY6" fmla="*/ 81239 h 271587"/>
                <a:gd name="connsiteX7" fmla="*/ 6315 w 235353"/>
                <a:gd name="connsiteY7" fmla="*/ 9857 h 271587"/>
                <a:gd name="connsiteX8" fmla="*/ 43320 w 235353"/>
                <a:gd name="connsiteY8" fmla="*/ 190 h 271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5353" h="271587">
                  <a:moveTo>
                    <a:pt x="43320" y="190"/>
                  </a:moveTo>
                  <a:cubicBezTo>
                    <a:pt x="56361" y="-554"/>
                    <a:pt x="69754" y="934"/>
                    <a:pt x="82440" y="3908"/>
                  </a:cubicBezTo>
                  <a:cubicBezTo>
                    <a:pt x="107812" y="9857"/>
                    <a:pt x="130366" y="21749"/>
                    <a:pt x="141643" y="33647"/>
                  </a:cubicBezTo>
                  <a:cubicBezTo>
                    <a:pt x="209310" y="128824"/>
                    <a:pt x="209310" y="128824"/>
                    <a:pt x="209310" y="128824"/>
                  </a:cubicBezTo>
                  <a:cubicBezTo>
                    <a:pt x="231864" y="152620"/>
                    <a:pt x="254418" y="200206"/>
                    <a:pt x="209310" y="224001"/>
                  </a:cubicBezTo>
                  <a:cubicBezTo>
                    <a:pt x="164203" y="295383"/>
                    <a:pt x="73982" y="247791"/>
                    <a:pt x="6315" y="271587"/>
                  </a:cubicBezTo>
                  <a:cubicBezTo>
                    <a:pt x="28874" y="224001"/>
                    <a:pt x="73982" y="152620"/>
                    <a:pt x="28874" y="81239"/>
                  </a:cubicBezTo>
                  <a:cubicBezTo>
                    <a:pt x="28874" y="81239"/>
                    <a:pt x="-16239" y="33647"/>
                    <a:pt x="6315" y="9857"/>
                  </a:cubicBezTo>
                  <a:cubicBezTo>
                    <a:pt x="17592" y="3908"/>
                    <a:pt x="30280" y="934"/>
                    <a:pt x="43320" y="19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2287323" y="4390818"/>
              <a:ext cx="214593" cy="251324"/>
            </a:xfrm>
            <a:custGeom>
              <a:avLst/>
              <a:gdLst>
                <a:gd name="connsiteX0" fmla="*/ 144995 w 214593"/>
                <a:gd name="connsiteY0" fmla="*/ 0 h 251324"/>
                <a:gd name="connsiteX1" fmla="*/ 121796 w 214593"/>
                <a:gd name="connsiteY1" fmla="*/ 68544 h 251324"/>
                <a:gd name="connsiteX2" fmla="*/ 214593 w 214593"/>
                <a:gd name="connsiteY2" fmla="*/ 251324 h 251324"/>
                <a:gd name="connsiteX3" fmla="*/ 29000 w 214593"/>
                <a:gd name="connsiteY3" fmla="*/ 182780 h 251324"/>
                <a:gd name="connsiteX4" fmla="*/ 5801 w 214593"/>
                <a:gd name="connsiteY4" fmla="*/ 68544 h 251324"/>
                <a:gd name="connsiteX5" fmla="*/ 144995 w 214593"/>
                <a:gd name="connsiteY5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593" h="251324">
                  <a:moveTo>
                    <a:pt x="144995" y="0"/>
                  </a:moveTo>
                  <a:cubicBezTo>
                    <a:pt x="121796" y="68544"/>
                    <a:pt x="121796" y="68544"/>
                    <a:pt x="121796" y="68544"/>
                  </a:cubicBezTo>
                  <a:cubicBezTo>
                    <a:pt x="144995" y="137088"/>
                    <a:pt x="168195" y="205626"/>
                    <a:pt x="214593" y="251324"/>
                  </a:cubicBezTo>
                  <a:cubicBezTo>
                    <a:pt x="144995" y="251324"/>
                    <a:pt x="75398" y="228478"/>
                    <a:pt x="29000" y="182780"/>
                  </a:cubicBezTo>
                  <a:cubicBezTo>
                    <a:pt x="-17399" y="137088"/>
                    <a:pt x="5801" y="114236"/>
                    <a:pt x="5801" y="68544"/>
                  </a:cubicBezTo>
                  <a:cubicBezTo>
                    <a:pt x="29000" y="0"/>
                    <a:pt x="98597" y="0"/>
                    <a:pt x="14499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2979345" y="4690477"/>
              <a:ext cx="891408" cy="521652"/>
            </a:xfrm>
            <a:custGeom>
              <a:avLst/>
              <a:gdLst>
                <a:gd name="connsiteX0" fmla="*/ 227867 w 891408"/>
                <a:gd name="connsiteY0" fmla="*/ 0 h 521652"/>
                <a:gd name="connsiteX1" fmla="*/ 413881 w 891408"/>
                <a:gd name="connsiteY1" fmla="*/ 23199 h 521652"/>
                <a:gd name="connsiteX2" fmla="*/ 344125 w 891408"/>
                <a:gd name="connsiteY2" fmla="*/ 139194 h 521652"/>
                <a:gd name="connsiteX3" fmla="*/ 390627 w 891408"/>
                <a:gd name="connsiteY3" fmla="*/ 255190 h 521652"/>
                <a:gd name="connsiteX4" fmla="*/ 398494 w 891408"/>
                <a:gd name="connsiteY4" fmla="*/ 258259 h 521652"/>
                <a:gd name="connsiteX5" fmla="*/ 312157 w 891408"/>
                <a:gd name="connsiteY5" fmla="*/ 275491 h 521652"/>
                <a:gd name="connsiteX6" fmla="*/ 227867 w 891408"/>
                <a:gd name="connsiteY6" fmla="*/ 278389 h 521652"/>
                <a:gd name="connsiteX7" fmla="*/ 144856 w 891408"/>
                <a:gd name="connsiteY7" fmla="*/ 174858 h 521652"/>
                <a:gd name="connsiteX8" fmla="*/ 144387 w 891408"/>
                <a:gd name="connsiteY8" fmla="*/ 190275 h 521652"/>
                <a:gd name="connsiteX9" fmla="*/ 193172 w 891408"/>
                <a:gd name="connsiteY9" fmla="*/ 283882 h 521652"/>
                <a:gd name="connsiteX10" fmla="*/ 422746 w 891408"/>
                <a:gd name="connsiteY10" fmla="*/ 330688 h 521652"/>
                <a:gd name="connsiteX11" fmla="*/ 698237 w 891408"/>
                <a:gd name="connsiteY11" fmla="*/ 494507 h 521652"/>
                <a:gd name="connsiteX12" fmla="*/ 858945 w 891408"/>
                <a:gd name="connsiteY12" fmla="*/ 400894 h 521652"/>
                <a:gd name="connsiteX13" fmla="*/ 881900 w 891408"/>
                <a:gd name="connsiteY13" fmla="*/ 400894 h 521652"/>
                <a:gd name="connsiteX14" fmla="*/ 858945 w 891408"/>
                <a:gd name="connsiteY14" fmla="*/ 471107 h 521652"/>
                <a:gd name="connsiteX15" fmla="*/ 537536 w 891408"/>
                <a:gd name="connsiteY15" fmla="*/ 517907 h 521652"/>
                <a:gd name="connsiteX16" fmla="*/ 491619 w 891408"/>
                <a:gd name="connsiteY16" fmla="*/ 471107 h 521652"/>
                <a:gd name="connsiteX17" fmla="*/ 376829 w 891408"/>
                <a:gd name="connsiteY17" fmla="*/ 424300 h 521652"/>
                <a:gd name="connsiteX18" fmla="*/ 307956 w 891408"/>
                <a:gd name="connsiteY18" fmla="*/ 377494 h 521652"/>
                <a:gd name="connsiteX19" fmla="*/ 32465 w 891408"/>
                <a:gd name="connsiteY19" fmla="*/ 330688 h 521652"/>
                <a:gd name="connsiteX20" fmla="*/ 9509 w 891408"/>
                <a:gd name="connsiteY20" fmla="*/ 190275 h 521652"/>
                <a:gd name="connsiteX21" fmla="*/ 147255 w 891408"/>
                <a:gd name="connsiteY21" fmla="*/ 96663 h 521652"/>
                <a:gd name="connsiteX22" fmla="*/ 145976 w 891408"/>
                <a:gd name="connsiteY22" fmla="*/ 138519 h 521652"/>
                <a:gd name="connsiteX23" fmla="*/ 172646 w 891408"/>
                <a:gd name="connsiteY23" fmla="*/ 81197 h 521652"/>
                <a:gd name="connsiteX24" fmla="*/ 227867 w 891408"/>
                <a:gd name="connsiteY24" fmla="*/ 0 h 521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91408" h="521651">
                  <a:moveTo>
                    <a:pt x="227867" y="0"/>
                  </a:moveTo>
                  <a:cubicBezTo>
                    <a:pt x="297623" y="23199"/>
                    <a:pt x="344125" y="0"/>
                    <a:pt x="413881" y="23199"/>
                  </a:cubicBezTo>
                  <a:cubicBezTo>
                    <a:pt x="367379" y="46398"/>
                    <a:pt x="344125" y="92796"/>
                    <a:pt x="344125" y="139194"/>
                  </a:cubicBezTo>
                  <a:cubicBezTo>
                    <a:pt x="344125" y="162394"/>
                    <a:pt x="367379" y="208792"/>
                    <a:pt x="390627" y="255190"/>
                  </a:cubicBezTo>
                  <a:lnTo>
                    <a:pt x="398494" y="258259"/>
                  </a:lnTo>
                  <a:lnTo>
                    <a:pt x="312157" y="275491"/>
                  </a:lnTo>
                  <a:cubicBezTo>
                    <a:pt x="280184" y="284186"/>
                    <a:pt x="251121" y="289989"/>
                    <a:pt x="227867" y="278389"/>
                  </a:cubicBezTo>
                  <a:lnTo>
                    <a:pt x="144856" y="174858"/>
                  </a:lnTo>
                  <a:lnTo>
                    <a:pt x="144387" y="190275"/>
                  </a:lnTo>
                  <a:cubicBezTo>
                    <a:pt x="152997" y="225378"/>
                    <a:pt x="170216" y="260481"/>
                    <a:pt x="193172" y="283882"/>
                  </a:cubicBezTo>
                  <a:cubicBezTo>
                    <a:pt x="262045" y="330688"/>
                    <a:pt x="353873" y="354094"/>
                    <a:pt x="422746" y="330688"/>
                  </a:cubicBezTo>
                  <a:cubicBezTo>
                    <a:pt x="468663" y="447700"/>
                    <a:pt x="583447" y="494507"/>
                    <a:pt x="698237" y="494507"/>
                  </a:cubicBezTo>
                  <a:cubicBezTo>
                    <a:pt x="767110" y="471107"/>
                    <a:pt x="813028" y="471107"/>
                    <a:pt x="858945" y="400894"/>
                  </a:cubicBezTo>
                  <a:cubicBezTo>
                    <a:pt x="881900" y="400894"/>
                    <a:pt x="881900" y="400894"/>
                    <a:pt x="881900" y="400894"/>
                  </a:cubicBezTo>
                  <a:cubicBezTo>
                    <a:pt x="904856" y="424300"/>
                    <a:pt x="881900" y="447700"/>
                    <a:pt x="858945" y="471107"/>
                  </a:cubicBezTo>
                  <a:cubicBezTo>
                    <a:pt x="767110" y="541313"/>
                    <a:pt x="652320" y="517907"/>
                    <a:pt x="537536" y="517907"/>
                  </a:cubicBezTo>
                  <a:cubicBezTo>
                    <a:pt x="537536" y="494507"/>
                    <a:pt x="537536" y="447700"/>
                    <a:pt x="491619" y="471107"/>
                  </a:cubicBezTo>
                  <a:cubicBezTo>
                    <a:pt x="445702" y="471107"/>
                    <a:pt x="422746" y="447700"/>
                    <a:pt x="376829" y="424300"/>
                  </a:cubicBezTo>
                  <a:cubicBezTo>
                    <a:pt x="307956" y="377494"/>
                    <a:pt x="307956" y="377494"/>
                    <a:pt x="307956" y="377494"/>
                  </a:cubicBezTo>
                  <a:cubicBezTo>
                    <a:pt x="216128" y="400894"/>
                    <a:pt x="101338" y="424300"/>
                    <a:pt x="32465" y="330688"/>
                  </a:cubicBezTo>
                  <a:cubicBezTo>
                    <a:pt x="9509" y="307288"/>
                    <a:pt x="-13446" y="237075"/>
                    <a:pt x="9509" y="190275"/>
                  </a:cubicBezTo>
                  <a:cubicBezTo>
                    <a:pt x="32465" y="143469"/>
                    <a:pt x="101338" y="96663"/>
                    <a:pt x="147255" y="96663"/>
                  </a:cubicBezTo>
                  <a:lnTo>
                    <a:pt x="145976" y="138519"/>
                  </a:lnTo>
                  <a:lnTo>
                    <a:pt x="172646" y="81197"/>
                  </a:lnTo>
                  <a:cubicBezTo>
                    <a:pt x="192989" y="57997"/>
                    <a:pt x="216243" y="34798"/>
                    <a:pt x="22786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3393226" y="4690477"/>
              <a:ext cx="568371" cy="437436"/>
            </a:xfrm>
            <a:custGeom>
              <a:avLst/>
              <a:gdLst>
                <a:gd name="connsiteX0" fmla="*/ 255762 w 568371"/>
                <a:gd name="connsiteY0" fmla="*/ 0 h 437436"/>
                <a:gd name="connsiteX1" fmla="*/ 441782 w 568371"/>
                <a:gd name="connsiteY1" fmla="*/ 23199 h 437436"/>
                <a:gd name="connsiteX2" fmla="*/ 558039 w 568371"/>
                <a:gd name="connsiteY2" fmla="*/ 139194 h 437436"/>
                <a:gd name="connsiteX3" fmla="*/ 558039 w 568371"/>
                <a:gd name="connsiteY3" fmla="*/ 231991 h 437436"/>
                <a:gd name="connsiteX4" fmla="*/ 348772 w 568371"/>
                <a:gd name="connsiteY4" fmla="*/ 324788 h 437436"/>
                <a:gd name="connsiteX5" fmla="*/ 325524 w 568371"/>
                <a:gd name="connsiteY5" fmla="*/ 347987 h 437436"/>
                <a:gd name="connsiteX6" fmla="*/ 325524 w 568371"/>
                <a:gd name="connsiteY6" fmla="*/ 394385 h 437436"/>
                <a:gd name="connsiteX7" fmla="*/ 139505 w 568371"/>
                <a:gd name="connsiteY7" fmla="*/ 417584 h 437436"/>
                <a:gd name="connsiteX8" fmla="*/ 43597 w 568371"/>
                <a:gd name="connsiteY8" fmla="*/ 353783 h 437436"/>
                <a:gd name="connsiteX9" fmla="*/ 4852 w 568371"/>
                <a:gd name="connsiteY9" fmla="*/ 266163 h 437436"/>
                <a:gd name="connsiteX10" fmla="*/ 43597 w 568371"/>
                <a:gd name="connsiteY10" fmla="*/ 281288 h 437436"/>
                <a:gd name="connsiteX11" fmla="*/ 93003 w 568371"/>
                <a:gd name="connsiteY11" fmla="*/ 324788 h 437436"/>
                <a:gd name="connsiteX12" fmla="*/ 302270 w 568371"/>
                <a:gd name="connsiteY12" fmla="*/ 347987 h 437436"/>
                <a:gd name="connsiteX13" fmla="*/ 395274 w 568371"/>
                <a:gd name="connsiteY13" fmla="*/ 162394 h 437436"/>
                <a:gd name="connsiteX14" fmla="*/ 302270 w 568371"/>
                <a:gd name="connsiteY14" fmla="*/ 46398 h 437436"/>
                <a:gd name="connsiteX15" fmla="*/ 186013 w 568371"/>
                <a:gd name="connsiteY15" fmla="*/ 69597 h 437436"/>
                <a:gd name="connsiteX16" fmla="*/ 162759 w 568371"/>
                <a:gd name="connsiteY16" fmla="*/ 162394 h 437436"/>
                <a:gd name="connsiteX17" fmla="*/ 209261 w 568371"/>
                <a:gd name="connsiteY17" fmla="*/ 162394 h 437436"/>
                <a:gd name="connsiteX18" fmla="*/ 302270 w 568371"/>
                <a:gd name="connsiteY18" fmla="*/ 115995 h 437436"/>
                <a:gd name="connsiteX19" fmla="*/ 348772 w 568371"/>
                <a:gd name="connsiteY19" fmla="*/ 185593 h 437436"/>
                <a:gd name="connsiteX20" fmla="*/ 232515 w 568371"/>
                <a:gd name="connsiteY20" fmla="*/ 301588 h 437436"/>
                <a:gd name="connsiteX21" fmla="*/ 116257 w 568371"/>
                <a:gd name="connsiteY21" fmla="*/ 278389 h 437436"/>
                <a:gd name="connsiteX22" fmla="*/ 93003 w 568371"/>
                <a:gd name="connsiteY22" fmla="*/ 208792 h 437436"/>
                <a:gd name="connsiteX23" fmla="*/ 0 w 568371"/>
                <a:gd name="connsiteY23" fmla="*/ 185593 h 437436"/>
                <a:gd name="connsiteX24" fmla="*/ 23247 w 568371"/>
                <a:gd name="connsiteY24" fmla="*/ 92796 h 437436"/>
                <a:gd name="connsiteX25" fmla="*/ 255762 w 568371"/>
                <a:gd name="connsiteY25" fmla="*/ 0 h 437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68371" h="437435">
                  <a:moveTo>
                    <a:pt x="255762" y="0"/>
                  </a:moveTo>
                  <a:cubicBezTo>
                    <a:pt x="441782" y="23199"/>
                    <a:pt x="441782" y="23199"/>
                    <a:pt x="441782" y="23199"/>
                  </a:cubicBezTo>
                  <a:cubicBezTo>
                    <a:pt x="488284" y="46398"/>
                    <a:pt x="534785" y="92796"/>
                    <a:pt x="558039" y="139194"/>
                  </a:cubicBezTo>
                  <a:cubicBezTo>
                    <a:pt x="581287" y="185593"/>
                    <a:pt x="558039" y="208792"/>
                    <a:pt x="558039" y="231991"/>
                  </a:cubicBezTo>
                  <a:cubicBezTo>
                    <a:pt x="511531" y="301588"/>
                    <a:pt x="441782" y="371186"/>
                    <a:pt x="348772" y="324788"/>
                  </a:cubicBezTo>
                  <a:cubicBezTo>
                    <a:pt x="325524" y="324788"/>
                    <a:pt x="325524" y="347987"/>
                    <a:pt x="325524" y="347987"/>
                  </a:cubicBezTo>
                  <a:cubicBezTo>
                    <a:pt x="325524" y="371186"/>
                    <a:pt x="325524" y="394385"/>
                    <a:pt x="325524" y="394385"/>
                  </a:cubicBezTo>
                  <a:cubicBezTo>
                    <a:pt x="255762" y="417584"/>
                    <a:pt x="186013" y="463982"/>
                    <a:pt x="139505" y="417584"/>
                  </a:cubicBezTo>
                  <a:cubicBezTo>
                    <a:pt x="93003" y="405985"/>
                    <a:pt x="63940" y="382785"/>
                    <a:pt x="43597" y="353783"/>
                  </a:cubicBezTo>
                  <a:lnTo>
                    <a:pt x="4852" y="266163"/>
                  </a:lnTo>
                  <a:lnTo>
                    <a:pt x="43597" y="281288"/>
                  </a:lnTo>
                  <a:cubicBezTo>
                    <a:pt x="63940" y="289989"/>
                    <a:pt x="81379" y="301588"/>
                    <a:pt x="93003" y="324788"/>
                  </a:cubicBezTo>
                  <a:cubicBezTo>
                    <a:pt x="162759" y="347987"/>
                    <a:pt x="232515" y="371186"/>
                    <a:pt x="302270" y="347987"/>
                  </a:cubicBezTo>
                  <a:cubicBezTo>
                    <a:pt x="348772" y="301588"/>
                    <a:pt x="441782" y="231991"/>
                    <a:pt x="395274" y="162394"/>
                  </a:cubicBezTo>
                  <a:cubicBezTo>
                    <a:pt x="395274" y="115995"/>
                    <a:pt x="348772" y="69597"/>
                    <a:pt x="302270" y="46398"/>
                  </a:cubicBezTo>
                  <a:cubicBezTo>
                    <a:pt x="255762" y="46398"/>
                    <a:pt x="232515" y="69597"/>
                    <a:pt x="186013" y="69597"/>
                  </a:cubicBezTo>
                  <a:cubicBezTo>
                    <a:pt x="162759" y="92796"/>
                    <a:pt x="116257" y="115995"/>
                    <a:pt x="162759" y="162394"/>
                  </a:cubicBezTo>
                  <a:cubicBezTo>
                    <a:pt x="162759" y="162394"/>
                    <a:pt x="186013" y="162394"/>
                    <a:pt x="209261" y="162394"/>
                  </a:cubicBezTo>
                  <a:cubicBezTo>
                    <a:pt x="209261" y="115995"/>
                    <a:pt x="255762" y="115995"/>
                    <a:pt x="302270" y="115995"/>
                  </a:cubicBezTo>
                  <a:cubicBezTo>
                    <a:pt x="325524" y="139194"/>
                    <a:pt x="348772" y="162394"/>
                    <a:pt x="348772" y="185593"/>
                  </a:cubicBezTo>
                  <a:cubicBezTo>
                    <a:pt x="348772" y="231991"/>
                    <a:pt x="279016" y="278389"/>
                    <a:pt x="232515" y="301588"/>
                  </a:cubicBezTo>
                  <a:cubicBezTo>
                    <a:pt x="209261" y="301588"/>
                    <a:pt x="162759" y="301588"/>
                    <a:pt x="116257" y="278389"/>
                  </a:cubicBezTo>
                  <a:cubicBezTo>
                    <a:pt x="116257" y="255190"/>
                    <a:pt x="116257" y="231991"/>
                    <a:pt x="93003" y="208792"/>
                  </a:cubicBezTo>
                  <a:cubicBezTo>
                    <a:pt x="46501" y="231991"/>
                    <a:pt x="23247" y="208792"/>
                    <a:pt x="0" y="185593"/>
                  </a:cubicBezTo>
                  <a:cubicBezTo>
                    <a:pt x="0" y="162394"/>
                    <a:pt x="0" y="115995"/>
                    <a:pt x="23247" y="92796"/>
                  </a:cubicBezTo>
                  <a:cubicBezTo>
                    <a:pt x="69755" y="23199"/>
                    <a:pt x="162759" y="23199"/>
                    <a:pt x="25576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1" name="任意多边形 50"/>
            <p:cNvSpPr/>
            <p:nvPr/>
          </p:nvSpPr>
          <p:spPr>
            <a:xfrm>
              <a:off x="2733907" y="4738805"/>
              <a:ext cx="251324" cy="251324"/>
            </a:xfrm>
            <a:custGeom>
              <a:avLst/>
              <a:gdLst>
                <a:gd name="connsiteX0" fmla="*/ 137082 w 251324"/>
                <a:gd name="connsiteY0" fmla="*/ 0 h 251324"/>
                <a:gd name="connsiteX1" fmla="*/ 251324 w 251324"/>
                <a:gd name="connsiteY1" fmla="*/ 22846 h 251324"/>
                <a:gd name="connsiteX2" fmla="*/ 205626 w 251324"/>
                <a:gd name="connsiteY2" fmla="*/ 114236 h 251324"/>
                <a:gd name="connsiteX3" fmla="*/ 182780 w 251324"/>
                <a:gd name="connsiteY3" fmla="*/ 251324 h 251324"/>
                <a:gd name="connsiteX4" fmla="*/ 45692 w 251324"/>
                <a:gd name="connsiteY4" fmla="*/ 228478 h 251324"/>
                <a:gd name="connsiteX5" fmla="*/ 0 w 251324"/>
                <a:gd name="connsiteY5" fmla="*/ 91390 h 251324"/>
                <a:gd name="connsiteX6" fmla="*/ 137082 w 251324"/>
                <a:gd name="connsiteY6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1324" h="251324">
                  <a:moveTo>
                    <a:pt x="137082" y="0"/>
                  </a:moveTo>
                  <a:cubicBezTo>
                    <a:pt x="182780" y="0"/>
                    <a:pt x="205626" y="22846"/>
                    <a:pt x="251324" y="22846"/>
                  </a:cubicBezTo>
                  <a:cubicBezTo>
                    <a:pt x="228472" y="68544"/>
                    <a:pt x="205626" y="91390"/>
                    <a:pt x="205626" y="114236"/>
                  </a:cubicBezTo>
                  <a:cubicBezTo>
                    <a:pt x="182780" y="159934"/>
                    <a:pt x="182780" y="205626"/>
                    <a:pt x="182780" y="251324"/>
                  </a:cubicBezTo>
                  <a:cubicBezTo>
                    <a:pt x="137082" y="251324"/>
                    <a:pt x="91390" y="251324"/>
                    <a:pt x="45692" y="228478"/>
                  </a:cubicBezTo>
                  <a:cubicBezTo>
                    <a:pt x="0" y="205626"/>
                    <a:pt x="0" y="137088"/>
                    <a:pt x="0" y="91390"/>
                  </a:cubicBezTo>
                  <a:cubicBezTo>
                    <a:pt x="22846" y="45692"/>
                    <a:pt x="68544" y="0"/>
                    <a:pt x="13708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3961531" y="4787140"/>
              <a:ext cx="232132" cy="299658"/>
            </a:xfrm>
            <a:custGeom>
              <a:avLst/>
              <a:gdLst>
                <a:gd name="connsiteX0" fmla="*/ 91390 w 232132"/>
                <a:gd name="connsiteY0" fmla="*/ 0 h 299658"/>
                <a:gd name="connsiteX1" fmla="*/ 228478 w 232132"/>
                <a:gd name="connsiteY1" fmla="*/ 115253 h 299658"/>
                <a:gd name="connsiteX2" fmla="*/ 182780 w 232132"/>
                <a:gd name="connsiteY2" fmla="*/ 253558 h 299658"/>
                <a:gd name="connsiteX3" fmla="*/ 45698 w 232132"/>
                <a:gd name="connsiteY3" fmla="*/ 299658 h 299658"/>
                <a:gd name="connsiteX4" fmla="*/ 0 w 232132"/>
                <a:gd name="connsiteY4" fmla="*/ 253558 h 299658"/>
                <a:gd name="connsiteX5" fmla="*/ 114242 w 232132"/>
                <a:gd name="connsiteY5" fmla="*/ 92200 h 299658"/>
                <a:gd name="connsiteX6" fmla="*/ 91390 w 232132"/>
                <a:gd name="connsiteY6" fmla="*/ 0 h 299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132" h="299658">
                  <a:moveTo>
                    <a:pt x="91390" y="0"/>
                  </a:moveTo>
                  <a:cubicBezTo>
                    <a:pt x="159934" y="0"/>
                    <a:pt x="205632" y="46100"/>
                    <a:pt x="228478" y="115253"/>
                  </a:cubicBezTo>
                  <a:cubicBezTo>
                    <a:pt x="228478" y="161352"/>
                    <a:pt x="251324" y="230505"/>
                    <a:pt x="182780" y="253558"/>
                  </a:cubicBezTo>
                  <a:cubicBezTo>
                    <a:pt x="159934" y="299658"/>
                    <a:pt x="91390" y="299658"/>
                    <a:pt x="45698" y="299658"/>
                  </a:cubicBezTo>
                  <a:cubicBezTo>
                    <a:pt x="22852" y="299658"/>
                    <a:pt x="22852" y="276605"/>
                    <a:pt x="0" y="253558"/>
                  </a:cubicBezTo>
                  <a:cubicBezTo>
                    <a:pt x="45698" y="230505"/>
                    <a:pt x="114242" y="161352"/>
                    <a:pt x="114242" y="92200"/>
                  </a:cubicBezTo>
                  <a:cubicBezTo>
                    <a:pt x="91390" y="0"/>
                    <a:pt x="91390" y="0"/>
                    <a:pt x="9139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3851305" y="4800091"/>
              <a:ext cx="1823710" cy="734897"/>
            </a:xfrm>
            <a:custGeom>
              <a:avLst/>
              <a:gdLst>
                <a:gd name="connsiteX0" fmla="*/ 1492161 w 1823710"/>
                <a:gd name="connsiteY0" fmla="*/ 526 h 734897"/>
                <a:gd name="connsiteX1" fmla="*/ 1540481 w 1823710"/>
                <a:gd name="connsiteY1" fmla="*/ 10365 h 734897"/>
                <a:gd name="connsiteX2" fmla="*/ 1425088 w 1823710"/>
                <a:gd name="connsiteY2" fmla="*/ 150241 h 734897"/>
                <a:gd name="connsiteX3" fmla="*/ 1725106 w 1823710"/>
                <a:gd name="connsiteY3" fmla="*/ 360057 h 734897"/>
                <a:gd name="connsiteX4" fmla="*/ 1817421 w 1823710"/>
                <a:gd name="connsiteY4" fmla="*/ 499933 h 734897"/>
                <a:gd name="connsiteX5" fmla="*/ 1771267 w 1823710"/>
                <a:gd name="connsiteY5" fmla="*/ 639810 h 734897"/>
                <a:gd name="connsiteX6" fmla="*/ 1586636 w 1823710"/>
                <a:gd name="connsiteY6" fmla="*/ 686434 h 734897"/>
                <a:gd name="connsiteX7" fmla="*/ 1148148 w 1823710"/>
                <a:gd name="connsiteY7" fmla="*/ 639810 h 734897"/>
                <a:gd name="connsiteX8" fmla="*/ 801975 w 1823710"/>
                <a:gd name="connsiteY8" fmla="*/ 709749 h 734897"/>
                <a:gd name="connsiteX9" fmla="*/ 617350 w 1823710"/>
                <a:gd name="connsiteY9" fmla="*/ 569872 h 734897"/>
                <a:gd name="connsiteX10" fmla="*/ 178862 w 1823710"/>
                <a:gd name="connsiteY10" fmla="*/ 639810 h 734897"/>
                <a:gd name="connsiteX11" fmla="*/ 86546 w 1823710"/>
                <a:gd name="connsiteY11" fmla="*/ 616495 h 734897"/>
                <a:gd name="connsiteX12" fmla="*/ 63469 w 1823710"/>
                <a:gd name="connsiteY12" fmla="*/ 593187 h 734897"/>
                <a:gd name="connsiteX13" fmla="*/ 17308 w 1823710"/>
                <a:gd name="connsiteY13" fmla="*/ 593187 h 734897"/>
                <a:gd name="connsiteX14" fmla="*/ 17308 w 1823710"/>
                <a:gd name="connsiteY14" fmla="*/ 453310 h 734897"/>
                <a:gd name="connsiteX15" fmla="*/ 63469 w 1823710"/>
                <a:gd name="connsiteY15" fmla="*/ 523248 h 734897"/>
                <a:gd name="connsiteX16" fmla="*/ 271171 w 1823710"/>
                <a:gd name="connsiteY16" fmla="*/ 546557 h 734897"/>
                <a:gd name="connsiteX17" fmla="*/ 548112 w 1823710"/>
                <a:gd name="connsiteY17" fmla="*/ 499933 h 734897"/>
                <a:gd name="connsiteX18" fmla="*/ 801975 w 1823710"/>
                <a:gd name="connsiteY18" fmla="*/ 593187 h 734897"/>
                <a:gd name="connsiteX19" fmla="*/ 1194308 w 1823710"/>
                <a:gd name="connsiteY19" fmla="*/ 546557 h 734897"/>
                <a:gd name="connsiteX20" fmla="*/ 1448165 w 1823710"/>
                <a:gd name="connsiteY20" fmla="*/ 616495 h 734897"/>
                <a:gd name="connsiteX21" fmla="*/ 1725106 w 1823710"/>
                <a:gd name="connsiteY21" fmla="*/ 546557 h 734897"/>
                <a:gd name="connsiteX22" fmla="*/ 1655874 w 1823710"/>
                <a:gd name="connsiteY22" fmla="*/ 406680 h 734897"/>
                <a:gd name="connsiteX23" fmla="*/ 1494326 w 1823710"/>
                <a:gd name="connsiteY23" fmla="*/ 336742 h 734897"/>
                <a:gd name="connsiteX24" fmla="*/ 1263540 w 1823710"/>
                <a:gd name="connsiteY24" fmla="*/ 150241 h 734897"/>
                <a:gd name="connsiteX25" fmla="*/ 1355856 w 1823710"/>
                <a:gd name="connsiteY25" fmla="*/ 10365 h 734897"/>
                <a:gd name="connsiteX26" fmla="*/ 1448165 w 1823710"/>
                <a:gd name="connsiteY26" fmla="*/ 1621 h 734897"/>
                <a:gd name="connsiteX27" fmla="*/ 1492161 w 1823710"/>
                <a:gd name="connsiteY27" fmla="*/ 526 h 734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23710" h="734897">
                  <a:moveTo>
                    <a:pt x="1492161" y="526"/>
                  </a:moveTo>
                  <a:cubicBezTo>
                    <a:pt x="1507307" y="1619"/>
                    <a:pt x="1523173" y="4535"/>
                    <a:pt x="1540481" y="10365"/>
                  </a:cubicBezTo>
                  <a:cubicBezTo>
                    <a:pt x="1471249" y="33673"/>
                    <a:pt x="1425088" y="80303"/>
                    <a:pt x="1425088" y="150241"/>
                  </a:cubicBezTo>
                  <a:cubicBezTo>
                    <a:pt x="1471249" y="290118"/>
                    <a:pt x="1609719" y="290118"/>
                    <a:pt x="1725106" y="360057"/>
                  </a:cubicBezTo>
                  <a:cubicBezTo>
                    <a:pt x="1771267" y="383365"/>
                    <a:pt x="1817421" y="429995"/>
                    <a:pt x="1817421" y="499933"/>
                  </a:cubicBezTo>
                  <a:cubicBezTo>
                    <a:pt x="1840499" y="546557"/>
                    <a:pt x="1794344" y="593187"/>
                    <a:pt x="1771267" y="639810"/>
                  </a:cubicBezTo>
                  <a:cubicBezTo>
                    <a:pt x="1702029" y="663125"/>
                    <a:pt x="1655874" y="733063"/>
                    <a:pt x="1586636" y="686434"/>
                  </a:cubicBezTo>
                  <a:cubicBezTo>
                    <a:pt x="1448165" y="639810"/>
                    <a:pt x="1309701" y="616495"/>
                    <a:pt x="1148148" y="639810"/>
                  </a:cubicBezTo>
                  <a:cubicBezTo>
                    <a:pt x="1055838" y="686434"/>
                    <a:pt x="940445" y="779687"/>
                    <a:pt x="801975" y="709749"/>
                  </a:cubicBezTo>
                  <a:cubicBezTo>
                    <a:pt x="755820" y="663125"/>
                    <a:pt x="709659" y="569872"/>
                    <a:pt x="617350" y="569872"/>
                  </a:cubicBezTo>
                  <a:cubicBezTo>
                    <a:pt x="455796" y="546557"/>
                    <a:pt x="340409" y="639810"/>
                    <a:pt x="178862" y="639810"/>
                  </a:cubicBezTo>
                  <a:cubicBezTo>
                    <a:pt x="155778" y="639810"/>
                    <a:pt x="109624" y="639810"/>
                    <a:pt x="86546" y="616495"/>
                  </a:cubicBezTo>
                  <a:cubicBezTo>
                    <a:pt x="86546" y="593187"/>
                    <a:pt x="86546" y="593187"/>
                    <a:pt x="63469" y="593187"/>
                  </a:cubicBezTo>
                  <a:cubicBezTo>
                    <a:pt x="40391" y="593187"/>
                    <a:pt x="40391" y="593187"/>
                    <a:pt x="17308" y="593187"/>
                  </a:cubicBezTo>
                  <a:cubicBezTo>
                    <a:pt x="-5769" y="546557"/>
                    <a:pt x="-5769" y="499933"/>
                    <a:pt x="17308" y="453310"/>
                  </a:cubicBezTo>
                  <a:cubicBezTo>
                    <a:pt x="40391" y="476618"/>
                    <a:pt x="40391" y="499933"/>
                    <a:pt x="63469" y="523248"/>
                  </a:cubicBezTo>
                  <a:cubicBezTo>
                    <a:pt x="109624" y="593187"/>
                    <a:pt x="201939" y="569872"/>
                    <a:pt x="271171" y="546557"/>
                  </a:cubicBezTo>
                  <a:cubicBezTo>
                    <a:pt x="363487" y="523248"/>
                    <a:pt x="455796" y="523248"/>
                    <a:pt x="548112" y="499933"/>
                  </a:cubicBezTo>
                  <a:cubicBezTo>
                    <a:pt x="640427" y="476618"/>
                    <a:pt x="732737" y="523248"/>
                    <a:pt x="801975" y="593187"/>
                  </a:cubicBezTo>
                  <a:cubicBezTo>
                    <a:pt x="917368" y="639810"/>
                    <a:pt x="1078915" y="569872"/>
                    <a:pt x="1194308" y="546557"/>
                  </a:cubicBezTo>
                  <a:cubicBezTo>
                    <a:pt x="1286618" y="546557"/>
                    <a:pt x="1378933" y="569872"/>
                    <a:pt x="1448165" y="616495"/>
                  </a:cubicBezTo>
                  <a:cubicBezTo>
                    <a:pt x="1540481" y="639810"/>
                    <a:pt x="1678951" y="639810"/>
                    <a:pt x="1725106" y="546557"/>
                  </a:cubicBezTo>
                  <a:cubicBezTo>
                    <a:pt x="1748189" y="476618"/>
                    <a:pt x="1678951" y="429995"/>
                    <a:pt x="1655874" y="406680"/>
                  </a:cubicBezTo>
                  <a:cubicBezTo>
                    <a:pt x="1609719" y="360057"/>
                    <a:pt x="1540481" y="360057"/>
                    <a:pt x="1494326" y="336742"/>
                  </a:cubicBezTo>
                  <a:cubicBezTo>
                    <a:pt x="1402011" y="313427"/>
                    <a:pt x="1286618" y="243488"/>
                    <a:pt x="1263540" y="150241"/>
                  </a:cubicBezTo>
                  <a:cubicBezTo>
                    <a:pt x="1263540" y="80303"/>
                    <a:pt x="1309701" y="33673"/>
                    <a:pt x="1355856" y="10365"/>
                  </a:cubicBezTo>
                  <a:cubicBezTo>
                    <a:pt x="1390472" y="10365"/>
                    <a:pt x="1419322" y="4531"/>
                    <a:pt x="1448165" y="1621"/>
                  </a:cubicBezTo>
                  <a:cubicBezTo>
                    <a:pt x="1462590" y="163"/>
                    <a:pt x="1477015" y="-567"/>
                    <a:pt x="1492161" y="52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4936122" y="4806472"/>
              <a:ext cx="224032" cy="314390"/>
            </a:xfrm>
            <a:custGeom>
              <a:avLst/>
              <a:gdLst>
                <a:gd name="connsiteX0" fmla="*/ 154434 w 224032"/>
                <a:gd name="connsiteY0" fmla="*/ 0 h 314390"/>
                <a:gd name="connsiteX1" fmla="*/ 108036 w 224032"/>
                <a:gd name="connsiteY1" fmla="*/ 164324 h 314390"/>
                <a:gd name="connsiteX2" fmla="*/ 224032 w 224032"/>
                <a:gd name="connsiteY2" fmla="*/ 305182 h 314390"/>
                <a:gd name="connsiteX3" fmla="*/ 38439 w 224032"/>
                <a:gd name="connsiteY3" fmla="*/ 258229 h 314390"/>
                <a:gd name="connsiteX4" fmla="*/ 15239 w 224032"/>
                <a:gd name="connsiteY4" fmla="*/ 140851 h 314390"/>
                <a:gd name="connsiteX5" fmla="*/ 154434 w 224032"/>
                <a:gd name="connsiteY5" fmla="*/ 0 h 314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4032" h="314390">
                  <a:moveTo>
                    <a:pt x="154434" y="0"/>
                  </a:moveTo>
                  <a:cubicBezTo>
                    <a:pt x="131235" y="70426"/>
                    <a:pt x="108036" y="117378"/>
                    <a:pt x="108036" y="164324"/>
                  </a:cubicBezTo>
                  <a:cubicBezTo>
                    <a:pt x="131235" y="211277"/>
                    <a:pt x="177634" y="258229"/>
                    <a:pt x="224032" y="305182"/>
                  </a:cubicBezTo>
                  <a:cubicBezTo>
                    <a:pt x="154434" y="328655"/>
                    <a:pt x="84837" y="305182"/>
                    <a:pt x="38439" y="258229"/>
                  </a:cubicBezTo>
                  <a:cubicBezTo>
                    <a:pt x="-7960" y="234750"/>
                    <a:pt x="-7960" y="187804"/>
                    <a:pt x="15239" y="140851"/>
                  </a:cubicBezTo>
                  <a:cubicBezTo>
                    <a:pt x="15239" y="70426"/>
                    <a:pt x="84837" y="0"/>
                    <a:pt x="15443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4193523" y="4835468"/>
              <a:ext cx="197356" cy="280326"/>
            </a:xfrm>
            <a:custGeom>
              <a:avLst/>
              <a:gdLst>
                <a:gd name="connsiteX0" fmla="*/ 45113 w 197356"/>
                <a:gd name="connsiteY0" fmla="*/ 0 h 280326"/>
                <a:gd name="connsiteX1" fmla="*/ 180442 w 197356"/>
                <a:gd name="connsiteY1" fmla="*/ 70079 h 280326"/>
                <a:gd name="connsiteX2" fmla="*/ 180442 w 197356"/>
                <a:gd name="connsiteY2" fmla="*/ 210242 h 280326"/>
                <a:gd name="connsiteX3" fmla="*/ 45113 w 197356"/>
                <a:gd name="connsiteY3" fmla="*/ 280326 h 280326"/>
                <a:gd name="connsiteX4" fmla="*/ 0 w 197356"/>
                <a:gd name="connsiteY4" fmla="*/ 256963 h 280326"/>
                <a:gd name="connsiteX5" fmla="*/ 45113 w 197356"/>
                <a:gd name="connsiteY5" fmla="*/ 210242 h 280326"/>
                <a:gd name="connsiteX6" fmla="*/ 45113 w 197356"/>
                <a:gd name="connsiteY6" fmla="*/ 0 h 28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356" h="280326">
                  <a:moveTo>
                    <a:pt x="45113" y="0"/>
                  </a:moveTo>
                  <a:cubicBezTo>
                    <a:pt x="90221" y="0"/>
                    <a:pt x="135334" y="46721"/>
                    <a:pt x="180442" y="70079"/>
                  </a:cubicBezTo>
                  <a:cubicBezTo>
                    <a:pt x="202995" y="116800"/>
                    <a:pt x="202995" y="163521"/>
                    <a:pt x="180442" y="210242"/>
                  </a:cubicBezTo>
                  <a:cubicBezTo>
                    <a:pt x="135334" y="256963"/>
                    <a:pt x="90221" y="280326"/>
                    <a:pt x="45113" y="280326"/>
                  </a:cubicBezTo>
                  <a:cubicBezTo>
                    <a:pt x="22554" y="256963"/>
                    <a:pt x="0" y="256963"/>
                    <a:pt x="0" y="256963"/>
                  </a:cubicBezTo>
                  <a:cubicBezTo>
                    <a:pt x="0" y="233605"/>
                    <a:pt x="45113" y="233605"/>
                    <a:pt x="45113" y="210242"/>
                  </a:cubicBezTo>
                  <a:cubicBezTo>
                    <a:pt x="67667" y="140163"/>
                    <a:pt x="67667" y="46721"/>
                    <a:pt x="4511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6" name="任意多边形 55"/>
            <p:cNvSpPr/>
            <p:nvPr/>
          </p:nvSpPr>
          <p:spPr>
            <a:xfrm>
              <a:off x="5459806" y="4848445"/>
              <a:ext cx="183663" cy="250528"/>
            </a:xfrm>
            <a:custGeom>
              <a:avLst/>
              <a:gdLst>
                <a:gd name="connsiteX0" fmla="*/ 162858 w 183663"/>
                <a:gd name="connsiteY0" fmla="*/ 527 h 250528"/>
                <a:gd name="connsiteX1" fmla="*/ 183663 w 183663"/>
                <a:gd name="connsiteY1" fmla="*/ 10381 h 250528"/>
                <a:gd name="connsiteX2" fmla="*/ 137746 w 183663"/>
                <a:gd name="connsiteY2" fmla="*/ 197265 h 250528"/>
                <a:gd name="connsiteX3" fmla="*/ 160708 w 183663"/>
                <a:gd name="connsiteY3" fmla="*/ 243986 h 250528"/>
                <a:gd name="connsiteX4" fmla="*/ 68873 w 183663"/>
                <a:gd name="connsiteY4" fmla="*/ 220628 h 250528"/>
                <a:gd name="connsiteX5" fmla="*/ 22962 w 183663"/>
                <a:gd name="connsiteY5" fmla="*/ 150544 h 250528"/>
                <a:gd name="connsiteX6" fmla="*/ 0 w 183663"/>
                <a:gd name="connsiteY6" fmla="*/ 80465 h 250528"/>
                <a:gd name="connsiteX7" fmla="*/ 91835 w 183663"/>
                <a:gd name="connsiteY7" fmla="*/ 10381 h 250528"/>
                <a:gd name="connsiteX8" fmla="*/ 137746 w 183663"/>
                <a:gd name="connsiteY8" fmla="*/ 1625 h 250528"/>
                <a:gd name="connsiteX9" fmla="*/ 162858 w 183663"/>
                <a:gd name="connsiteY9" fmla="*/ 527 h 250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3663" h="250527">
                  <a:moveTo>
                    <a:pt x="162858" y="527"/>
                  </a:moveTo>
                  <a:cubicBezTo>
                    <a:pt x="170750" y="1622"/>
                    <a:pt x="177924" y="4542"/>
                    <a:pt x="183663" y="10381"/>
                  </a:cubicBezTo>
                  <a:cubicBezTo>
                    <a:pt x="137746" y="57102"/>
                    <a:pt x="114790" y="127186"/>
                    <a:pt x="137746" y="197265"/>
                  </a:cubicBezTo>
                  <a:cubicBezTo>
                    <a:pt x="160708" y="243986"/>
                    <a:pt x="160708" y="243986"/>
                    <a:pt x="160708" y="243986"/>
                  </a:cubicBezTo>
                  <a:cubicBezTo>
                    <a:pt x="137746" y="267349"/>
                    <a:pt x="91835" y="220628"/>
                    <a:pt x="68873" y="220628"/>
                  </a:cubicBezTo>
                  <a:cubicBezTo>
                    <a:pt x="68873" y="197265"/>
                    <a:pt x="45918" y="173907"/>
                    <a:pt x="22962" y="150544"/>
                  </a:cubicBezTo>
                  <a:cubicBezTo>
                    <a:pt x="0" y="150544"/>
                    <a:pt x="0" y="103823"/>
                    <a:pt x="0" y="80465"/>
                  </a:cubicBezTo>
                  <a:cubicBezTo>
                    <a:pt x="22962" y="57102"/>
                    <a:pt x="45918" y="10381"/>
                    <a:pt x="91835" y="10381"/>
                  </a:cubicBezTo>
                  <a:cubicBezTo>
                    <a:pt x="103313" y="10381"/>
                    <a:pt x="120532" y="4541"/>
                    <a:pt x="137746" y="1625"/>
                  </a:cubicBezTo>
                  <a:cubicBezTo>
                    <a:pt x="146356" y="164"/>
                    <a:pt x="154966" y="-567"/>
                    <a:pt x="162858" y="52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5343811" y="4854801"/>
              <a:ext cx="96663" cy="135328"/>
            </a:xfrm>
            <a:custGeom>
              <a:avLst/>
              <a:gdLst>
                <a:gd name="connsiteX0" fmla="*/ 96663 w 96663"/>
                <a:gd name="connsiteY0" fmla="*/ 0 h 135328"/>
                <a:gd name="connsiteX1" fmla="*/ 72495 w 96663"/>
                <a:gd name="connsiteY1" fmla="*/ 135328 h 135328"/>
                <a:gd name="connsiteX2" fmla="*/ 0 w 96663"/>
                <a:gd name="connsiteY2" fmla="*/ 90221 h 135328"/>
                <a:gd name="connsiteX3" fmla="*/ 96663 w 96663"/>
                <a:gd name="connsiteY3" fmla="*/ 0 h 135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63" h="135328">
                  <a:moveTo>
                    <a:pt x="96663" y="0"/>
                  </a:moveTo>
                  <a:cubicBezTo>
                    <a:pt x="48334" y="45107"/>
                    <a:pt x="48334" y="112774"/>
                    <a:pt x="72495" y="135328"/>
                  </a:cubicBezTo>
                  <a:cubicBezTo>
                    <a:pt x="24167" y="135328"/>
                    <a:pt x="0" y="112774"/>
                    <a:pt x="0" y="90221"/>
                  </a:cubicBezTo>
                  <a:cubicBezTo>
                    <a:pt x="0" y="45107"/>
                    <a:pt x="48334" y="0"/>
                    <a:pt x="9666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8" name="任意多边形 57"/>
            <p:cNvSpPr/>
            <p:nvPr/>
          </p:nvSpPr>
          <p:spPr>
            <a:xfrm>
              <a:off x="3377839" y="4945668"/>
              <a:ext cx="20239" cy="10973"/>
            </a:xfrm>
            <a:custGeom>
              <a:avLst/>
              <a:gdLst>
                <a:gd name="connsiteX0" fmla="*/ 15387 w 20239"/>
                <a:gd name="connsiteY0" fmla="*/ 0 h 10973"/>
                <a:gd name="connsiteX1" fmla="*/ 20239 w 20239"/>
                <a:gd name="connsiteY1" fmla="*/ 10973 h 10973"/>
                <a:gd name="connsiteX2" fmla="*/ 0 w 20239"/>
                <a:gd name="connsiteY2" fmla="*/ 3069 h 10973"/>
                <a:gd name="connsiteX3" fmla="*/ 15387 w 20239"/>
                <a:gd name="connsiteY3" fmla="*/ 0 h 1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39" h="10973">
                  <a:moveTo>
                    <a:pt x="15387" y="0"/>
                  </a:moveTo>
                  <a:lnTo>
                    <a:pt x="20239" y="10973"/>
                  </a:lnTo>
                  <a:lnTo>
                    <a:pt x="0" y="3069"/>
                  </a:lnTo>
                  <a:lnTo>
                    <a:pt x="15387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5643469" y="5135127"/>
              <a:ext cx="164331" cy="251324"/>
            </a:xfrm>
            <a:custGeom>
              <a:avLst/>
              <a:gdLst>
                <a:gd name="connsiteX0" fmla="*/ 0 w 164331"/>
                <a:gd name="connsiteY0" fmla="*/ 0 h 251324"/>
                <a:gd name="connsiteX1" fmla="*/ 164331 w 164331"/>
                <a:gd name="connsiteY1" fmla="*/ 91390 h 251324"/>
                <a:gd name="connsiteX2" fmla="*/ 70432 w 164331"/>
                <a:gd name="connsiteY2" fmla="*/ 251324 h 251324"/>
                <a:gd name="connsiteX3" fmla="*/ 93905 w 164331"/>
                <a:gd name="connsiteY3" fmla="*/ 205632 h 251324"/>
                <a:gd name="connsiteX4" fmla="*/ 0 w 164331"/>
                <a:gd name="connsiteY4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331" h="251324">
                  <a:moveTo>
                    <a:pt x="0" y="0"/>
                  </a:moveTo>
                  <a:cubicBezTo>
                    <a:pt x="70432" y="22846"/>
                    <a:pt x="140857" y="45692"/>
                    <a:pt x="164331" y="91390"/>
                  </a:cubicBezTo>
                  <a:cubicBezTo>
                    <a:pt x="140857" y="159934"/>
                    <a:pt x="117378" y="228478"/>
                    <a:pt x="70432" y="251324"/>
                  </a:cubicBezTo>
                  <a:cubicBezTo>
                    <a:pt x="70432" y="251324"/>
                    <a:pt x="93905" y="228478"/>
                    <a:pt x="93905" y="205632"/>
                  </a:cubicBezTo>
                  <a:cubicBezTo>
                    <a:pt x="93905" y="114236"/>
                    <a:pt x="70432" y="4569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3423934" y="5231791"/>
              <a:ext cx="276610" cy="239901"/>
            </a:xfrm>
            <a:custGeom>
              <a:avLst/>
              <a:gdLst>
                <a:gd name="connsiteX0" fmla="*/ 46104 w 276610"/>
                <a:gd name="connsiteY0" fmla="*/ 0 h 239901"/>
                <a:gd name="connsiteX1" fmla="*/ 230510 w 276610"/>
                <a:gd name="connsiteY1" fmla="*/ 45698 h 239901"/>
                <a:gd name="connsiteX2" fmla="*/ 276610 w 276610"/>
                <a:gd name="connsiteY2" fmla="*/ 205632 h 239901"/>
                <a:gd name="connsiteX3" fmla="*/ 46104 w 276610"/>
                <a:gd name="connsiteY3" fmla="*/ 205632 h 239901"/>
                <a:gd name="connsiteX4" fmla="*/ 23051 w 276610"/>
                <a:gd name="connsiteY4" fmla="*/ 22846 h 239901"/>
                <a:gd name="connsiteX5" fmla="*/ 46104 w 276610"/>
                <a:gd name="connsiteY5" fmla="*/ 0 h 239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6610" h="239901">
                  <a:moveTo>
                    <a:pt x="46104" y="0"/>
                  </a:moveTo>
                  <a:cubicBezTo>
                    <a:pt x="92204" y="22846"/>
                    <a:pt x="161357" y="45698"/>
                    <a:pt x="230510" y="45698"/>
                  </a:cubicBezTo>
                  <a:cubicBezTo>
                    <a:pt x="207457" y="114236"/>
                    <a:pt x="230510" y="159934"/>
                    <a:pt x="276610" y="205632"/>
                  </a:cubicBezTo>
                  <a:cubicBezTo>
                    <a:pt x="207457" y="251324"/>
                    <a:pt x="92204" y="251324"/>
                    <a:pt x="46104" y="205632"/>
                  </a:cubicBezTo>
                  <a:cubicBezTo>
                    <a:pt x="-23049" y="159934"/>
                    <a:pt x="-2" y="91390"/>
                    <a:pt x="23051" y="22846"/>
                  </a:cubicBezTo>
                  <a:cubicBezTo>
                    <a:pt x="46104" y="0"/>
                    <a:pt x="46104" y="0"/>
                    <a:pt x="4610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61" name="任意多边形 60"/>
            <p:cNvSpPr/>
            <p:nvPr/>
          </p:nvSpPr>
          <p:spPr>
            <a:xfrm>
              <a:off x="5759465" y="5231791"/>
              <a:ext cx="163708" cy="231991"/>
            </a:xfrm>
            <a:custGeom>
              <a:avLst/>
              <a:gdLst>
                <a:gd name="connsiteX0" fmla="*/ 91834 w 163708"/>
                <a:gd name="connsiteY0" fmla="*/ 0 h 231991"/>
                <a:gd name="connsiteX1" fmla="*/ 160707 w 163708"/>
                <a:gd name="connsiteY1" fmla="*/ 92796 h 231991"/>
                <a:gd name="connsiteX2" fmla="*/ 22962 w 163708"/>
                <a:gd name="connsiteY2" fmla="*/ 231991 h 231991"/>
                <a:gd name="connsiteX3" fmla="*/ 0 w 163708"/>
                <a:gd name="connsiteY3" fmla="*/ 231991 h 231991"/>
                <a:gd name="connsiteX4" fmla="*/ 91834 w 163708"/>
                <a:gd name="connsiteY4" fmla="*/ 0 h 231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08" h="231990">
                  <a:moveTo>
                    <a:pt x="91834" y="0"/>
                  </a:moveTo>
                  <a:cubicBezTo>
                    <a:pt x="137746" y="23199"/>
                    <a:pt x="160707" y="46398"/>
                    <a:pt x="160707" y="92796"/>
                  </a:cubicBezTo>
                  <a:cubicBezTo>
                    <a:pt x="183663" y="185593"/>
                    <a:pt x="68873" y="185593"/>
                    <a:pt x="22962" y="231991"/>
                  </a:cubicBezTo>
                  <a:cubicBezTo>
                    <a:pt x="0" y="231991"/>
                    <a:pt x="0" y="231991"/>
                    <a:pt x="0" y="231991"/>
                  </a:cubicBezTo>
                  <a:cubicBezTo>
                    <a:pt x="68873" y="162394"/>
                    <a:pt x="91834" y="92796"/>
                    <a:pt x="9183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62" name="任意多边形 61"/>
            <p:cNvSpPr/>
            <p:nvPr/>
          </p:nvSpPr>
          <p:spPr>
            <a:xfrm>
              <a:off x="3706579" y="5251123"/>
              <a:ext cx="90622" cy="135329"/>
            </a:xfrm>
            <a:custGeom>
              <a:avLst/>
              <a:gdLst>
                <a:gd name="connsiteX0" fmla="*/ 42294 w 90622"/>
                <a:gd name="connsiteY0" fmla="*/ 0 h 135329"/>
                <a:gd name="connsiteX1" fmla="*/ 66455 w 90622"/>
                <a:gd name="connsiteY1" fmla="*/ 0 h 135329"/>
                <a:gd name="connsiteX2" fmla="*/ 90622 w 90622"/>
                <a:gd name="connsiteY2" fmla="*/ 135329 h 135329"/>
                <a:gd name="connsiteX3" fmla="*/ 18126 w 90622"/>
                <a:gd name="connsiteY3" fmla="*/ 112775 h 135329"/>
                <a:gd name="connsiteX4" fmla="*/ 18126 w 90622"/>
                <a:gd name="connsiteY4" fmla="*/ 45108 h 135329"/>
                <a:gd name="connsiteX5" fmla="*/ 42294 w 90622"/>
                <a:gd name="connsiteY5" fmla="*/ 0 h 135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622" h="135329">
                  <a:moveTo>
                    <a:pt x="42294" y="0"/>
                  </a:moveTo>
                  <a:cubicBezTo>
                    <a:pt x="66455" y="22554"/>
                    <a:pt x="66455" y="0"/>
                    <a:pt x="66455" y="0"/>
                  </a:cubicBezTo>
                  <a:cubicBezTo>
                    <a:pt x="90622" y="135329"/>
                    <a:pt x="90622" y="135329"/>
                    <a:pt x="90622" y="135329"/>
                  </a:cubicBezTo>
                  <a:cubicBezTo>
                    <a:pt x="66455" y="135329"/>
                    <a:pt x="42294" y="135329"/>
                    <a:pt x="18126" y="112775"/>
                  </a:cubicBezTo>
                  <a:cubicBezTo>
                    <a:pt x="-6041" y="90221"/>
                    <a:pt x="-6041" y="67668"/>
                    <a:pt x="18126" y="45108"/>
                  </a:cubicBezTo>
                  <a:cubicBezTo>
                    <a:pt x="18126" y="22554"/>
                    <a:pt x="18126" y="0"/>
                    <a:pt x="4229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 flipH="1">
            <a:off x="1852639" y="1957955"/>
            <a:ext cx="1982324" cy="2001501"/>
            <a:chOff x="790982" y="2225565"/>
            <a:chExt cx="5132191" cy="3309423"/>
          </a:xfrm>
          <a:gradFill>
            <a:gsLst>
              <a:gs pos="2000">
                <a:schemeClr val="accent1">
                  <a:alpha val="18000"/>
                </a:schemeClr>
              </a:gs>
              <a:gs pos="100000">
                <a:schemeClr val="bg1">
                  <a:alpha val="31000"/>
                </a:schemeClr>
              </a:gs>
            </a:gsLst>
            <a:lin ang="15000000" scaled="0"/>
          </a:gradFill>
        </p:grpSpPr>
        <p:sp>
          <p:nvSpPr>
            <p:cNvPr id="64" name="任意多边形 63"/>
            <p:cNvSpPr/>
            <p:nvPr/>
          </p:nvSpPr>
          <p:spPr>
            <a:xfrm>
              <a:off x="790982" y="2225565"/>
              <a:ext cx="1083985" cy="340336"/>
            </a:xfrm>
            <a:custGeom>
              <a:avLst/>
              <a:gdLst>
                <a:gd name="connsiteX0" fmla="*/ 0 w 1083985"/>
                <a:gd name="connsiteY0" fmla="*/ 0 h 340336"/>
                <a:gd name="connsiteX1" fmla="*/ 207569 w 1083985"/>
                <a:gd name="connsiteY1" fmla="*/ 94246 h 340336"/>
                <a:gd name="connsiteX2" fmla="*/ 507398 w 1083985"/>
                <a:gd name="connsiteY2" fmla="*/ 117810 h 340336"/>
                <a:gd name="connsiteX3" fmla="*/ 761090 w 1083985"/>
                <a:gd name="connsiteY3" fmla="*/ 164933 h 340336"/>
                <a:gd name="connsiteX4" fmla="*/ 945600 w 1083985"/>
                <a:gd name="connsiteY4" fmla="*/ 117810 h 340336"/>
                <a:gd name="connsiteX5" fmla="*/ 1083985 w 1083985"/>
                <a:gd name="connsiteY5" fmla="*/ 117810 h 340336"/>
                <a:gd name="connsiteX6" fmla="*/ 899475 w 1083985"/>
                <a:gd name="connsiteY6" fmla="*/ 235614 h 340336"/>
                <a:gd name="connsiteX7" fmla="*/ 922540 w 1083985"/>
                <a:gd name="connsiteY7" fmla="*/ 329866 h 340336"/>
                <a:gd name="connsiteX8" fmla="*/ 853345 w 1083985"/>
                <a:gd name="connsiteY8" fmla="*/ 329866 h 340336"/>
                <a:gd name="connsiteX9" fmla="*/ 830286 w 1083985"/>
                <a:gd name="connsiteY9" fmla="*/ 212056 h 340336"/>
                <a:gd name="connsiteX10" fmla="*/ 484332 w 1083985"/>
                <a:gd name="connsiteY10" fmla="*/ 235614 h 340336"/>
                <a:gd name="connsiteX11" fmla="*/ 345954 w 1083985"/>
                <a:gd name="connsiteY11" fmla="*/ 117810 h 340336"/>
                <a:gd name="connsiteX12" fmla="*/ 69190 w 1083985"/>
                <a:gd name="connsiteY12" fmla="*/ 94246 h 340336"/>
                <a:gd name="connsiteX13" fmla="*/ 0 w 1083985"/>
                <a:gd name="connsiteY13" fmla="*/ 0 h 340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83985" h="340336">
                  <a:moveTo>
                    <a:pt x="0" y="0"/>
                  </a:moveTo>
                  <a:cubicBezTo>
                    <a:pt x="69190" y="23558"/>
                    <a:pt x="138379" y="94246"/>
                    <a:pt x="207569" y="94246"/>
                  </a:cubicBezTo>
                  <a:cubicBezTo>
                    <a:pt x="299823" y="47123"/>
                    <a:pt x="438202" y="47123"/>
                    <a:pt x="507398" y="117810"/>
                  </a:cubicBezTo>
                  <a:cubicBezTo>
                    <a:pt x="576587" y="188492"/>
                    <a:pt x="668842" y="188492"/>
                    <a:pt x="761090" y="164933"/>
                  </a:cubicBezTo>
                  <a:cubicBezTo>
                    <a:pt x="830286" y="141369"/>
                    <a:pt x="876410" y="117810"/>
                    <a:pt x="945600" y="117810"/>
                  </a:cubicBezTo>
                  <a:lnTo>
                    <a:pt x="1083985" y="117810"/>
                  </a:lnTo>
                  <a:cubicBezTo>
                    <a:pt x="1014789" y="117810"/>
                    <a:pt x="922540" y="164933"/>
                    <a:pt x="899475" y="235614"/>
                  </a:cubicBezTo>
                  <a:cubicBezTo>
                    <a:pt x="899475" y="282743"/>
                    <a:pt x="922540" y="306302"/>
                    <a:pt x="922540" y="329866"/>
                  </a:cubicBezTo>
                  <a:cubicBezTo>
                    <a:pt x="899475" y="353425"/>
                    <a:pt x="876410" y="329866"/>
                    <a:pt x="853345" y="329866"/>
                  </a:cubicBezTo>
                  <a:cubicBezTo>
                    <a:pt x="853345" y="282743"/>
                    <a:pt x="899475" y="212056"/>
                    <a:pt x="830286" y="212056"/>
                  </a:cubicBezTo>
                  <a:cubicBezTo>
                    <a:pt x="691901" y="164933"/>
                    <a:pt x="599646" y="306302"/>
                    <a:pt x="484332" y="235614"/>
                  </a:cubicBezTo>
                  <a:cubicBezTo>
                    <a:pt x="461267" y="188492"/>
                    <a:pt x="415143" y="117810"/>
                    <a:pt x="345954" y="117810"/>
                  </a:cubicBezTo>
                  <a:cubicBezTo>
                    <a:pt x="253699" y="141369"/>
                    <a:pt x="138379" y="141369"/>
                    <a:pt x="69190" y="94246"/>
                  </a:cubicBezTo>
                  <a:cubicBezTo>
                    <a:pt x="23059" y="70687"/>
                    <a:pt x="0" y="2355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65" name="任意多边形 64"/>
            <p:cNvSpPr/>
            <p:nvPr/>
          </p:nvSpPr>
          <p:spPr>
            <a:xfrm>
              <a:off x="1776425" y="2343376"/>
              <a:ext cx="329175" cy="259179"/>
            </a:xfrm>
            <a:custGeom>
              <a:avLst/>
              <a:gdLst>
                <a:gd name="connsiteX0" fmla="*/ 98542 w 329175"/>
                <a:gd name="connsiteY0" fmla="*/ 0 h 259179"/>
                <a:gd name="connsiteX1" fmla="*/ 144666 w 329175"/>
                <a:gd name="connsiteY1" fmla="*/ 0 h 259179"/>
                <a:gd name="connsiteX2" fmla="*/ 190790 w 329175"/>
                <a:gd name="connsiteY2" fmla="*/ 23559 h 259179"/>
                <a:gd name="connsiteX3" fmla="*/ 306110 w 329175"/>
                <a:gd name="connsiteY3" fmla="*/ 94246 h 259179"/>
                <a:gd name="connsiteX4" fmla="*/ 329175 w 329175"/>
                <a:gd name="connsiteY4" fmla="*/ 188492 h 259179"/>
                <a:gd name="connsiteX5" fmla="*/ 121601 w 329175"/>
                <a:gd name="connsiteY5" fmla="*/ 259179 h 259179"/>
                <a:gd name="connsiteX6" fmla="*/ 6287 w 329175"/>
                <a:gd name="connsiteY6" fmla="*/ 188492 h 259179"/>
                <a:gd name="connsiteX7" fmla="*/ 52411 w 329175"/>
                <a:gd name="connsiteY7" fmla="*/ 94246 h 259179"/>
                <a:gd name="connsiteX8" fmla="*/ 213855 w 329175"/>
                <a:gd name="connsiteY8" fmla="*/ 164933 h 259179"/>
                <a:gd name="connsiteX9" fmla="*/ 190790 w 329175"/>
                <a:gd name="connsiteY9" fmla="*/ 212056 h 259179"/>
                <a:gd name="connsiteX10" fmla="*/ 259986 w 329175"/>
                <a:gd name="connsiteY10" fmla="*/ 212056 h 259179"/>
                <a:gd name="connsiteX11" fmla="*/ 283045 w 329175"/>
                <a:gd name="connsiteY11" fmla="*/ 164933 h 259179"/>
                <a:gd name="connsiteX12" fmla="*/ 213855 w 329175"/>
                <a:gd name="connsiteY12" fmla="*/ 70682 h 259179"/>
                <a:gd name="connsiteX13" fmla="*/ 98542 w 329175"/>
                <a:gd name="connsiteY13" fmla="*/ 0 h 25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29175" h="259179">
                  <a:moveTo>
                    <a:pt x="98542" y="0"/>
                  </a:moveTo>
                  <a:lnTo>
                    <a:pt x="144666" y="0"/>
                  </a:lnTo>
                  <a:cubicBezTo>
                    <a:pt x="167731" y="0"/>
                    <a:pt x="167731" y="23559"/>
                    <a:pt x="190790" y="23559"/>
                  </a:cubicBezTo>
                  <a:cubicBezTo>
                    <a:pt x="213855" y="70682"/>
                    <a:pt x="259986" y="70682"/>
                    <a:pt x="306110" y="94246"/>
                  </a:cubicBezTo>
                  <a:cubicBezTo>
                    <a:pt x="329175" y="117804"/>
                    <a:pt x="329175" y="141369"/>
                    <a:pt x="329175" y="188492"/>
                  </a:cubicBezTo>
                  <a:cubicBezTo>
                    <a:pt x="283045" y="259179"/>
                    <a:pt x="190790" y="235615"/>
                    <a:pt x="121601" y="259179"/>
                  </a:cubicBezTo>
                  <a:cubicBezTo>
                    <a:pt x="75476" y="235615"/>
                    <a:pt x="6287" y="235615"/>
                    <a:pt x="6287" y="188492"/>
                  </a:cubicBezTo>
                  <a:cubicBezTo>
                    <a:pt x="-16778" y="141369"/>
                    <a:pt x="29346" y="94246"/>
                    <a:pt x="52411" y="94246"/>
                  </a:cubicBezTo>
                  <a:cubicBezTo>
                    <a:pt x="121601" y="70682"/>
                    <a:pt x="167731" y="141369"/>
                    <a:pt x="213855" y="164933"/>
                  </a:cubicBezTo>
                  <a:cubicBezTo>
                    <a:pt x="213855" y="164933"/>
                    <a:pt x="167731" y="188492"/>
                    <a:pt x="190790" y="212056"/>
                  </a:cubicBezTo>
                  <a:cubicBezTo>
                    <a:pt x="190790" y="235615"/>
                    <a:pt x="236921" y="235615"/>
                    <a:pt x="259986" y="212056"/>
                  </a:cubicBezTo>
                  <a:cubicBezTo>
                    <a:pt x="283045" y="212056"/>
                    <a:pt x="283045" y="188492"/>
                    <a:pt x="283045" y="164933"/>
                  </a:cubicBezTo>
                  <a:cubicBezTo>
                    <a:pt x="283045" y="117804"/>
                    <a:pt x="236921" y="94246"/>
                    <a:pt x="213855" y="70682"/>
                  </a:cubicBezTo>
                  <a:cubicBezTo>
                    <a:pt x="167731" y="47123"/>
                    <a:pt x="144666" y="0"/>
                    <a:pt x="9854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66" name="任意多边形 65"/>
            <p:cNvSpPr/>
            <p:nvPr/>
          </p:nvSpPr>
          <p:spPr>
            <a:xfrm>
              <a:off x="2086268" y="2360894"/>
              <a:ext cx="202995" cy="241661"/>
            </a:xfrm>
            <a:custGeom>
              <a:avLst/>
              <a:gdLst>
                <a:gd name="connsiteX0" fmla="*/ 0 w 202995"/>
                <a:gd name="connsiteY0" fmla="*/ 0 h 241661"/>
                <a:gd name="connsiteX1" fmla="*/ 22553 w 202995"/>
                <a:gd name="connsiteY1" fmla="*/ 0 h 241661"/>
                <a:gd name="connsiteX2" fmla="*/ 202995 w 202995"/>
                <a:gd name="connsiteY2" fmla="*/ 72496 h 241661"/>
                <a:gd name="connsiteX3" fmla="*/ 180441 w 202995"/>
                <a:gd name="connsiteY3" fmla="*/ 169159 h 241661"/>
                <a:gd name="connsiteX4" fmla="*/ 45107 w 202995"/>
                <a:gd name="connsiteY4" fmla="*/ 241661 h 241661"/>
                <a:gd name="connsiteX5" fmla="*/ 90220 w 202995"/>
                <a:gd name="connsiteY5" fmla="*/ 120831 h 241661"/>
                <a:gd name="connsiteX6" fmla="*/ 0 w 202995"/>
                <a:gd name="connsiteY6" fmla="*/ 0 h 241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2995" h="241660">
                  <a:moveTo>
                    <a:pt x="0" y="0"/>
                  </a:moveTo>
                  <a:cubicBezTo>
                    <a:pt x="22553" y="0"/>
                    <a:pt x="22553" y="0"/>
                    <a:pt x="22553" y="0"/>
                  </a:cubicBezTo>
                  <a:cubicBezTo>
                    <a:pt x="67661" y="0"/>
                    <a:pt x="157882" y="24168"/>
                    <a:pt x="202995" y="72496"/>
                  </a:cubicBezTo>
                  <a:cubicBezTo>
                    <a:pt x="202995" y="96663"/>
                    <a:pt x="202995" y="144998"/>
                    <a:pt x="180441" y="169159"/>
                  </a:cubicBezTo>
                  <a:cubicBezTo>
                    <a:pt x="157882" y="217494"/>
                    <a:pt x="90220" y="217494"/>
                    <a:pt x="45107" y="241661"/>
                  </a:cubicBezTo>
                  <a:cubicBezTo>
                    <a:pt x="67661" y="193327"/>
                    <a:pt x="90220" y="169159"/>
                    <a:pt x="90220" y="120831"/>
                  </a:cubicBezTo>
                  <a:cubicBezTo>
                    <a:pt x="67661" y="72496"/>
                    <a:pt x="45107" y="2416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2337592" y="2389896"/>
              <a:ext cx="150576" cy="183663"/>
            </a:xfrm>
            <a:custGeom>
              <a:avLst/>
              <a:gdLst>
                <a:gd name="connsiteX0" fmla="*/ 0 w 150576"/>
                <a:gd name="connsiteY0" fmla="*/ 0 h 183663"/>
                <a:gd name="connsiteX1" fmla="*/ 140851 w 150576"/>
                <a:gd name="connsiteY1" fmla="*/ 45918 h 183663"/>
                <a:gd name="connsiteX2" fmla="*/ 117377 w 150576"/>
                <a:gd name="connsiteY2" fmla="*/ 160702 h 183663"/>
                <a:gd name="connsiteX3" fmla="*/ 0 w 150576"/>
                <a:gd name="connsiteY3" fmla="*/ 183663 h 183663"/>
                <a:gd name="connsiteX4" fmla="*/ 0 w 150576"/>
                <a:gd name="connsiteY4" fmla="*/ 0 h 18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576" h="183663">
                  <a:moveTo>
                    <a:pt x="0" y="0"/>
                  </a:moveTo>
                  <a:cubicBezTo>
                    <a:pt x="46952" y="0"/>
                    <a:pt x="117377" y="0"/>
                    <a:pt x="140851" y="45918"/>
                  </a:cubicBezTo>
                  <a:cubicBezTo>
                    <a:pt x="164330" y="91829"/>
                    <a:pt x="140851" y="114790"/>
                    <a:pt x="117377" y="160702"/>
                  </a:cubicBezTo>
                  <a:cubicBezTo>
                    <a:pt x="93898" y="183663"/>
                    <a:pt x="46952" y="183663"/>
                    <a:pt x="0" y="183663"/>
                  </a:cubicBezTo>
                  <a:cubicBezTo>
                    <a:pt x="23473" y="114790"/>
                    <a:pt x="23473" y="459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2270566" y="2636053"/>
              <a:ext cx="647004" cy="350753"/>
            </a:xfrm>
            <a:custGeom>
              <a:avLst/>
              <a:gdLst>
                <a:gd name="connsiteX0" fmla="*/ 388622 w 647004"/>
                <a:gd name="connsiteY0" fmla="*/ 40 h 350753"/>
                <a:gd name="connsiteX1" fmla="*/ 440008 w 647004"/>
                <a:gd name="connsiteY1" fmla="*/ 9150 h 350753"/>
                <a:gd name="connsiteX2" fmla="*/ 532007 w 647004"/>
                <a:gd name="connsiteY2" fmla="*/ 102397 h 350753"/>
                <a:gd name="connsiteX3" fmla="*/ 647004 w 647004"/>
                <a:gd name="connsiteY3" fmla="*/ 172341 h 350753"/>
                <a:gd name="connsiteX4" fmla="*/ 647004 w 647004"/>
                <a:gd name="connsiteY4" fmla="*/ 242280 h 350753"/>
                <a:gd name="connsiteX5" fmla="*/ 509009 w 647004"/>
                <a:gd name="connsiteY5" fmla="*/ 312218 h 350753"/>
                <a:gd name="connsiteX6" fmla="*/ 279015 w 647004"/>
                <a:gd name="connsiteY6" fmla="*/ 335527 h 350753"/>
                <a:gd name="connsiteX7" fmla="*/ 463006 w 647004"/>
                <a:gd name="connsiteY7" fmla="*/ 218965 h 350753"/>
                <a:gd name="connsiteX8" fmla="*/ 394012 w 647004"/>
                <a:gd name="connsiteY8" fmla="*/ 102397 h 350753"/>
                <a:gd name="connsiteX9" fmla="*/ 256016 w 647004"/>
                <a:gd name="connsiteY9" fmla="*/ 79088 h 350753"/>
                <a:gd name="connsiteX10" fmla="*/ 118021 w 647004"/>
                <a:gd name="connsiteY10" fmla="*/ 125712 h 350753"/>
                <a:gd name="connsiteX11" fmla="*/ 118021 w 647004"/>
                <a:gd name="connsiteY11" fmla="*/ 195650 h 350753"/>
                <a:gd name="connsiteX12" fmla="*/ 233018 w 647004"/>
                <a:gd name="connsiteY12" fmla="*/ 242280 h 350753"/>
                <a:gd name="connsiteX13" fmla="*/ 279015 w 647004"/>
                <a:gd name="connsiteY13" fmla="*/ 218965 h 350753"/>
                <a:gd name="connsiteX14" fmla="*/ 210014 w 647004"/>
                <a:gd name="connsiteY14" fmla="*/ 172341 h 350753"/>
                <a:gd name="connsiteX15" fmla="*/ 187016 w 647004"/>
                <a:gd name="connsiteY15" fmla="*/ 172341 h 350753"/>
                <a:gd name="connsiteX16" fmla="*/ 210014 w 647004"/>
                <a:gd name="connsiteY16" fmla="*/ 125712 h 350753"/>
                <a:gd name="connsiteX17" fmla="*/ 371013 w 647004"/>
                <a:gd name="connsiteY17" fmla="*/ 149026 h 350753"/>
                <a:gd name="connsiteX18" fmla="*/ 394012 w 647004"/>
                <a:gd name="connsiteY18" fmla="*/ 195650 h 350753"/>
                <a:gd name="connsiteX19" fmla="*/ 371013 w 647004"/>
                <a:gd name="connsiteY19" fmla="*/ 242280 h 350753"/>
                <a:gd name="connsiteX20" fmla="*/ 256016 w 647004"/>
                <a:gd name="connsiteY20" fmla="*/ 265588 h 350753"/>
                <a:gd name="connsiteX21" fmla="*/ 118021 w 647004"/>
                <a:gd name="connsiteY21" fmla="*/ 265588 h 350753"/>
                <a:gd name="connsiteX22" fmla="*/ 3024 w 647004"/>
                <a:gd name="connsiteY22" fmla="*/ 172341 h 350753"/>
                <a:gd name="connsiteX23" fmla="*/ 49020 w 647004"/>
                <a:gd name="connsiteY23" fmla="*/ 79088 h 350753"/>
                <a:gd name="connsiteX24" fmla="*/ 256016 w 647004"/>
                <a:gd name="connsiteY24" fmla="*/ 55773 h 350753"/>
                <a:gd name="connsiteX25" fmla="*/ 339387 w 647004"/>
                <a:gd name="connsiteY25" fmla="*/ 6233 h 350753"/>
                <a:gd name="connsiteX26" fmla="*/ 388622 w 647004"/>
                <a:gd name="connsiteY26" fmla="*/ 40 h 350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47004" h="350753">
                  <a:moveTo>
                    <a:pt x="388622" y="40"/>
                  </a:moveTo>
                  <a:cubicBezTo>
                    <a:pt x="405512" y="404"/>
                    <a:pt x="422761" y="3320"/>
                    <a:pt x="440008" y="9150"/>
                  </a:cubicBezTo>
                  <a:cubicBezTo>
                    <a:pt x="486011" y="32458"/>
                    <a:pt x="509009" y="79088"/>
                    <a:pt x="532007" y="102397"/>
                  </a:cubicBezTo>
                  <a:cubicBezTo>
                    <a:pt x="578003" y="102397"/>
                    <a:pt x="624006" y="125712"/>
                    <a:pt x="647004" y="172341"/>
                  </a:cubicBezTo>
                  <a:cubicBezTo>
                    <a:pt x="647004" y="195650"/>
                    <a:pt x="647004" y="218965"/>
                    <a:pt x="647004" y="242280"/>
                  </a:cubicBezTo>
                  <a:cubicBezTo>
                    <a:pt x="601002" y="288903"/>
                    <a:pt x="555005" y="312218"/>
                    <a:pt x="509009" y="312218"/>
                  </a:cubicBezTo>
                  <a:cubicBezTo>
                    <a:pt x="440008" y="382156"/>
                    <a:pt x="348015" y="335527"/>
                    <a:pt x="279015" y="335527"/>
                  </a:cubicBezTo>
                  <a:cubicBezTo>
                    <a:pt x="325011" y="288903"/>
                    <a:pt x="417010" y="312218"/>
                    <a:pt x="463006" y="218965"/>
                  </a:cubicBezTo>
                  <a:cubicBezTo>
                    <a:pt x="463006" y="172341"/>
                    <a:pt x="440008" y="149026"/>
                    <a:pt x="394012" y="102397"/>
                  </a:cubicBezTo>
                  <a:cubicBezTo>
                    <a:pt x="348015" y="79088"/>
                    <a:pt x="302013" y="102397"/>
                    <a:pt x="256016" y="79088"/>
                  </a:cubicBezTo>
                  <a:cubicBezTo>
                    <a:pt x="210014" y="79088"/>
                    <a:pt x="164017" y="79088"/>
                    <a:pt x="118021" y="125712"/>
                  </a:cubicBezTo>
                  <a:cubicBezTo>
                    <a:pt x="118021" y="149026"/>
                    <a:pt x="118021" y="172341"/>
                    <a:pt x="118021" y="195650"/>
                  </a:cubicBezTo>
                  <a:cubicBezTo>
                    <a:pt x="164017" y="242280"/>
                    <a:pt x="187016" y="265588"/>
                    <a:pt x="233018" y="242280"/>
                  </a:cubicBezTo>
                  <a:cubicBezTo>
                    <a:pt x="256016" y="242280"/>
                    <a:pt x="256016" y="242280"/>
                    <a:pt x="279015" y="218965"/>
                  </a:cubicBezTo>
                  <a:cubicBezTo>
                    <a:pt x="279015" y="218965"/>
                    <a:pt x="256016" y="172341"/>
                    <a:pt x="210014" y="172341"/>
                  </a:cubicBezTo>
                  <a:cubicBezTo>
                    <a:pt x="210014" y="172341"/>
                    <a:pt x="187016" y="172341"/>
                    <a:pt x="187016" y="172341"/>
                  </a:cubicBezTo>
                  <a:cubicBezTo>
                    <a:pt x="187016" y="149026"/>
                    <a:pt x="210014" y="125712"/>
                    <a:pt x="210014" y="125712"/>
                  </a:cubicBezTo>
                  <a:cubicBezTo>
                    <a:pt x="279015" y="149026"/>
                    <a:pt x="302013" y="149026"/>
                    <a:pt x="371013" y="149026"/>
                  </a:cubicBezTo>
                  <a:cubicBezTo>
                    <a:pt x="371013" y="149026"/>
                    <a:pt x="394012" y="172341"/>
                    <a:pt x="394012" y="195650"/>
                  </a:cubicBezTo>
                  <a:cubicBezTo>
                    <a:pt x="394012" y="218965"/>
                    <a:pt x="371013" y="218965"/>
                    <a:pt x="371013" y="242280"/>
                  </a:cubicBezTo>
                  <a:cubicBezTo>
                    <a:pt x="325011" y="242280"/>
                    <a:pt x="279015" y="195650"/>
                    <a:pt x="256016" y="265588"/>
                  </a:cubicBezTo>
                  <a:cubicBezTo>
                    <a:pt x="210014" y="288903"/>
                    <a:pt x="164017" y="265588"/>
                    <a:pt x="118021" y="265588"/>
                  </a:cubicBezTo>
                  <a:cubicBezTo>
                    <a:pt x="95023" y="172341"/>
                    <a:pt x="-19974" y="265588"/>
                    <a:pt x="3024" y="172341"/>
                  </a:cubicBezTo>
                  <a:cubicBezTo>
                    <a:pt x="3024" y="125712"/>
                    <a:pt x="3024" y="79088"/>
                    <a:pt x="49020" y="79088"/>
                  </a:cubicBezTo>
                  <a:cubicBezTo>
                    <a:pt x="118021" y="32458"/>
                    <a:pt x="187016" y="79088"/>
                    <a:pt x="256016" y="55773"/>
                  </a:cubicBezTo>
                  <a:cubicBezTo>
                    <a:pt x="279015" y="32458"/>
                    <a:pt x="307767" y="14977"/>
                    <a:pt x="339387" y="6233"/>
                  </a:cubicBezTo>
                  <a:cubicBezTo>
                    <a:pt x="355200" y="1861"/>
                    <a:pt x="371732" y="-325"/>
                    <a:pt x="388622" y="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69" name="任意多边形 68"/>
            <p:cNvSpPr/>
            <p:nvPr/>
          </p:nvSpPr>
          <p:spPr>
            <a:xfrm>
              <a:off x="1805942" y="2640161"/>
              <a:ext cx="231991" cy="262910"/>
            </a:xfrm>
            <a:custGeom>
              <a:avLst/>
              <a:gdLst>
                <a:gd name="connsiteX0" fmla="*/ 215589 w 231991"/>
                <a:gd name="connsiteY0" fmla="*/ 92 h 262910"/>
                <a:gd name="connsiteX1" fmla="*/ 231991 w 231991"/>
                <a:gd name="connsiteY1" fmla="*/ 4773 h 262910"/>
                <a:gd name="connsiteX2" fmla="*/ 139194 w 231991"/>
                <a:gd name="connsiteY2" fmla="*/ 96979 h 262910"/>
                <a:gd name="connsiteX3" fmla="*/ 162394 w 231991"/>
                <a:gd name="connsiteY3" fmla="*/ 212231 h 262910"/>
                <a:gd name="connsiteX4" fmla="*/ 208792 w 231991"/>
                <a:gd name="connsiteY4" fmla="*/ 258331 h 262910"/>
                <a:gd name="connsiteX5" fmla="*/ 0 w 231991"/>
                <a:gd name="connsiteY5" fmla="*/ 166131 h 262910"/>
                <a:gd name="connsiteX6" fmla="*/ 23199 w 231991"/>
                <a:gd name="connsiteY6" fmla="*/ 73926 h 262910"/>
                <a:gd name="connsiteX7" fmla="*/ 115995 w 231991"/>
                <a:gd name="connsiteY7" fmla="*/ 27826 h 262910"/>
                <a:gd name="connsiteX8" fmla="*/ 215589 w 231991"/>
                <a:gd name="connsiteY8" fmla="*/ 92 h 262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1990" h="262910">
                  <a:moveTo>
                    <a:pt x="215589" y="92"/>
                  </a:moveTo>
                  <a:cubicBezTo>
                    <a:pt x="220754" y="452"/>
                    <a:pt x="226191" y="1892"/>
                    <a:pt x="231991" y="4773"/>
                  </a:cubicBezTo>
                  <a:cubicBezTo>
                    <a:pt x="185593" y="27826"/>
                    <a:pt x="162394" y="50879"/>
                    <a:pt x="139194" y="96979"/>
                  </a:cubicBezTo>
                  <a:cubicBezTo>
                    <a:pt x="139194" y="143078"/>
                    <a:pt x="139194" y="166131"/>
                    <a:pt x="162394" y="212231"/>
                  </a:cubicBezTo>
                  <a:cubicBezTo>
                    <a:pt x="185593" y="212231"/>
                    <a:pt x="208792" y="235284"/>
                    <a:pt x="208792" y="258331"/>
                  </a:cubicBezTo>
                  <a:cubicBezTo>
                    <a:pt x="115995" y="281384"/>
                    <a:pt x="46398" y="212231"/>
                    <a:pt x="0" y="166131"/>
                  </a:cubicBezTo>
                  <a:cubicBezTo>
                    <a:pt x="0" y="120032"/>
                    <a:pt x="0" y="96979"/>
                    <a:pt x="23199" y="73926"/>
                  </a:cubicBezTo>
                  <a:cubicBezTo>
                    <a:pt x="46398" y="50879"/>
                    <a:pt x="69597" y="27826"/>
                    <a:pt x="115995" y="27826"/>
                  </a:cubicBezTo>
                  <a:cubicBezTo>
                    <a:pt x="156594" y="47997"/>
                    <a:pt x="179431" y="-2426"/>
                    <a:pt x="215589" y="9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2018600" y="2641219"/>
              <a:ext cx="386653" cy="355522"/>
            </a:xfrm>
            <a:custGeom>
              <a:avLst/>
              <a:gdLst>
                <a:gd name="connsiteX0" fmla="*/ 272928 w 386653"/>
                <a:gd name="connsiteY0" fmla="*/ 0 h 355522"/>
                <a:gd name="connsiteX1" fmla="*/ 295677 w 386653"/>
                <a:gd name="connsiteY1" fmla="*/ 0 h 355522"/>
                <a:gd name="connsiteX2" fmla="*/ 181952 w 386653"/>
                <a:gd name="connsiteY2" fmla="*/ 116562 h 355522"/>
                <a:gd name="connsiteX3" fmla="*/ 227443 w 386653"/>
                <a:gd name="connsiteY3" fmla="*/ 256445 h 355522"/>
                <a:gd name="connsiteX4" fmla="*/ 363904 w 386653"/>
                <a:gd name="connsiteY4" fmla="*/ 303069 h 355522"/>
                <a:gd name="connsiteX5" fmla="*/ 386653 w 386653"/>
                <a:gd name="connsiteY5" fmla="*/ 326384 h 355522"/>
                <a:gd name="connsiteX6" fmla="*/ 363904 w 386653"/>
                <a:gd name="connsiteY6" fmla="*/ 326384 h 355522"/>
                <a:gd name="connsiteX7" fmla="*/ 68234 w 386653"/>
                <a:gd name="connsiteY7" fmla="*/ 279754 h 355522"/>
                <a:gd name="connsiteX8" fmla="*/ 68234 w 386653"/>
                <a:gd name="connsiteY8" fmla="*/ 209816 h 355522"/>
                <a:gd name="connsiteX9" fmla="*/ 0 w 386653"/>
                <a:gd name="connsiteY9" fmla="*/ 116562 h 355522"/>
                <a:gd name="connsiteX10" fmla="*/ 272928 w 386653"/>
                <a:gd name="connsiteY10" fmla="*/ 0 h 35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6653" h="355522">
                  <a:moveTo>
                    <a:pt x="272928" y="0"/>
                  </a:moveTo>
                  <a:cubicBezTo>
                    <a:pt x="295677" y="0"/>
                    <a:pt x="295677" y="0"/>
                    <a:pt x="295677" y="0"/>
                  </a:cubicBezTo>
                  <a:cubicBezTo>
                    <a:pt x="250186" y="23315"/>
                    <a:pt x="204695" y="46624"/>
                    <a:pt x="181952" y="116562"/>
                  </a:cubicBezTo>
                  <a:cubicBezTo>
                    <a:pt x="181952" y="163192"/>
                    <a:pt x="181952" y="209816"/>
                    <a:pt x="227443" y="256445"/>
                  </a:cubicBezTo>
                  <a:cubicBezTo>
                    <a:pt x="272928" y="279754"/>
                    <a:pt x="318419" y="279754"/>
                    <a:pt x="363904" y="303069"/>
                  </a:cubicBezTo>
                  <a:cubicBezTo>
                    <a:pt x="363904" y="326384"/>
                    <a:pt x="386653" y="326384"/>
                    <a:pt x="386653" y="326384"/>
                  </a:cubicBezTo>
                  <a:cubicBezTo>
                    <a:pt x="363904" y="326384"/>
                    <a:pt x="363904" y="326384"/>
                    <a:pt x="363904" y="326384"/>
                  </a:cubicBezTo>
                  <a:cubicBezTo>
                    <a:pt x="272928" y="349692"/>
                    <a:pt x="136467" y="396322"/>
                    <a:pt x="68234" y="279754"/>
                  </a:cubicBezTo>
                  <a:cubicBezTo>
                    <a:pt x="45485" y="256445"/>
                    <a:pt x="90976" y="233130"/>
                    <a:pt x="68234" y="209816"/>
                  </a:cubicBezTo>
                  <a:cubicBezTo>
                    <a:pt x="45485" y="186507"/>
                    <a:pt x="0" y="163192"/>
                    <a:pt x="0" y="116562"/>
                  </a:cubicBezTo>
                  <a:cubicBezTo>
                    <a:pt x="45485" y="23315"/>
                    <a:pt x="159210" y="0"/>
                    <a:pt x="27292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1" name="任意多边形 70"/>
            <p:cNvSpPr/>
            <p:nvPr/>
          </p:nvSpPr>
          <p:spPr>
            <a:xfrm>
              <a:off x="1543103" y="2656433"/>
              <a:ext cx="311173" cy="284545"/>
            </a:xfrm>
            <a:custGeom>
              <a:avLst/>
              <a:gdLst>
                <a:gd name="connsiteX0" fmla="*/ 175174 w 311173"/>
                <a:gd name="connsiteY0" fmla="*/ 31 h 284545"/>
                <a:gd name="connsiteX1" fmla="*/ 242818 w 311173"/>
                <a:gd name="connsiteY1" fmla="*/ 8583 h 284545"/>
                <a:gd name="connsiteX2" fmla="*/ 220033 w 311173"/>
                <a:gd name="connsiteY2" fmla="*/ 151346 h 284545"/>
                <a:gd name="connsiteX3" fmla="*/ 311173 w 311173"/>
                <a:gd name="connsiteY3" fmla="*/ 270313 h 284545"/>
                <a:gd name="connsiteX4" fmla="*/ 37752 w 311173"/>
                <a:gd name="connsiteY4" fmla="*/ 222728 h 284545"/>
                <a:gd name="connsiteX5" fmla="*/ 14967 w 311173"/>
                <a:gd name="connsiteY5" fmla="*/ 103754 h 284545"/>
                <a:gd name="connsiteX6" fmla="*/ 175174 w 311173"/>
                <a:gd name="connsiteY6" fmla="*/ 31 h 284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1173" h="284545">
                  <a:moveTo>
                    <a:pt x="175174" y="31"/>
                  </a:moveTo>
                  <a:cubicBezTo>
                    <a:pt x="197248" y="-340"/>
                    <a:pt x="220033" y="2634"/>
                    <a:pt x="242818" y="8583"/>
                  </a:cubicBezTo>
                  <a:cubicBezTo>
                    <a:pt x="220033" y="56169"/>
                    <a:pt x="197248" y="103754"/>
                    <a:pt x="220033" y="151346"/>
                  </a:cubicBezTo>
                  <a:cubicBezTo>
                    <a:pt x="242818" y="198932"/>
                    <a:pt x="265603" y="246517"/>
                    <a:pt x="311173" y="270313"/>
                  </a:cubicBezTo>
                  <a:cubicBezTo>
                    <a:pt x="220033" y="294109"/>
                    <a:pt x="106107" y="294109"/>
                    <a:pt x="37752" y="222728"/>
                  </a:cubicBezTo>
                  <a:cubicBezTo>
                    <a:pt x="-7818" y="198932"/>
                    <a:pt x="-7818" y="127550"/>
                    <a:pt x="14967" y="103754"/>
                  </a:cubicBezTo>
                  <a:cubicBezTo>
                    <a:pt x="49145" y="32376"/>
                    <a:pt x="108955" y="1146"/>
                    <a:pt x="175174" y="3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2" name="任意多边形 71"/>
            <p:cNvSpPr/>
            <p:nvPr/>
          </p:nvSpPr>
          <p:spPr>
            <a:xfrm>
              <a:off x="2917570" y="2737882"/>
              <a:ext cx="177922" cy="237440"/>
            </a:xfrm>
            <a:custGeom>
              <a:avLst/>
              <a:gdLst>
                <a:gd name="connsiteX0" fmla="*/ 22956 w 177922"/>
                <a:gd name="connsiteY0" fmla="*/ 0 h 237440"/>
                <a:gd name="connsiteX1" fmla="*/ 160701 w 177922"/>
                <a:gd name="connsiteY1" fmla="*/ 68544 h 237440"/>
                <a:gd name="connsiteX2" fmla="*/ 160701 w 177922"/>
                <a:gd name="connsiteY2" fmla="*/ 182780 h 237440"/>
                <a:gd name="connsiteX3" fmla="*/ 0 w 177922"/>
                <a:gd name="connsiteY3" fmla="*/ 228478 h 237440"/>
                <a:gd name="connsiteX4" fmla="*/ 45917 w 177922"/>
                <a:gd name="connsiteY4" fmla="*/ 91390 h 237440"/>
                <a:gd name="connsiteX5" fmla="*/ 22956 w 177922"/>
                <a:gd name="connsiteY5" fmla="*/ 0 h 23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7922" h="237440">
                  <a:moveTo>
                    <a:pt x="22956" y="0"/>
                  </a:moveTo>
                  <a:cubicBezTo>
                    <a:pt x="91828" y="0"/>
                    <a:pt x="114790" y="45692"/>
                    <a:pt x="160701" y="68544"/>
                  </a:cubicBezTo>
                  <a:cubicBezTo>
                    <a:pt x="183663" y="114236"/>
                    <a:pt x="183663" y="159934"/>
                    <a:pt x="160701" y="182780"/>
                  </a:cubicBezTo>
                  <a:cubicBezTo>
                    <a:pt x="114790" y="228478"/>
                    <a:pt x="45917" y="251324"/>
                    <a:pt x="0" y="228478"/>
                  </a:cubicBezTo>
                  <a:cubicBezTo>
                    <a:pt x="22956" y="182780"/>
                    <a:pt x="45917" y="137088"/>
                    <a:pt x="45917" y="91390"/>
                  </a:cubicBezTo>
                  <a:cubicBezTo>
                    <a:pt x="22956" y="0"/>
                    <a:pt x="22956" y="0"/>
                    <a:pt x="2295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3" name="任意多边形 72"/>
            <p:cNvSpPr/>
            <p:nvPr/>
          </p:nvSpPr>
          <p:spPr>
            <a:xfrm>
              <a:off x="3101227" y="2737882"/>
              <a:ext cx="233011" cy="234188"/>
            </a:xfrm>
            <a:custGeom>
              <a:avLst/>
              <a:gdLst>
                <a:gd name="connsiteX0" fmla="*/ 0 w 233011"/>
                <a:gd name="connsiteY0" fmla="*/ 0 h 234188"/>
                <a:gd name="connsiteX1" fmla="*/ 228472 w 233011"/>
                <a:gd name="connsiteY1" fmla="*/ 114236 h 234188"/>
                <a:gd name="connsiteX2" fmla="*/ 137082 w 233011"/>
                <a:gd name="connsiteY2" fmla="*/ 228478 h 234188"/>
                <a:gd name="connsiteX3" fmla="*/ 22846 w 233011"/>
                <a:gd name="connsiteY3" fmla="*/ 205626 h 234188"/>
                <a:gd name="connsiteX4" fmla="*/ 22846 w 233011"/>
                <a:gd name="connsiteY4" fmla="*/ 45692 h 234188"/>
                <a:gd name="connsiteX5" fmla="*/ 0 w 233011"/>
                <a:gd name="connsiteY5" fmla="*/ 22846 h 234188"/>
                <a:gd name="connsiteX6" fmla="*/ 0 w 233011"/>
                <a:gd name="connsiteY6" fmla="*/ 0 h 234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011" h="234188">
                  <a:moveTo>
                    <a:pt x="0" y="0"/>
                  </a:moveTo>
                  <a:cubicBezTo>
                    <a:pt x="91390" y="0"/>
                    <a:pt x="205626" y="22846"/>
                    <a:pt x="228472" y="114236"/>
                  </a:cubicBezTo>
                  <a:cubicBezTo>
                    <a:pt x="251324" y="182780"/>
                    <a:pt x="182780" y="205626"/>
                    <a:pt x="137082" y="228478"/>
                  </a:cubicBezTo>
                  <a:cubicBezTo>
                    <a:pt x="114236" y="228478"/>
                    <a:pt x="45692" y="251324"/>
                    <a:pt x="22846" y="205626"/>
                  </a:cubicBezTo>
                  <a:cubicBezTo>
                    <a:pt x="68544" y="159934"/>
                    <a:pt x="68544" y="91390"/>
                    <a:pt x="22846" y="45692"/>
                  </a:cubicBezTo>
                  <a:cubicBezTo>
                    <a:pt x="0" y="22846"/>
                    <a:pt x="0" y="22846"/>
                    <a:pt x="0" y="22846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4" name="任意多边形 73"/>
            <p:cNvSpPr/>
            <p:nvPr/>
          </p:nvSpPr>
          <p:spPr>
            <a:xfrm>
              <a:off x="1573950" y="2989206"/>
              <a:ext cx="347987" cy="349474"/>
            </a:xfrm>
            <a:custGeom>
              <a:avLst/>
              <a:gdLst>
                <a:gd name="connsiteX0" fmla="*/ 278390 w 347987"/>
                <a:gd name="connsiteY0" fmla="*/ 0 h 349474"/>
                <a:gd name="connsiteX1" fmla="*/ 231992 w 347987"/>
                <a:gd name="connsiteY1" fmla="*/ 214596 h 349474"/>
                <a:gd name="connsiteX2" fmla="*/ 347987 w 347987"/>
                <a:gd name="connsiteY2" fmla="*/ 309968 h 349474"/>
                <a:gd name="connsiteX3" fmla="*/ 115996 w 347987"/>
                <a:gd name="connsiteY3" fmla="*/ 333812 h 349474"/>
                <a:gd name="connsiteX4" fmla="*/ 0 w 347987"/>
                <a:gd name="connsiteY4" fmla="*/ 214596 h 349474"/>
                <a:gd name="connsiteX5" fmla="*/ 115996 w 347987"/>
                <a:gd name="connsiteY5" fmla="*/ 47690 h 349474"/>
                <a:gd name="connsiteX6" fmla="*/ 278390 w 347987"/>
                <a:gd name="connsiteY6" fmla="*/ 0 h 349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7987" h="349474">
                  <a:moveTo>
                    <a:pt x="278390" y="0"/>
                  </a:moveTo>
                  <a:cubicBezTo>
                    <a:pt x="231992" y="71528"/>
                    <a:pt x="208792" y="166906"/>
                    <a:pt x="231992" y="214596"/>
                  </a:cubicBezTo>
                  <a:cubicBezTo>
                    <a:pt x="278390" y="262279"/>
                    <a:pt x="301589" y="286123"/>
                    <a:pt x="347987" y="309968"/>
                  </a:cubicBezTo>
                  <a:cubicBezTo>
                    <a:pt x="278390" y="357657"/>
                    <a:pt x="185593" y="357657"/>
                    <a:pt x="115996" y="333812"/>
                  </a:cubicBezTo>
                  <a:cubicBezTo>
                    <a:pt x="69598" y="309968"/>
                    <a:pt x="0" y="262279"/>
                    <a:pt x="0" y="214596"/>
                  </a:cubicBezTo>
                  <a:cubicBezTo>
                    <a:pt x="23199" y="143062"/>
                    <a:pt x="69598" y="71528"/>
                    <a:pt x="115996" y="47690"/>
                  </a:cubicBezTo>
                  <a:cubicBezTo>
                    <a:pt x="162394" y="23845"/>
                    <a:pt x="231992" y="0"/>
                    <a:pt x="27839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5" name="任意多边形 74"/>
            <p:cNvSpPr/>
            <p:nvPr/>
          </p:nvSpPr>
          <p:spPr>
            <a:xfrm>
              <a:off x="1854276" y="2989207"/>
              <a:ext cx="299659" cy="325539"/>
            </a:xfrm>
            <a:custGeom>
              <a:avLst/>
              <a:gdLst>
                <a:gd name="connsiteX0" fmla="*/ 115253 w 299659"/>
                <a:gd name="connsiteY0" fmla="*/ 0 h 325539"/>
                <a:gd name="connsiteX1" fmla="*/ 207453 w 299659"/>
                <a:gd name="connsiteY1" fmla="*/ 23845 h 325539"/>
                <a:gd name="connsiteX2" fmla="*/ 161353 w 299659"/>
                <a:gd name="connsiteY2" fmla="*/ 143062 h 325539"/>
                <a:gd name="connsiteX3" fmla="*/ 253559 w 299659"/>
                <a:gd name="connsiteY3" fmla="*/ 286123 h 325539"/>
                <a:gd name="connsiteX4" fmla="*/ 299659 w 299659"/>
                <a:gd name="connsiteY4" fmla="*/ 309968 h 325539"/>
                <a:gd name="connsiteX5" fmla="*/ 138300 w 299659"/>
                <a:gd name="connsiteY5" fmla="*/ 286123 h 325539"/>
                <a:gd name="connsiteX6" fmla="*/ 92200 w 299659"/>
                <a:gd name="connsiteY6" fmla="*/ 238440 h 325539"/>
                <a:gd name="connsiteX7" fmla="*/ 0 w 299659"/>
                <a:gd name="connsiteY7" fmla="*/ 166906 h 325539"/>
                <a:gd name="connsiteX8" fmla="*/ 115253 w 299659"/>
                <a:gd name="connsiteY8" fmla="*/ 0 h 32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9659" h="325539">
                  <a:moveTo>
                    <a:pt x="115253" y="0"/>
                  </a:moveTo>
                  <a:cubicBezTo>
                    <a:pt x="207453" y="23845"/>
                    <a:pt x="207453" y="23845"/>
                    <a:pt x="207453" y="23845"/>
                  </a:cubicBezTo>
                  <a:cubicBezTo>
                    <a:pt x="161353" y="47690"/>
                    <a:pt x="161353" y="95373"/>
                    <a:pt x="161353" y="143062"/>
                  </a:cubicBezTo>
                  <a:cubicBezTo>
                    <a:pt x="161353" y="190751"/>
                    <a:pt x="184406" y="262279"/>
                    <a:pt x="253559" y="286123"/>
                  </a:cubicBezTo>
                  <a:cubicBezTo>
                    <a:pt x="299659" y="309968"/>
                    <a:pt x="299659" y="309968"/>
                    <a:pt x="299659" y="309968"/>
                  </a:cubicBezTo>
                  <a:cubicBezTo>
                    <a:pt x="253559" y="309968"/>
                    <a:pt x="184406" y="357657"/>
                    <a:pt x="138300" y="286123"/>
                  </a:cubicBezTo>
                  <a:cubicBezTo>
                    <a:pt x="138300" y="262279"/>
                    <a:pt x="115253" y="238440"/>
                    <a:pt x="92200" y="238440"/>
                  </a:cubicBezTo>
                  <a:cubicBezTo>
                    <a:pt x="46100" y="238440"/>
                    <a:pt x="23047" y="214596"/>
                    <a:pt x="0" y="166906"/>
                  </a:cubicBezTo>
                  <a:cubicBezTo>
                    <a:pt x="0" y="119217"/>
                    <a:pt x="46100" y="47690"/>
                    <a:pt x="11525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6" name="任意多边形 75"/>
            <p:cNvSpPr/>
            <p:nvPr/>
          </p:nvSpPr>
          <p:spPr>
            <a:xfrm>
              <a:off x="2366587" y="3018203"/>
              <a:ext cx="618644" cy="347987"/>
            </a:xfrm>
            <a:custGeom>
              <a:avLst/>
              <a:gdLst>
                <a:gd name="connsiteX0" fmla="*/ 504079 w 618644"/>
                <a:gd name="connsiteY0" fmla="*/ 0 h 347987"/>
                <a:gd name="connsiteX1" fmla="*/ 572818 w 618644"/>
                <a:gd name="connsiteY1" fmla="*/ 46399 h 347987"/>
                <a:gd name="connsiteX2" fmla="*/ 618644 w 618644"/>
                <a:gd name="connsiteY2" fmla="*/ 185593 h 347987"/>
                <a:gd name="connsiteX3" fmla="*/ 435341 w 618644"/>
                <a:gd name="connsiteY3" fmla="*/ 278390 h 347987"/>
                <a:gd name="connsiteX4" fmla="*/ 366602 w 618644"/>
                <a:gd name="connsiteY4" fmla="*/ 324788 h 347987"/>
                <a:gd name="connsiteX5" fmla="*/ 252037 w 618644"/>
                <a:gd name="connsiteY5" fmla="*/ 347987 h 347987"/>
                <a:gd name="connsiteX6" fmla="*/ 68739 w 618644"/>
                <a:gd name="connsiteY6" fmla="*/ 324788 h 347987"/>
                <a:gd name="connsiteX7" fmla="*/ 0 w 618644"/>
                <a:gd name="connsiteY7" fmla="*/ 255191 h 347987"/>
                <a:gd name="connsiteX8" fmla="*/ 68739 w 618644"/>
                <a:gd name="connsiteY8" fmla="*/ 255191 h 347987"/>
                <a:gd name="connsiteX9" fmla="*/ 160385 w 618644"/>
                <a:gd name="connsiteY9" fmla="*/ 324788 h 347987"/>
                <a:gd name="connsiteX10" fmla="*/ 320776 w 618644"/>
                <a:gd name="connsiteY10" fmla="*/ 231992 h 347987"/>
                <a:gd name="connsiteX11" fmla="*/ 412428 w 618644"/>
                <a:gd name="connsiteY11" fmla="*/ 185593 h 347987"/>
                <a:gd name="connsiteX12" fmla="*/ 389515 w 618644"/>
                <a:gd name="connsiteY12" fmla="*/ 69598 h 347987"/>
                <a:gd name="connsiteX13" fmla="*/ 274950 w 618644"/>
                <a:gd name="connsiteY13" fmla="*/ 46399 h 347987"/>
                <a:gd name="connsiteX14" fmla="*/ 389515 w 618644"/>
                <a:gd name="connsiteY14" fmla="*/ 23200 h 347987"/>
                <a:gd name="connsiteX15" fmla="*/ 504079 w 618644"/>
                <a:gd name="connsiteY15" fmla="*/ 0 h 347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8644" h="347987">
                  <a:moveTo>
                    <a:pt x="504079" y="0"/>
                  </a:moveTo>
                  <a:cubicBezTo>
                    <a:pt x="504079" y="46399"/>
                    <a:pt x="549905" y="46399"/>
                    <a:pt x="572818" y="46399"/>
                  </a:cubicBezTo>
                  <a:cubicBezTo>
                    <a:pt x="595731" y="92797"/>
                    <a:pt x="618644" y="139195"/>
                    <a:pt x="618644" y="185593"/>
                  </a:cubicBezTo>
                  <a:cubicBezTo>
                    <a:pt x="572818" y="255191"/>
                    <a:pt x="504079" y="278390"/>
                    <a:pt x="435341" y="278390"/>
                  </a:cubicBezTo>
                  <a:cubicBezTo>
                    <a:pt x="435341" y="324788"/>
                    <a:pt x="389515" y="324788"/>
                    <a:pt x="366602" y="324788"/>
                  </a:cubicBezTo>
                  <a:cubicBezTo>
                    <a:pt x="320776" y="278390"/>
                    <a:pt x="297863" y="347987"/>
                    <a:pt x="252037" y="347987"/>
                  </a:cubicBezTo>
                  <a:cubicBezTo>
                    <a:pt x="183298" y="324788"/>
                    <a:pt x="137478" y="324788"/>
                    <a:pt x="68739" y="324788"/>
                  </a:cubicBezTo>
                  <a:cubicBezTo>
                    <a:pt x="68739" y="301589"/>
                    <a:pt x="22913" y="278390"/>
                    <a:pt x="0" y="255191"/>
                  </a:cubicBezTo>
                  <a:cubicBezTo>
                    <a:pt x="0" y="255191"/>
                    <a:pt x="45826" y="231992"/>
                    <a:pt x="68739" y="255191"/>
                  </a:cubicBezTo>
                  <a:cubicBezTo>
                    <a:pt x="91652" y="278390"/>
                    <a:pt x="114565" y="301589"/>
                    <a:pt x="160385" y="324788"/>
                  </a:cubicBezTo>
                  <a:cubicBezTo>
                    <a:pt x="229124" y="301589"/>
                    <a:pt x="274950" y="278390"/>
                    <a:pt x="320776" y="231992"/>
                  </a:cubicBezTo>
                  <a:cubicBezTo>
                    <a:pt x="343689" y="231992"/>
                    <a:pt x="389515" y="208793"/>
                    <a:pt x="412428" y="185593"/>
                  </a:cubicBezTo>
                  <a:cubicBezTo>
                    <a:pt x="412428" y="139195"/>
                    <a:pt x="412428" y="115996"/>
                    <a:pt x="389515" y="69598"/>
                  </a:cubicBezTo>
                  <a:cubicBezTo>
                    <a:pt x="366602" y="46399"/>
                    <a:pt x="320776" y="46399"/>
                    <a:pt x="274950" y="46399"/>
                  </a:cubicBezTo>
                  <a:cubicBezTo>
                    <a:pt x="320776" y="23200"/>
                    <a:pt x="366602" y="46399"/>
                    <a:pt x="389515" y="23200"/>
                  </a:cubicBezTo>
                  <a:cubicBezTo>
                    <a:pt x="412428" y="0"/>
                    <a:pt x="458254" y="0"/>
                    <a:pt x="50407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7" name="任意多边形 76"/>
            <p:cNvSpPr/>
            <p:nvPr/>
          </p:nvSpPr>
          <p:spPr>
            <a:xfrm>
              <a:off x="2998678" y="3018202"/>
              <a:ext cx="170216" cy="251324"/>
            </a:xfrm>
            <a:custGeom>
              <a:avLst/>
              <a:gdLst>
                <a:gd name="connsiteX0" fmla="*/ 32470 w 170216"/>
                <a:gd name="connsiteY0" fmla="*/ 0 h 251324"/>
                <a:gd name="connsiteX1" fmla="*/ 147254 w 170216"/>
                <a:gd name="connsiteY1" fmla="*/ 45692 h 251324"/>
                <a:gd name="connsiteX2" fmla="*/ 170216 w 170216"/>
                <a:gd name="connsiteY2" fmla="*/ 114236 h 251324"/>
                <a:gd name="connsiteX3" fmla="*/ 78382 w 170216"/>
                <a:gd name="connsiteY3" fmla="*/ 228478 h 251324"/>
                <a:gd name="connsiteX4" fmla="*/ 9509 w 170216"/>
                <a:gd name="connsiteY4" fmla="*/ 251324 h 251324"/>
                <a:gd name="connsiteX5" fmla="*/ 32470 w 170216"/>
                <a:gd name="connsiteY5" fmla="*/ 91390 h 251324"/>
                <a:gd name="connsiteX6" fmla="*/ 9509 w 170216"/>
                <a:gd name="connsiteY6" fmla="*/ 22846 h 251324"/>
                <a:gd name="connsiteX7" fmla="*/ 32470 w 170216"/>
                <a:gd name="connsiteY7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216" h="251324">
                  <a:moveTo>
                    <a:pt x="32470" y="0"/>
                  </a:moveTo>
                  <a:cubicBezTo>
                    <a:pt x="78382" y="0"/>
                    <a:pt x="124299" y="22846"/>
                    <a:pt x="147254" y="45692"/>
                  </a:cubicBezTo>
                  <a:cubicBezTo>
                    <a:pt x="170216" y="68544"/>
                    <a:pt x="170216" y="91390"/>
                    <a:pt x="170216" y="114236"/>
                  </a:cubicBezTo>
                  <a:cubicBezTo>
                    <a:pt x="170216" y="182780"/>
                    <a:pt x="124299" y="228478"/>
                    <a:pt x="78382" y="228478"/>
                  </a:cubicBezTo>
                  <a:cubicBezTo>
                    <a:pt x="55426" y="251324"/>
                    <a:pt x="32470" y="251324"/>
                    <a:pt x="9509" y="251324"/>
                  </a:cubicBezTo>
                  <a:cubicBezTo>
                    <a:pt x="55426" y="205626"/>
                    <a:pt x="55426" y="137088"/>
                    <a:pt x="32470" y="91390"/>
                  </a:cubicBezTo>
                  <a:cubicBezTo>
                    <a:pt x="9509" y="22846"/>
                    <a:pt x="9509" y="22846"/>
                    <a:pt x="9509" y="22846"/>
                  </a:cubicBezTo>
                  <a:cubicBezTo>
                    <a:pt x="-13447" y="0"/>
                    <a:pt x="9509" y="0"/>
                    <a:pt x="3247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8" name="任意多边形 77"/>
            <p:cNvSpPr/>
            <p:nvPr/>
          </p:nvSpPr>
          <p:spPr>
            <a:xfrm>
              <a:off x="2066935" y="3037535"/>
              <a:ext cx="202995" cy="204550"/>
            </a:xfrm>
            <a:custGeom>
              <a:avLst/>
              <a:gdLst>
                <a:gd name="connsiteX0" fmla="*/ 67661 w 202995"/>
                <a:gd name="connsiteY0" fmla="*/ 0 h 204550"/>
                <a:gd name="connsiteX1" fmla="*/ 180442 w 202995"/>
                <a:gd name="connsiteY1" fmla="*/ 23625 h 204550"/>
                <a:gd name="connsiteX2" fmla="*/ 180442 w 202995"/>
                <a:gd name="connsiteY2" fmla="*/ 141770 h 204550"/>
                <a:gd name="connsiteX3" fmla="*/ 202995 w 202995"/>
                <a:gd name="connsiteY3" fmla="*/ 189027 h 204550"/>
                <a:gd name="connsiteX4" fmla="*/ 45107 w 202995"/>
                <a:gd name="connsiteY4" fmla="*/ 165402 h 204550"/>
                <a:gd name="connsiteX5" fmla="*/ 0 w 202995"/>
                <a:gd name="connsiteY5" fmla="*/ 70888 h 204550"/>
                <a:gd name="connsiteX6" fmla="*/ 67661 w 202995"/>
                <a:gd name="connsiteY6" fmla="*/ 0 h 20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2995" h="204550">
                  <a:moveTo>
                    <a:pt x="67661" y="0"/>
                  </a:moveTo>
                  <a:cubicBezTo>
                    <a:pt x="112775" y="0"/>
                    <a:pt x="135328" y="23625"/>
                    <a:pt x="180442" y="23625"/>
                  </a:cubicBezTo>
                  <a:cubicBezTo>
                    <a:pt x="157882" y="70888"/>
                    <a:pt x="157882" y="118145"/>
                    <a:pt x="180442" y="141770"/>
                  </a:cubicBezTo>
                  <a:cubicBezTo>
                    <a:pt x="180442" y="165402"/>
                    <a:pt x="202995" y="189027"/>
                    <a:pt x="202995" y="189027"/>
                  </a:cubicBezTo>
                  <a:cubicBezTo>
                    <a:pt x="157882" y="212659"/>
                    <a:pt x="90221" y="212659"/>
                    <a:pt x="45107" y="165402"/>
                  </a:cubicBezTo>
                  <a:cubicBezTo>
                    <a:pt x="0" y="141770"/>
                    <a:pt x="0" y="118145"/>
                    <a:pt x="0" y="70888"/>
                  </a:cubicBezTo>
                  <a:cubicBezTo>
                    <a:pt x="0" y="23625"/>
                    <a:pt x="45107" y="23625"/>
                    <a:pt x="6766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9" name="任意多边形 78"/>
            <p:cNvSpPr/>
            <p:nvPr/>
          </p:nvSpPr>
          <p:spPr>
            <a:xfrm>
              <a:off x="2289257" y="3037536"/>
              <a:ext cx="444650" cy="226191"/>
            </a:xfrm>
            <a:custGeom>
              <a:avLst/>
              <a:gdLst>
                <a:gd name="connsiteX0" fmla="*/ 93606 w 444650"/>
                <a:gd name="connsiteY0" fmla="*/ 0 h 226191"/>
                <a:gd name="connsiteX1" fmla="*/ 163819 w 444650"/>
                <a:gd name="connsiteY1" fmla="*/ 0 h 226191"/>
                <a:gd name="connsiteX2" fmla="*/ 163819 w 444650"/>
                <a:gd name="connsiteY2" fmla="*/ 139195 h 226191"/>
                <a:gd name="connsiteX3" fmla="*/ 257425 w 444650"/>
                <a:gd name="connsiteY3" fmla="*/ 162394 h 226191"/>
                <a:gd name="connsiteX4" fmla="*/ 257425 w 444650"/>
                <a:gd name="connsiteY4" fmla="*/ 115996 h 226191"/>
                <a:gd name="connsiteX5" fmla="*/ 187219 w 444650"/>
                <a:gd name="connsiteY5" fmla="*/ 69597 h 226191"/>
                <a:gd name="connsiteX6" fmla="*/ 234025 w 444650"/>
                <a:gd name="connsiteY6" fmla="*/ 23199 h 226191"/>
                <a:gd name="connsiteX7" fmla="*/ 351038 w 444650"/>
                <a:gd name="connsiteY7" fmla="*/ 92797 h 226191"/>
                <a:gd name="connsiteX8" fmla="*/ 444650 w 444650"/>
                <a:gd name="connsiteY8" fmla="*/ 115996 h 226191"/>
                <a:gd name="connsiteX9" fmla="*/ 421244 w 444650"/>
                <a:gd name="connsiteY9" fmla="*/ 162394 h 226191"/>
                <a:gd name="connsiteX10" fmla="*/ 304231 w 444650"/>
                <a:gd name="connsiteY10" fmla="*/ 208792 h 226191"/>
                <a:gd name="connsiteX11" fmla="*/ 210625 w 444650"/>
                <a:gd name="connsiteY11" fmla="*/ 208792 h 226191"/>
                <a:gd name="connsiteX12" fmla="*/ 117013 w 444650"/>
                <a:gd name="connsiteY12" fmla="*/ 162394 h 226191"/>
                <a:gd name="connsiteX13" fmla="*/ 0 w 444650"/>
                <a:gd name="connsiteY13" fmla="*/ 139195 h 226191"/>
                <a:gd name="connsiteX14" fmla="*/ 0 w 444650"/>
                <a:gd name="connsiteY14" fmla="*/ 69597 h 226191"/>
                <a:gd name="connsiteX15" fmla="*/ 93606 w 444650"/>
                <a:gd name="connsiteY15" fmla="*/ 0 h 226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4649" h="226191">
                  <a:moveTo>
                    <a:pt x="93606" y="0"/>
                  </a:moveTo>
                  <a:cubicBezTo>
                    <a:pt x="117013" y="0"/>
                    <a:pt x="140413" y="0"/>
                    <a:pt x="163819" y="0"/>
                  </a:cubicBezTo>
                  <a:cubicBezTo>
                    <a:pt x="140413" y="46398"/>
                    <a:pt x="140413" y="92797"/>
                    <a:pt x="163819" y="139195"/>
                  </a:cubicBezTo>
                  <a:cubicBezTo>
                    <a:pt x="187219" y="162394"/>
                    <a:pt x="210625" y="185593"/>
                    <a:pt x="257425" y="162394"/>
                  </a:cubicBezTo>
                  <a:cubicBezTo>
                    <a:pt x="257425" y="162394"/>
                    <a:pt x="257425" y="139195"/>
                    <a:pt x="257425" y="115996"/>
                  </a:cubicBezTo>
                  <a:cubicBezTo>
                    <a:pt x="234025" y="115996"/>
                    <a:pt x="187219" y="115996"/>
                    <a:pt x="187219" y="69597"/>
                  </a:cubicBezTo>
                  <a:cubicBezTo>
                    <a:pt x="187219" y="69597"/>
                    <a:pt x="210625" y="23199"/>
                    <a:pt x="234025" y="23199"/>
                  </a:cubicBezTo>
                  <a:cubicBezTo>
                    <a:pt x="280831" y="23199"/>
                    <a:pt x="304231" y="69597"/>
                    <a:pt x="351038" y="92797"/>
                  </a:cubicBezTo>
                  <a:cubicBezTo>
                    <a:pt x="374438" y="92797"/>
                    <a:pt x="421244" y="69597"/>
                    <a:pt x="444650" y="115996"/>
                  </a:cubicBezTo>
                  <a:cubicBezTo>
                    <a:pt x="444650" y="139195"/>
                    <a:pt x="421244" y="139195"/>
                    <a:pt x="421244" y="162394"/>
                  </a:cubicBezTo>
                  <a:cubicBezTo>
                    <a:pt x="374438" y="185593"/>
                    <a:pt x="280831" y="115996"/>
                    <a:pt x="304231" y="208792"/>
                  </a:cubicBezTo>
                  <a:cubicBezTo>
                    <a:pt x="257425" y="231991"/>
                    <a:pt x="234025" y="231991"/>
                    <a:pt x="210625" y="208792"/>
                  </a:cubicBezTo>
                  <a:cubicBezTo>
                    <a:pt x="163819" y="208792"/>
                    <a:pt x="163819" y="115996"/>
                    <a:pt x="117013" y="162394"/>
                  </a:cubicBezTo>
                  <a:cubicBezTo>
                    <a:pt x="70206" y="162394"/>
                    <a:pt x="23400" y="162394"/>
                    <a:pt x="0" y="139195"/>
                  </a:cubicBezTo>
                  <a:cubicBezTo>
                    <a:pt x="0" y="115996"/>
                    <a:pt x="0" y="92797"/>
                    <a:pt x="0" y="69597"/>
                  </a:cubicBezTo>
                  <a:cubicBezTo>
                    <a:pt x="0" y="23199"/>
                    <a:pt x="70206" y="46398"/>
                    <a:pt x="9360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0" name="任意多边形 79"/>
            <p:cNvSpPr/>
            <p:nvPr/>
          </p:nvSpPr>
          <p:spPr>
            <a:xfrm>
              <a:off x="3168894" y="3050714"/>
              <a:ext cx="212659" cy="230018"/>
            </a:xfrm>
            <a:custGeom>
              <a:avLst/>
              <a:gdLst>
                <a:gd name="connsiteX0" fmla="*/ 68671 w 212659"/>
                <a:gd name="connsiteY0" fmla="*/ 536 h 230018"/>
                <a:gd name="connsiteX1" fmla="*/ 94514 w 212659"/>
                <a:gd name="connsiteY1" fmla="*/ 1648 h 230018"/>
                <a:gd name="connsiteX2" fmla="*/ 141771 w 212659"/>
                <a:gd name="connsiteY2" fmla="*/ 10550 h 230018"/>
                <a:gd name="connsiteX3" fmla="*/ 212659 w 212659"/>
                <a:gd name="connsiteY3" fmla="*/ 105453 h 230018"/>
                <a:gd name="connsiteX4" fmla="*/ 189027 w 212659"/>
                <a:gd name="connsiteY4" fmla="*/ 200363 h 230018"/>
                <a:gd name="connsiteX5" fmla="*/ 0 w 212659"/>
                <a:gd name="connsiteY5" fmla="*/ 224085 h 230018"/>
                <a:gd name="connsiteX6" fmla="*/ 47257 w 212659"/>
                <a:gd name="connsiteY6" fmla="*/ 10550 h 230018"/>
                <a:gd name="connsiteX7" fmla="*/ 68671 w 212659"/>
                <a:gd name="connsiteY7" fmla="*/ 536 h 230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2659" h="230017">
                  <a:moveTo>
                    <a:pt x="68671" y="536"/>
                  </a:moveTo>
                  <a:cubicBezTo>
                    <a:pt x="76794" y="-576"/>
                    <a:pt x="85655" y="165"/>
                    <a:pt x="94514" y="1648"/>
                  </a:cubicBezTo>
                  <a:cubicBezTo>
                    <a:pt x="112239" y="4613"/>
                    <a:pt x="129958" y="10550"/>
                    <a:pt x="141771" y="10550"/>
                  </a:cubicBezTo>
                  <a:cubicBezTo>
                    <a:pt x="165402" y="10550"/>
                    <a:pt x="189027" y="58002"/>
                    <a:pt x="212659" y="105453"/>
                  </a:cubicBezTo>
                  <a:cubicBezTo>
                    <a:pt x="212659" y="129182"/>
                    <a:pt x="212659" y="176634"/>
                    <a:pt x="189027" y="200363"/>
                  </a:cubicBezTo>
                  <a:cubicBezTo>
                    <a:pt x="141771" y="247814"/>
                    <a:pt x="70882" y="224085"/>
                    <a:pt x="0" y="224085"/>
                  </a:cubicBezTo>
                  <a:cubicBezTo>
                    <a:pt x="70882" y="176634"/>
                    <a:pt x="70882" y="81724"/>
                    <a:pt x="47257" y="10550"/>
                  </a:cubicBezTo>
                  <a:cubicBezTo>
                    <a:pt x="53164" y="4616"/>
                    <a:pt x="60548" y="1649"/>
                    <a:pt x="68671" y="53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1" name="任意多边形 80"/>
            <p:cNvSpPr/>
            <p:nvPr/>
          </p:nvSpPr>
          <p:spPr>
            <a:xfrm>
              <a:off x="2801574" y="3346858"/>
              <a:ext cx="164331" cy="202995"/>
            </a:xfrm>
            <a:custGeom>
              <a:avLst/>
              <a:gdLst>
                <a:gd name="connsiteX0" fmla="*/ 164331 w 164331"/>
                <a:gd name="connsiteY0" fmla="*/ 0 h 202995"/>
                <a:gd name="connsiteX1" fmla="*/ 164331 w 164331"/>
                <a:gd name="connsiteY1" fmla="*/ 45107 h 202995"/>
                <a:gd name="connsiteX2" fmla="*/ 117378 w 164331"/>
                <a:gd name="connsiteY2" fmla="*/ 157882 h 202995"/>
                <a:gd name="connsiteX3" fmla="*/ 0 w 164331"/>
                <a:gd name="connsiteY3" fmla="*/ 202995 h 202995"/>
                <a:gd name="connsiteX4" fmla="*/ 23474 w 164331"/>
                <a:gd name="connsiteY4" fmla="*/ 45107 h 202995"/>
                <a:gd name="connsiteX5" fmla="*/ 164331 w 164331"/>
                <a:gd name="connsiteY5" fmla="*/ 0 h 202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331" h="202995">
                  <a:moveTo>
                    <a:pt x="164331" y="0"/>
                  </a:moveTo>
                  <a:cubicBezTo>
                    <a:pt x="164331" y="45107"/>
                    <a:pt x="164331" y="45107"/>
                    <a:pt x="164331" y="45107"/>
                  </a:cubicBezTo>
                  <a:cubicBezTo>
                    <a:pt x="164331" y="90221"/>
                    <a:pt x="140851" y="135328"/>
                    <a:pt x="117378" y="157882"/>
                  </a:cubicBezTo>
                  <a:cubicBezTo>
                    <a:pt x="70426" y="180442"/>
                    <a:pt x="46953" y="202995"/>
                    <a:pt x="0" y="202995"/>
                  </a:cubicBezTo>
                  <a:cubicBezTo>
                    <a:pt x="23474" y="157882"/>
                    <a:pt x="23474" y="90221"/>
                    <a:pt x="23474" y="45107"/>
                  </a:cubicBezTo>
                  <a:cubicBezTo>
                    <a:pt x="46953" y="0"/>
                    <a:pt x="117378" y="0"/>
                    <a:pt x="16433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2" name="任意多边形 81"/>
            <p:cNvSpPr/>
            <p:nvPr/>
          </p:nvSpPr>
          <p:spPr>
            <a:xfrm>
              <a:off x="2617911" y="3391478"/>
              <a:ext cx="135329" cy="158374"/>
            </a:xfrm>
            <a:custGeom>
              <a:avLst/>
              <a:gdLst>
                <a:gd name="connsiteX0" fmla="*/ 105592 w 135329"/>
                <a:gd name="connsiteY0" fmla="*/ 2 h 158374"/>
                <a:gd name="connsiteX1" fmla="*/ 135329 w 135329"/>
                <a:gd name="connsiteY1" fmla="*/ 45600 h 158374"/>
                <a:gd name="connsiteX2" fmla="*/ 90215 w 135329"/>
                <a:gd name="connsiteY2" fmla="*/ 158374 h 158374"/>
                <a:gd name="connsiteX3" fmla="*/ 0 w 135329"/>
                <a:gd name="connsiteY3" fmla="*/ 113261 h 158374"/>
                <a:gd name="connsiteX4" fmla="*/ 22554 w 135329"/>
                <a:gd name="connsiteY4" fmla="*/ 45600 h 158374"/>
                <a:gd name="connsiteX5" fmla="*/ 87396 w 135329"/>
                <a:gd name="connsiteY5" fmla="*/ 3305 h 158374"/>
                <a:gd name="connsiteX6" fmla="*/ 105592 w 135329"/>
                <a:gd name="connsiteY6" fmla="*/ 2 h 15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329" h="158374">
                  <a:moveTo>
                    <a:pt x="105592" y="2"/>
                  </a:moveTo>
                  <a:cubicBezTo>
                    <a:pt x="122643" y="134"/>
                    <a:pt x="135329" y="11765"/>
                    <a:pt x="135329" y="45600"/>
                  </a:cubicBezTo>
                  <a:cubicBezTo>
                    <a:pt x="135329" y="90707"/>
                    <a:pt x="135329" y="135821"/>
                    <a:pt x="90215" y="158374"/>
                  </a:cubicBezTo>
                  <a:cubicBezTo>
                    <a:pt x="0" y="113261"/>
                    <a:pt x="0" y="113261"/>
                    <a:pt x="0" y="113261"/>
                  </a:cubicBezTo>
                  <a:cubicBezTo>
                    <a:pt x="22554" y="45600"/>
                    <a:pt x="22554" y="45600"/>
                    <a:pt x="22554" y="45600"/>
                  </a:cubicBezTo>
                  <a:cubicBezTo>
                    <a:pt x="33831" y="34323"/>
                    <a:pt x="62023" y="11769"/>
                    <a:pt x="87396" y="3305"/>
                  </a:cubicBezTo>
                  <a:cubicBezTo>
                    <a:pt x="93741" y="1191"/>
                    <a:pt x="99909" y="-42"/>
                    <a:pt x="105592" y="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3" name="任意多边形 82"/>
            <p:cNvSpPr/>
            <p:nvPr/>
          </p:nvSpPr>
          <p:spPr>
            <a:xfrm>
              <a:off x="2289257" y="3414524"/>
              <a:ext cx="280326" cy="151286"/>
            </a:xfrm>
            <a:custGeom>
              <a:avLst/>
              <a:gdLst>
                <a:gd name="connsiteX0" fmla="*/ 210241 w 280326"/>
                <a:gd name="connsiteY0" fmla="*/ 0 h 151286"/>
                <a:gd name="connsiteX1" fmla="*/ 280326 w 280326"/>
                <a:gd name="connsiteY1" fmla="*/ 23473 h 151286"/>
                <a:gd name="connsiteX2" fmla="*/ 186884 w 280326"/>
                <a:gd name="connsiteY2" fmla="*/ 140851 h 151286"/>
                <a:gd name="connsiteX3" fmla="*/ 0 w 280326"/>
                <a:gd name="connsiteY3" fmla="*/ 140851 h 151286"/>
                <a:gd name="connsiteX4" fmla="*/ 163520 w 280326"/>
                <a:gd name="connsiteY4" fmla="*/ 70426 h 151286"/>
                <a:gd name="connsiteX5" fmla="*/ 210241 w 280326"/>
                <a:gd name="connsiteY5" fmla="*/ 0 h 151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0326" h="151286">
                  <a:moveTo>
                    <a:pt x="210241" y="0"/>
                  </a:moveTo>
                  <a:cubicBezTo>
                    <a:pt x="233605" y="0"/>
                    <a:pt x="256962" y="0"/>
                    <a:pt x="280326" y="23473"/>
                  </a:cubicBezTo>
                  <a:cubicBezTo>
                    <a:pt x="256962" y="93905"/>
                    <a:pt x="210241" y="117378"/>
                    <a:pt x="186884" y="140851"/>
                  </a:cubicBezTo>
                  <a:cubicBezTo>
                    <a:pt x="116799" y="164330"/>
                    <a:pt x="70078" y="140851"/>
                    <a:pt x="0" y="140851"/>
                  </a:cubicBezTo>
                  <a:cubicBezTo>
                    <a:pt x="46721" y="140851"/>
                    <a:pt x="140163" y="140851"/>
                    <a:pt x="163520" y="70426"/>
                  </a:cubicBezTo>
                  <a:cubicBezTo>
                    <a:pt x="186884" y="46952"/>
                    <a:pt x="163520" y="0"/>
                    <a:pt x="21024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4" name="任意多边形 83"/>
            <p:cNvSpPr/>
            <p:nvPr/>
          </p:nvSpPr>
          <p:spPr>
            <a:xfrm>
              <a:off x="1755254" y="3536349"/>
              <a:ext cx="1796415" cy="773150"/>
            </a:xfrm>
            <a:custGeom>
              <a:avLst/>
              <a:gdLst>
                <a:gd name="connsiteX0" fmla="*/ 303895 w 1796415"/>
                <a:gd name="connsiteY0" fmla="*/ 0 h 773150"/>
                <a:gd name="connsiteX1" fmla="*/ 422416 w 1796415"/>
                <a:gd name="connsiteY1" fmla="*/ 17486 h 773150"/>
                <a:gd name="connsiteX2" fmla="*/ 168029 w 1796415"/>
                <a:gd name="connsiteY2" fmla="*/ 110733 h 773150"/>
                <a:gd name="connsiteX3" fmla="*/ 168029 w 1796415"/>
                <a:gd name="connsiteY3" fmla="*/ 227301 h 773150"/>
                <a:gd name="connsiteX4" fmla="*/ 422416 w 1796415"/>
                <a:gd name="connsiteY4" fmla="*/ 250610 h 773150"/>
                <a:gd name="connsiteX5" fmla="*/ 954309 w 1796415"/>
                <a:gd name="connsiteY5" fmla="*/ 367178 h 773150"/>
                <a:gd name="connsiteX6" fmla="*/ 1509323 w 1796415"/>
                <a:gd name="connsiteY6" fmla="*/ 483740 h 773150"/>
                <a:gd name="connsiteX7" fmla="*/ 1786836 w 1796415"/>
                <a:gd name="connsiteY7" fmla="*/ 623616 h 773150"/>
                <a:gd name="connsiteX8" fmla="*/ 1763710 w 1796415"/>
                <a:gd name="connsiteY8" fmla="*/ 740184 h 773150"/>
                <a:gd name="connsiteX9" fmla="*/ 1648079 w 1796415"/>
                <a:gd name="connsiteY9" fmla="*/ 763493 h 773150"/>
                <a:gd name="connsiteX10" fmla="*/ 1624953 w 1796415"/>
                <a:gd name="connsiteY10" fmla="*/ 740184 h 773150"/>
                <a:gd name="connsiteX11" fmla="*/ 1578701 w 1796415"/>
                <a:gd name="connsiteY11" fmla="*/ 576993 h 773150"/>
                <a:gd name="connsiteX12" fmla="*/ 1069934 w 1796415"/>
                <a:gd name="connsiteY12" fmla="*/ 530363 h 773150"/>
                <a:gd name="connsiteX13" fmla="*/ 884931 w 1796415"/>
                <a:gd name="connsiteY13" fmla="*/ 367178 h 773150"/>
                <a:gd name="connsiteX14" fmla="*/ 75531 w 1796415"/>
                <a:gd name="connsiteY14" fmla="*/ 320548 h 773150"/>
                <a:gd name="connsiteX15" fmla="*/ 6152 w 1796415"/>
                <a:gd name="connsiteY15" fmla="*/ 203986 h 773150"/>
                <a:gd name="connsiteX16" fmla="*/ 168029 w 1796415"/>
                <a:gd name="connsiteY16" fmla="*/ 17486 h 773150"/>
                <a:gd name="connsiteX17" fmla="*/ 303895 w 1796415"/>
                <a:gd name="connsiteY17" fmla="*/ 0 h 773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96414" h="773150">
                  <a:moveTo>
                    <a:pt x="303895" y="0"/>
                  </a:moveTo>
                  <a:cubicBezTo>
                    <a:pt x="347256" y="0"/>
                    <a:pt x="387727" y="5829"/>
                    <a:pt x="422416" y="17486"/>
                  </a:cubicBezTo>
                  <a:cubicBezTo>
                    <a:pt x="329911" y="17486"/>
                    <a:pt x="237407" y="40794"/>
                    <a:pt x="168029" y="110733"/>
                  </a:cubicBezTo>
                  <a:cubicBezTo>
                    <a:pt x="144903" y="157362"/>
                    <a:pt x="144903" y="180671"/>
                    <a:pt x="168029" y="227301"/>
                  </a:cubicBezTo>
                  <a:cubicBezTo>
                    <a:pt x="214281" y="297239"/>
                    <a:pt x="329911" y="250610"/>
                    <a:pt x="422416" y="250610"/>
                  </a:cubicBezTo>
                  <a:cubicBezTo>
                    <a:pt x="607418" y="227301"/>
                    <a:pt x="838679" y="203986"/>
                    <a:pt x="954309" y="367178"/>
                  </a:cubicBezTo>
                  <a:cubicBezTo>
                    <a:pt x="1093060" y="530363"/>
                    <a:pt x="1324320" y="460425"/>
                    <a:pt x="1509323" y="483740"/>
                  </a:cubicBezTo>
                  <a:cubicBezTo>
                    <a:pt x="1601827" y="507054"/>
                    <a:pt x="1740584" y="507054"/>
                    <a:pt x="1786836" y="623616"/>
                  </a:cubicBezTo>
                  <a:cubicBezTo>
                    <a:pt x="1809962" y="670240"/>
                    <a:pt x="1786836" y="693555"/>
                    <a:pt x="1763710" y="740184"/>
                  </a:cubicBezTo>
                  <a:cubicBezTo>
                    <a:pt x="1740584" y="763493"/>
                    <a:pt x="1694331" y="786808"/>
                    <a:pt x="1648079" y="763493"/>
                  </a:cubicBezTo>
                  <a:cubicBezTo>
                    <a:pt x="1624953" y="740184"/>
                    <a:pt x="1624953" y="740184"/>
                    <a:pt x="1624953" y="740184"/>
                  </a:cubicBezTo>
                  <a:cubicBezTo>
                    <a:pt x="1648079" y="693555"/>
                    <a:pt x="1648079" y="600302"/>
                    <a:pt x="1578701" y="576993"/>
                  </a:cubicBezTo>
                  <a:cubicBezTo>
                    <a:pt x="1416825" y="507054"/>
                    <a:pt x="1231816" y="553678"/>
                    <a:pt x="1069934" y="530363"/>
                  </a:cubicBezTo>
                  <a:cubicBezTo>
                    <a:pt x="1000561" y="507054"/>
                    <a:pt x="908057" y="460425"/>
                    <a:pt x="884931" y="367178"/>
                  </a:cubicBezTo>
                  <a:cubicBezTo>
                    <a:pt x="630544" y="203986"/>
                    <a:pt x="329911" y="460425"/>
                    <a:pt x="75531" y="320548"/>
                  </a:cubicBezTo>
                  <a:cubicBezTo>
                    <a:pt x="29279" y="297239"/>
                    <a:pt x="-16974" y="250610"/>
                    <a:pt x="6152" y="203986"/>
                  </a:cubicBezTo>
                  <a:cubicBezTo>
                    <a:pt x="29279" y="110733"/>
                    <a:pt x="98651" y="64109"/>
                    <a:pt x="168029" y="17486"/>
                  </a:cubicBezTo>
                  <a:cubicBezTo>
                    <a:pt x="214281" y="5829"/>
                    <a:pt x="260533" y="0"/>
                    <a:pt x="30389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5" name="任意多边形 84"/>
            <p:cNvSpPr/>
            <p:nvPr/>
          </p:nvSpPr>
          <p:spPr>
            <a:xfrm>
              <a:off x="2421956" y="3549853"/>
              <a:ext cx="215288" cy="164331"/>
            </a:xfrm>
            <a:custGeom>
              <a:avLst/>
              <a:gdLst>
                <a:gd name="connsiteX0" fmla="*/ 168890 w 215288"/>
                <a:gd name="connsiteY0" fmla="*/ 0 h 164331"/>
                <a:gd name="connsiteX1" fmla="*/ 215288 w 215288"/>
                <a:gd name="connsiteY1" fmla="*/ 23474 h 164331"/>
                <a:gd name="connsiteX2" fmla="*/ 99292 w 215288"/>
                <a:gd name="connsiteY2" fmla="*/ 164331 h 164331"/>
                <a:gd name="connsiteX3" fmla="*/ 29695 w 215288"/>
                <a:gd name="connsiteY3" fmla="*/ 164331 h 164331"/>
                <a:gd name="connsiteX4" fmla="*/ 6496 w 215288"/>
                <a:gd name="connsiteY4" fmla="*/ 70426 h 164331"/>
                <a:gd name="connsiteX5" fmla="*/ 168890 w 215288"/>
                <a:gd name="connsiteY5" fmla="*/ 0 h 164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287" h="164331">
                  <a:moveTo>
                    <a:pt x="168890" y="0"/>
                  </a:moveTo>
                  <a:cubicBezTo>
                    <a:pt x="215288" y="23474"/>
                    <a:pt x="215288" y="23474"/>
                    <a:pt x="215288" y="23474"/>
                  </a:cubicBezTo>
                  <a:cubicBezTo>
                    <a:pt x="168890" y="46953"/>
                    <a:pt x="122492" y="93905"/>
                    <a:pt x="99292" y="164331"/>
                  </a:cubicBezTo>
                  <a:cubicBezTo>
                    <a:pt x="76093" y="164331"/>
                    <a:pt x="52894" y="164331"/>
                    <a:pt x="29695" y="164331"/>
                  </a:cubicBezTo>
                  <a:cubicBezTo>
                    <a:pt x="29695" y="140851"/>
                    <a:pt x="-16703" y="93905"/>
                    <a:pt x="6496" y="70426"/>
                  </a:cubicBezTo>
                  <a:cubicBezTo>
                    <a:pt x="76093" y="70426"/>
                    <a:pt x="122492" y="23474"/>
                    <a:pt x="16889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6" name="任意多边形 85"/>
            <p:cNvSpPr/>
            <p:nvPr/>
          </p:nvSpPr>
          <p:spPr>
            <a:xfrm>
              <a:off x="1622285" y="3578848"/>
              <a:ext cx="164330" cy="251324"/>
            </a:xfrm>
            <a:custGeom>
              <a:avLst/>
              <a:gdLst>
                <a:gd name="connsiteX0" fmla="*/ 164330 w 164330"/>
                <a:gd name="connsiteY0" fmla="*/ 0 h 251324"/>
                <a:gd name="connsiteX1" fmla="*/ 93898 w 164330"/>
                <a:gd name="connsiteY1" fmla="*/ 251324 h 251324"/>
                <a:gd name="connsiteX2" fmla="*/ 0 w 164330"/>
                <a:gd name="connsiteY2" fmla="*/ 182780 h 251324"/>
                <a:gd name="connsiteX3" fmla="*/ 70425 w 164330"/>
                <a:gd name="connsiteY3" fmla="*/ 22846 h 251324"/>
                <a:gd name="connsiteX4" fmla="*/ 164330 w 164330"/>
                <a:gd name="connsiteY4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330" h="251324">
                  <a:moveTo>
                    <a:pt x="164330" y="0"/>
                  </a:moveTo>
                  <a:cubicBezTo>
                    <a:pt x="117378" y="68544"/>
                    <a:pt x="46952" y="159934"/>
                    <a:pt x="93898" y="251324"/>
                  </a:cubicBezTo>
                  <a:cubicBezTo>
                    <a:pt x="46952" y="251324"/>
                    <a:pt x="0" y="228478"/>
                    <a:pt x="0" y="182780"/>
                  </a:cubicBezTo>
                  <a:cubicBezTo>
                    <a:pt x="0" y="137088"/>
                    <a:pt x="23473" y="68544"/>
                    <a:pt x="70425" y="22846"/>
                  </a:cubicBezTo>
                  <a:cubicBezTo>
                    <a:pt x="93898" y="0"/>
                    <a:pt x="140851" y="0"/>
                    <a:pt x="16433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7" name="任意多边形 86"/>
            <p:cNvSpPr/>
            <p:nvPr/>
          </p:nvSpPr>
          <p:spPr>
            <a:xfrm>
              <a:off x="1457954" y="3617514"/>
              <a:ext cx="144998" cy="241661"/>
            </a:xfrm>
            <a:custGeom>
              <a:avLst/>
              <a:gdLst>
                <a:gd name="connsiteX0" fmla="*/ 96664 w 144998"/>
                <a:gd name="connsiteY0" fmla="*/ 0 h 241661"/>
                <a:gd name="connsiteX1" fmla="*/ 144998 w 144998"/>
                <a:gd name="connsiteY1" fmla="*/ 0 h 241661"/>
                <a:gd name="connsiteX2" fmla="*/ 144998 w 144998"/>
                <a:gd name="connsiteY2" fmla="*/ 217494 h 241661"/>
                <a:gd name="connsiteX3" fmla="*/ 48329 w 144998"/>
                <a:gd name="connsiteY3" fmla="*/ 241661 h 241661"/>
                <a:gd name="connsiteX4" fmla="*/ 0 w 144998"/>
                <a:gd name="connsiteY4" fmla="*/ 144998 h 241661"/>
                <a:gd name="connsiteX5" fmla="*/ 96664 w 144998"/>
                <a:gd name="connsiteY5" fmla="*/ 0 h 241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998" h="241660">
                  <a:moveTo>
                    <a:pt x="96664" y="0"/>
                  </a:moveTo>
                  <a:cubicBezTo>
                    <a:pt x="120831" y="24168"/>
                    <a:pt x="120831" y="0"/>
                    <a:pt x="144998" y="0"/>
                  </a:cubicBezTo>
                  <a:cubicBezTo>
                    <a:pt x="120831" y="72496"/>
                    <a:pt x="96664" y="169159"/>
                    <a:pt x="144998" y="217494"/>
                  </a:cubicBezTo>
                  <a:cubicBezTo>
                    <a:pt x="96664" y="241661"/>
                    <a:pt x="72496" y="241661"/>
                    <a:pt x="48329" y="241661"/>
                  </a:cubicBezTo>
                  <a:cubicBezTo>
                    <a:pt x="24168" y="217494"/>
                    <a:pt x="0" y="193327"/>
                    <a:pt x="0" y="144998"/>
                  </a:cubicBezTo>
                  <a:cubicBezTo>
                    <a:pt x="0" y="96664"/>
                    <a:pt x="24168" y="48329"/>
                    <a:pt x="9666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8" name="任意多边形 87"/>
            <p:cNvSpPr/>
            <p:nvPr/>
          </p:nvSpPr>
          <p:spPr>
            <a:xfrm>
              <a:off x="1970272" y="3618229"/>
              <a:ext cx="396322" cy="115281"/>
            </a:xfrm>
            <a:custGeom>
              <a:avLst/>
              <a:gdLst>
                <a:gd name="connsiteX0" fmla="*/ 298334 w 396322"/>
                <a:gd name="connsiteY0" fmla="*/ 392 h 115281"/>
                <a:gd name="connsiteX1" fmla="*/ 396322 w 396322"/>
                <a:gd name="connsiteY1" fmla="*/ 2507 h 115281"/>
                <a:gd name="connsiteX2" fmla="*/ 396322 w 396322"/>
                <a:gd name="connsiteY2" fmla="*/ 92727 h 115281"/>
                <a:gd name="connsiteX3" fmla="*/ 23309 w 396322"/>
                <a:gd name="connsiteY3" fmla="*/ 115281 h 115281"/>
                <a:gd name="connsiteX4" fmla="*/ 0 w 396322"/>
                <a:gd name="connsiteY4" fmla="*/ 70174 h 115281"/>
                <a:gd name="connsiteX5" fmla="*/ 189417 w 396322"/>
                <a:gd name="connsiteY5" fmla="*/ 2507 h 115281"/>
                <a:gd name="connsiteX6" fmla="*/ 298334 w 396322"/>
                <a:gd name="connsiteY6" fmla="*/ 392 h 115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6322" h="115280">
                  <a:moveTo>
                    <a:pt x="298334" y="392"/>
                  </a:moveTo>
                  <a:cubicBezTo>
                    <a:pt x="333668" y="1097"/>
                    <a:pt x="367180" y="2507"/>
                    <a:pt x="396322" y="2507"/>
                  </a:cubicBezTo>
                  <a:cubicBezTo>
                    <a:pt x="396322" y="92727"/>
                    <a:pt x="396322" y="92727"/>
                    <a:pt x="396322" y="92727"/>
                  </a:cubicBezTo>
                  <a:cubicBezTo>
                    <a:pt x="279753" y="115281"/>
                    <a:pt x="139877" y="115281"/>
                    <a:pt x="23309" y="115281"/>
                  </a:cubicBezTo>
                  <a:cubicBezTo>
                    <a:pt x="0" y="115281"/>
                    <a:pt x="0" y="92727"/>
                    <a:pt x="0" y="70174"/>
                  </a:cubicBezTo>
                  <a:cubicBezTo>
                    <a:pt x="46623" y="25060"/>
                    <a:pt x="116562" y="8145"/>
                    <a:pt x="189417" y="2507"/>
                  </a:cubicBezTo>
                  <a:cubicBezTo>
                    <a:pt x="225845" y="-312"/>
                    <a:pt x="263000" y="-312"/>
                    <a:pt x="298334" y="39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9" name="任意多边形 88"/>
            <p:cNvSpPr/>
            <p:nvPr/>
          </p:nvSpPr>
          <p:spPr>
            <a:xfrm>
              <a:off x="3497549" y="4110499"/>
              <a:ext cx="299658" cy="546959"/>
            </a:xfrm>
            <a:custGeom>
              <a:avLst/>
              <a:gdLst>
                <a:gd name="connsiteX0" fmla="*/ 92199 w 299658"/>
                <a:gd name="connsiteY0" fmla="*/ 0 h 546959"/>
                <a:gd name="connsiteX1" fmla="*/ 299658 w 299658"/>
                <a:gd name="connsiteY1" fmla="*/ 140163 h 546959"/>
                <a:gd name="connsiteX2" fmla="*/ 299658 w 299658"/>
                <a:gd name="connsiteY2" fmla="*/ 210242 h 546959"/>
                <a:gd name="connsiteX3" fmla="*/ 161352 w 299658"/>
                <a:gd name="connsiteY3" fmla="*/ 256963 h 546959"/>
                <a:gd name="connsiteX4" fmla="*/ 138299 w 299658"/>
                <a:gd name="connsiteY4" fmla="*/ 210242 h 546959"/>
                <a:gd name="connsiteX5" fmla="*/ 46099 w 299658"/>
                <a:gd name="connsiteY5" fmla="*/ 256963 h 546959"/>
                <a:gd name="connsiteX6" fmla="*/ 138299 w 299658"/>
                <a:gd name="connsiteY6" fmla="*/ 327041 h 546959"/>
                <a:gd name="connsiteX7" fmla="*/ 207458 w 299658"/>
                <a:gd name="connsiteY7" fmla="*/ 327041 h 546959"/>
                <a:gd name="connsiteX8" fmla="*/ 230505 w 299658"/>
                <a:gd name="connsiteY8" fmla="*/ 443847 h 546959"/>
                <a:gd name="connsiteX9" fmla="*/ 184405 w 299658"/>
                <a:gd name="connsiteY9" fmla="*/ 513925 h 546959"/>
                <a:gd name="connsiteX10" fmla="*/ 0 w 299658"/>
                <a:gd name="connsiteY10" fmla="*/ 537282 h 546959"/>
                <a:gd name="connsiteX11" fmla="*/ 46099 w 299658"/>
                <a:gd name="connsiteY11" fmla="*/ 327041 h 546959"/>
                <a:gd name="connsiteX12" fmla="*/ 23046 w 299658"/>
                <a:gd name="connsiteY12" fmla="*/ 233599 h 546959"/>
                <a:gd name="connsiteX13" fmla="*/ 115252 w 299658"/>
                <a:gd name="connsiteY13" fmla="*/ 70079 h 546959"/>
                <a:gd name="connsiteX14" fmla="*/ 92199 w 299658"/>
                <a:gd name="connsiteY14" fmla="*/ 0 h 546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9658" h="546959">
                  <a:moveTo>
                    <a:pt x="92199" y="0"/>
                  </a:moveTo>
                  <a:cubicBezTo>
                    <a:pt x="184405" y="0"/>
                    <a:pt x="299658" y="46721"/>
                    <a:pt x="299658" y="140163"/>
                  </a:cubicBezTo>
                  <a:cubicBezTo>
                    <a:pt x="299658" y="163521"/>
                    <a:pt x="299658" y="186884"/>
                    <a:pt x="299658" y="210242"/>
                  </a:cubicBezTo>
                  <a:cubicBezTo>
                    <a:pt x="230505" y="186884"/>
                    <a:pt x="230505" y="256963"/>
                    <a:pt x="161352" y="256963"/>
                  </a:cubicBezTo>
                  <a:cubicBezTo>
                    <a:pt x="138299" y="210242"/>
                    <a:pt x="138299" y="210242"/>
                    <a:pt x="138299" y="210242"/>
                  </a:cubicBezTo>
                  <a:cubicBezTo>
                    <a:pt x="115252" y="233599"/>
                    <a:pt x="46099" y="210242"/>
                    <a:pt x="46099" y="256963"/>
                  </a:cubicBezTo>
                  <a:cubicBezTo>
                    <a:pt x="46099" y="303684"/>
                    <a:pt x="115252" y="280320"/>
                    <a:pt x="138299" y="327041"/>
                  </a:cubicBezTo>
                  <a:cubicBezTo>
                    <a:pt x="161352" y="303684"/>
                    <a:pt x="184405" y="327041"/>
                    <a:pt x="207458" y="327041"/>
                  </a:cubicBezTo>
                  <a:cubicBezTo>
                    <a:pt x="230505" y="350405"/>
                    <a:pt x="253558" y="397126"/>
                    <a:pt x="230505" y="443847"/>
                  </a:cubicBezTo>
                  <a:cubicBezTo>
                    <a:pt x="184405" y="513925"/>
                    <a:pt x="184405" y="513925"/>
                    <a:pt x="184405" y="513925"/>
                  </a:cubicBezTo>
                  <a:cubicBezTo>
                    <a:pt x="115252" y="537282"/>
                    <a:pt x="46099" y="560646"/>
                    <a:pt x="0" y="537282"/>
                  </a:cubicBezTo>
                  <a:cubicBezTo>
                    <a:pt x="46099" y="490561"/>
                    <a:pt x="69152" y="397126"/>
                    <a:pt x="46099" y="327041"/>
                  </a:cubicBezTo>
                  <a:cubicBezTo>
                    <a:pt x="46099" y="303684"/>
                    <a:pt x="23046" y="256963"/>
                    <a:pt x="23046" y="233599"/>
                  </a:cubicBezTo>
                  <a:cubicBezTo>
                    <a:pt x="92199" y="210242"/>
                    <a:pt x="115252" y="140163"/>
                    <a:pt x="115252" y="70079"/>
                  </a:cubicBezTo>
                  <a:cubicBezTo>
                    <a:pt x="92199" y="0"/>
                    <a:pt x="92199" y="0"/>
                    <a:pt x="9219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0" name="任意多边形 89"/>
            <p:cNvSpPr/>
            <p:nvPr/>
          </p:nvSpPr>
          <p:spPr>
            <a:xfrm>
              <a:off x="2650862" y="4245827"/>
              <a:ext cx="846687" cy="473652"/>
            </a:xfrm>
            <a:custGeom>
              <a:avLst/>
              <a:gdLst>
                <a:gd name="connsiteX0" fmla="*/ 497914 w 846687"/>
                <a:gd name="connsiteY0" fmla="*/ 0 h 473652"/>
                <a:gd name="connsiteX1" fmla="*/ 590918 w 846687"/>
                <a:gd name="connsiteY1" fmla="*/ 47366 h 473652"/>
                <a:gd name="connsiteX2" fmla="*/ 753677 w 846687"/>
                <a:gd name="connsiteY2" fmla="*/ 94726 h 473652"/>
                <a:gd name="connsiteX3" fmla="*/ 846687 w 846687"/>
                <a:gd name="connsiteY3" fmla="*/ 236826 h 473652"/>
                <a:gd name="connsiteX4" fmla="*/ 753677 w 846687"/>
                <a:gd name="connsiteY4" fmla="*/ 378919 h 473652"/>
                <a:gd name="connsiteX5" fmla="*/ 590918 w 846687"/>
                <a:gd name="connsiteY5" fmla="*/ 402605 h 473652"/>
                <a:gd name="connsiteX6" fmla="*/ 451412 w 846687"/>
                <a:gd name="connsiteY6" fmla="*/ 473652 h 473652"/>
                <a:gd name="connsiteX7" fmla="*/ 265399 w 846687"/>
                <a:gd name="connsiteY7" fmla="*/ 402605 h 473652"/>
                <a:gd name="connsiteX8" fmla="*/ 125887 w 846687"/>
                <a:gd name="connsiteY8" fmla="*/ 378919 h 473652"/>
                <a:gd name="connsiteX9" fmla="*/ 9630 w 846687"/>
                <a:gd name="connsiteY9" fmla="*/ 284192 h 473652"/>
                <a:gd name="connsiteX10" fmla="*/ 32884 w 846687"/>
                <a:gd name="connsiteY10" fmla="*/ 189459 h 473652"/>
                <a:gd name="connsiteX11" fmla="*/ 172395 w 846687"/>
                <a:gd name="connsiteY11" fmla="*/ 142093 h 473652"/>
                <a:gd name="connsiteX12" fmla="*/ 195643 w 846687"/>
                <a:gd name="connsiteY12" fmla="*/ 94726 h 473652"/>
                <a:gd name="connsiteX13" fmla="*/ 311901 w 846687"/>
                <a:gd name="connsiteY13" fmla="*/ 47366 h 473652"/>
                <a:gd name="connsiteX14" fmla="*/ 311901 w 846687"/>
                <a:gd name="connsiteY14" fmla="*/ 71046 h 473652"/>
                <a:gd name="connsiteX15" fmla="*/ 195643 w 846687"/>
                <a:gd name="connsiteY15" fmla="*/ 165779 h 473652"/>
                <a:gd name="connsiteX16" fmla="*/ 218897 w 846687"/>
                <a:gd name="connsiteY16" fmla="*/ 307872 h 473652"/>
                <a:gd name="connsiteX17" fmla="*/ 474660 w 846687"/>
                <a:gd name="connsiteY17" fmla="*/ 331552 h 473652"/>
                <a:gd name="connsiteX18" fmla="*/ 544416 w 846687"/>
                <a:gd name="connsiteY18" fmla="*/ 284192 h 473652"/>
                <a:gd name="connsiteX19" fmla="*/ 521162 w 846687"/>
                <a:gd name="connsiteY19" fmla="*/ 189459 h 473652"/>
                <a:gd name="connsiteX20" fmla="*/ 428158 w 846687"/>
                <a:gd name="connsiteY20" fmla="*/ 142093 h 473652"/>
                <a:gd name="connsiteX21" fmla="*/ 428158 w 846687"/>
                <a:gd name="connsiteY21" fmla="*/ 213139 h 473652"/>
                <a:gd name="connsiteX22" fmla="*/ 474660 w 846687"/>
                <a:gd name="connsiteY22" fmla="*/ 236826 h 473652"/>
                <a:gd name="connsiteX23" fmla="*/ 404904 w 846687"/>
                <a:gd name="connsiteY23" fmla="*/ 284192 h 473652"/>
                <a:gd name="connsiteX24" fmla="*/ 265399 w 846687"/>
                <a:gd name="connsiteY24" fmla="*/ 236826 h 473652"/>
                <a:gd name="connsiteX25" fmla="*/ 265399 w 846687"/>
                <a:gd name="connsiteY25" fmla="*/ 165779 h 473652"/>
                <a:gd name="connsiteX26" fmla="*/ 404904 w 846687"/>
                <a:gd name="connsiteY26" fmla="*/ 71046 h 473652"/>
                <a:gd name="connsiteX27" fmla="*/ 497914 w 846687"/>
                <a:gd name="connsiteY27" fmla="*/ 0 h 473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846687" h="473651">
                  <a:moveTo>
                    <a:pt x="497914" y="0"/>
                  </a:moveTo>
                  <a:cubicBezTo>
                    <a:pt x="544416" y="0"/>
                    <a:pt x="590918" y="23680"/>
                    <a:pt x="590918" y="47366"/>
                  </a:cubicBezTo>
                  <a:cubicBezTo>
                    <a:pt x="637419" y="118412"/>
                    <a:pt x="707175" y="71046"/>
                    <a:pt x="753677" y="94726"/>
                  </a:cubicBezTo>
                  <a:cubicBezTo>
                    <a:pt x="823433" y="118412"/>
                    <a:pt x="846687" y="189459"/>
                    <a:pt x="846687" y="236826"/>
                  </a:cubicBezTo>
                  <a:cubicBezTo>
                    <a:pt x="846687" y="307872"/>
                    <a:pt x="800185" y="355239"/>
                    <a:pt x="753677" y="378919"/>
                  </a:cubicBezTo>
                  <a:cubicBezTo>
                    <a:pt x="707175" y="426285"/>
                    <a:pt x="637419" y="402605"/>
                    <a:pt x="590918" y="402605"/>
                  </a:cubicBezTo>
                  <a:cubicBezTo>
                    <a:pt x="567670" y="449965"/>
                    <a:pt x="497914" y="449965"/>
                    <a:pt x="451412" y="473652"/>
                  </a:cubicBezTo>
                  <a:cubicBezTo>
                    <a:pt x="381656" y="473652"/>
                    <a:pt x="288647" y="473652"/>
                    <a:pt x="265399" y="402605"/>
                  </a:cubicBezTo>
                  <a:cubicBezTo>
                    <a:pt x="242145" y="355239"/>
                    <a:pt x="172395" y="402605"/>
                    <a:pt x="125887" y="378919"/>
                  </a:cubicBezTo>
                  <a:cubicBezTo>
                    <a:pt x="79386" y="378919"/>
                    <a:pt x="32884" y="331552"/>
                    <a:pt x="9630" y="284192"/>
                  </a:cubicBezTo>
                  <a:cubicBezTo>
                    <a:pt x="-13618" y="260506"/>
                    <a:pt x="9630" y="213139"/>
                    <a:pt x="32884" y="189459"/>
                  </a:cubicBezTo>
                  <a:cubicBezTo>
                    <a:pt x="56138" y="142093"/>
                    <a:pt x="125887" y="165779"/>
                    <a:pt x="172395" y="142093"/>
                  </a:cubicBezTo>
                  <a:cubicBezTo>
                    <a:pt x="195643" y="118412"/>
                    <a:pt x="172395" y="118412"/>
                    <a:pt x="195643" y="94726"/>
                  </a:cubicBezTo>
                  <a:cubicBezTo>
                    <a:pt x="218897" y="71046"/>
                    <a:pt x="265399" y="23680"/>
                    <a:pt x="311901" y="47366"/>
                  </a:cubicBezTo>
                  <a:cubicBezTo>
                    <a:pt x="311901" y="47366"/>
                    <a:pt x="311901" y="71046"/>
                    <a:pt x="311901" y="71046"/>
                  </a:cubicBezTo>
                  <a:cubicBezTo>
                    <a:pt x="265399" y="71046"/>
                    <a:pt x="242145" y="118412"/>
                    <a:pt x="195643" y="165779"/>
                  </a:cubicBezTo>
                  <a:cubicBezTo>
                    <a:pt x="195643" y="213139"/>
                    <a:pt x="195643" y="260506"/>
                    <a:pt x="218897" y="307872"/>
                  </a:cubicBezTo>
                  <a:cubicBezTo>
                    <a:pt x="288647" y="378919"/>
                    <a:pt x="404904" y="355239"/>
                    <a:pt x="474660" y="331552"/>
                  </a:cubicBezTo>
                  <a:cubicBezTo>
                    <a:pt x="497914" y="331552"/>
                    <a:pt x="544416" y="307872"/>
                    <a:pt x="544416" y="284192"/>
                  </a:cubicBezTo>
                  <a:cubicBezTo>
                    <a:pt x="544416" y="236826"/>
                    <a:pt x="521162" y="213139"/>
                    <a:pt x="521162" y="189459"/>
                  </a:cubicBezTo>
                  <a:cubicBezTo>
                    <a:pt x="474660" y="165779"/>
                    <a:pt x="474660" y="142093"/>
                    <a:pt x="428158" y="142093"/>
                  </a:cubicBezTo>
                  <a:cubicBezTo>
                    <a:pt x="428158" y="165779"/>
                    <a:pt x="404904" y="189459"/>
                    <a:pt x="428158" y="213139"/>
                  </a:cubicBezTo>
                  <a:cubicBezTo>
                    <a:pt x="451412" y="213139"/>
                    <a:pt x="474660" y="213139"/>
                    <a:pt x="474660" y="236826"/>
                  </a:cubicBezTo>
                  <a:cubicBezTo>
                    <a:pt x="474660" y="284192"/>
                    <a:pt x="428158" y="284192"/>
                    <a:pt x="404904" y="284192"/>
                  </a:cubicBezTo>
                  <a:cubicBezTo>
                    <a:pt x="358402" y="307872"/>
                    <a:pt x="288647" y="307872"/>
                    <a:pt x="265399" y="236826"/>
                  </a:cubicBezTo>
                  <a:cubicBezTo>
                    <a:pt x="242145" y="213139"/>
                    <a:pt x="242145" y="189459"/>
                    <a:pt x="265399" y="165779"/>
                  </a:cubicBezTo>
                  <a:cubicBezTo>
                    <a:pt x="288647" y="94726"/>
                    <a:pt x="428158" y="165779"/>
                    <a:pt x="404904" y="71046"/>
                  </a:cubicBezTo>
                  <a:cubicBezTo>
                    <a:pt x="428158" y="23680"/>
                    <a:pt x="474660" y="0"/>
                    <a:pt x="49791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1" name="任意多边形 90"/>
            <p:cNvSpPr/>
            <p:nvPr/>
          </p:nvSpPr>
          <p:spPr>
            <a:xfrm>
              <a:off x="2482583" y="4375504"/>
              <a:ext cx="183663" cy="252958"/>
            </a:xfrm>
            <a:custGeom>
              <a:avLst/>
              <a:gdLst>
                <a:gd name="connsiteX0" fmla="*/ 126627 w 183663"/>
                <a:gd name="connsiteY0" fmla="*/ 187 h 252958"/>
                <a:gd name="connsiteX1" fmla="*/ 160701 w 183663"/>
                <a:gd name="connsiteY1" fmla="*/ 9676 h 252958"/>
                <a:gd name="connsiteX2" fmla="*/ 137746 w 183663"/>
                <a:gd name="connsiteY2" fmla="*/ 219923 h 252958"/>
                <a:gd name="connsiteX3" fmla="*/ 183663 w 183663"/>
                <a:gd name="connsiteY3" fmla="*/ 243281 h 252958"/>
                <a:gd name="connsiteX4" fmla="*/ 68873 w 183663"/>
                <a:gd name="connsiteY4" fmla="*/ 219923 h 252958"/>
                <a:gd name="connsiteX5" fmla="*/ 0 w 183663"/>
                <a:gd name="connsiteY5" fmla="*/ 103118 h 252958"/>
                <a:gd name="connsiteX6" fmla="*/ 45917 w 183663"/>
                <a:gd name="connsiteY6" fmla="*/ 33039 h 252958"/>
                <a:gd name="connsiteX7" fmla="*/ 94703 w 183663"/>
                <a:gd name="connsiteY7" fmla="*/ 3836 h 252958"/>
                <a:gd name="connsiteX8" fmla="*/ 126627 w 183663"/>
                <a:gd name="connsiteY8" fmla="*/ 187 h 252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3663" h="252957">
                  <a:moveTo>
                    <a:pt x="126627" y="187"/>
                  </a:moveTo>
                  <a:cubicBezTo>
                    <a:pt x="137746" y="917"/>
                    <a:pt x="149224" y="3837"/>
                    <a:pt x="160701" y="9676"/>
                  </a:cubicBezTo>
                  <a:cubicBezTo>
                    <a:pt x="114790" y="56397"/>
                    <a:pt x="114790" y="149839"/>
                    <a:pt x="137746" y="219923"/>
                  </a:cubicBezTo>
                  <a:cubicBezTo>
                    <a:pt x="183663" y="243281"/>
                    <a:pt x="183663" y="243281"/>
                    <a:pt x="183663" y="243281"/>
                  </a:cubicBezTo>
                  <a:cubicBezTo>
                    <a:pt x="137746" y="266644"/>
                    <a:pt x="114790" y="243281"/>
                    <a:pt x="68873" y="219923"/>
                  </a:cubicBezTo>
                  <a:cubicBezTo>
                    <a:pt x="22956" y="196560"/>
                    <a:pt x="0" y="149839"/>
                    <a:pt x="0" y="103118"/>
                  </a:cubicBezTo>
                  <a:cubicBezTo>
                    <a:pt x="0" y="79760"/>
                    <a:pt x="0" y="33039"/>
                    <a:pt x="45917" y="33039"/>
                  </a:cubicBezTo>
                  <a:cubicBezTo>
                    <a:pt x="57395" y="21360"/>
                    <a:pt x="74615" y="9676"/>
                    <a:pt x="94703" y="3836"/>
                  </a:cubicBezTo>
                  <a:cubicBezTo>
                    <a:pt x="104747" y="917"/>
                    <a:pt x="115507" y="-543"/>
                    <a:pt x="126627" y="1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2" name="任意多边形 91"/>
            <p:cNvSpPr/>
            <p:nvPr/>
          </p:nvSpPr>
          <p:spPr>
            <a:xfrm>
              <a:off x="3745779" y="4375762"/>
              <a:ext cx="235353" cy="271587"/>
            </a:xfrm>
            <a:custGeom>
              <a:avLst/>
              <a:gdLst>
                <a:gd name="connsiteX0" fmla="*/ 43320 w 235353"/>
                <a:gd name="connsiteY0" fmla="*/ 190 h 271587"/>
                <a:gd name="connsiteX1" fmla="*/ 82440 w 235353"/>
                <a:gd name="connsiteY1" fmla="*/ 3908 h 271587"/>
                <a:gd name="connsiteX2" fmla="*/ 141643 w 235353"/>
                <a:gd name="connsiteY2" fmla="*/ 33647 h 271587"/>
                <a:gd name="connsiteX3" fmla="*/ 209310 w 235353"/>
                <a:gd name="connsiteY3" fmla="*/ 128824 h 271587"/>
                <a:gd name="connsiteX4" fmla="*/ 209310 w 235353"/>
                <a:gd name="connsiteY4" fmla="*/ 224001 h 271587"/>
                <a:gd name="connsiteX5" fmla="*/ 6315 w 235353"/>
                <a:gd name="connsiteY5" fmla="*/ 271587 h 271587"/>
                <a:gd name="connsiteX6" fmla="*/ 28874 w 235353"/>
                <a:gd name="connsiteY6" fmla="*/ 81239 h 271587"/>
                <a:gd name="connsiteX7" fmla="*/ 6315 w 235353"/>
                <a:gd name="connsiteY7" fmla="*/ 9857 h 271587"/>
                <a:gd name="connsiteX8" fmla="*/ 43320 w 235353"/>
                <a:gd name="connsiteY8" fmla="*/ 190 h 271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5353" h="271587">
                  <a:moveTo>
                    <a:pt x="43320" y="190"/>
                  </a:moveTo>
                  <a:cubicBezTo>
                    <a:pt x="56361" y="-554"/>
                    <a:pt x="69754" y="934"/>
                    <a:pt x="82440" y="3908"/>
                  </a:cubicBezTo>
                  <a:cubicBezTo>
                    <a:pt x="107812" y="9857"/>
                    <a:pt x="130366" y="21749"/>
                    <a:pt x="141643" y="33647"/>
                  </a:cubicBezTo>
                  <a:cubicBezTo>
                    <a:pt x="209310" y="128824"/>
                    <a:pt x="209310" y="128824"/>
                    <a:pt x="209310" y="128824"/>
                  </a:cubicBezTo>
                  <a:cubicBezTo>
                    <a:pt x="231864" y="152620"/>
                    <a:pt x="254418" y="200206"/>
                    <a:pt x="209310" y="224001"/>
                  </a:cubicBezTo>
                  <a:cubicBezTo>
                    <a:pt x="164203" y="295383"/>
                    <a:pt x="73982" y="247791"/>
                    <a:pt x="6315" y="271587"/>
                  </a:cubicBezTo>
                  <a:cubicBezTo>
                    <a:pt x="28874" y="224001"/>
                    <a:pt x="73982" y="152620"/>
                    <a:pt x="28874" y="81239"/>
                  </a:cubicBezTo>
                  <a:cubicBezTo>
                    <a:pt x="28874" y="81239"/>
                    <a:pt x="-16239" y="33647"/>
                    <a:pt x="6315" y="9857"/>
                  </a:cubicBezTo>
                  <a:cubicBezTo>
                    <a:pt x="17592" y="3908"/>
                    <a:pt x="30280" y="934"/>
                    <a:pt x="43320" y="19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3" name="任意多边形 92"/>
            <p:cNvSpPr/>
            <p:nvPr/>
          </p:nvSpPr>
          <p:spPr>
            <a:xfrm>
              <a:off x="2287323" y="4390818"/>
              <a:ext cx="214593" cy="251324"/>
            </a:xfrm>
            <a:custGeom>
              <a:avLst/>
              <a:gdLst>
                <a:gd name="connsiteX0" fmla="*/ 144995 w 214593"/>
                <a:gd name="connsiteY0" fmla="*/ 0 h 251324"/>
                <a:gd name="connsiteX1" fmla="*/ 121796 w 214593"/>
                <a:gd name="connsiteY1" fmla="*/ 68544 h 251324"/>
                <a:gd name="connsiteX2" fmla="*/ 214593 w 214593"/>
                <a:gd name="connsiteY2" fmla="*/ 251324 h 251324"/>
                <a:gd name="connsiteX3" fmla="*/ 29000 w 214593"/>
                <a:gd name="connsiteY3" fmla="*/ 182780 h 251324"/>
                <a:gd name="connsiteX4" fmla="*/ 5801 w 214593"/>
                <a:gd name="connsiteY4" fmla="*/ 68544 h 251324"/>
                <a:gd name="connsiteX5" fmla="*/ 144995 w 214593"/>
                <a:gd name="connsiteY5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593" h="251324">
                  <a:moveTo>
                    <a:pt x="144995" y="0"/>
                  </a:moveTo>
                  <a:cubicBezTo>
                    <a:pt x="121796" y="68544"/>
                    <a:pt x="121796" y="68544"/>
                    <a:pt x="121796" y="68544"/>
                  </a:cubicBezTo>
                  <a:cubicBezTo>
                    <a:pt x="144995" y="137088"/>
                    <a:pt x="168195" y="205626"/>
                    <a:pt x="214593" y="251324"/>
                  </a:cubicBezTo>
                  <a:cubicBezTo>
                    <a:pt x="144995" y="251324"/>
                    <a:pt x="75398" y="228478"/>
                    <a:pt x="29000" y="182780"/>
                  </a:cubicBezTo>
                  <a:cubicBezTo>
                    <a:pt x="-17399" y="137088"/>
                    <a:pt x="5801" y="114236"/>
                    <a:pt x="5801" y="68544"/>
                  </a:cubicBezTo>
                  <a:cubicBezTo>
                    <a:pt x="29000" y="0"/>
                    <a:pt x="98597" y="0"/>
                    <a:pt x="14499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4" name="任意多边形 93"/>
            <p:cNvSpPr/>
            <p:nvPr/>
          </p:nvSpPr>
          <p:spPr>
            <a:xfrm>
              <a:off x="2979345" y="4690477"/>
              <a:ext cx="891408" cy="521652"/>
            </a:xfrm>
            <a:custGeom>
              <a:avLst/>
              <a:gdLst>
                <a:gd name="connsiteX0" fmla="*/ 227867 w 891408"/>
                <a:gd name="connsiteY0" fmla="*/ 0 h 521652"/>
                <a:gd name="connsiteX1" fmla="*/ 413881 w 891408"/>
                <a:gd name="connsiteY1" fmla="*/ 23199 h 521652"/>
                <a:gd name="connsiteX2" fmla="*/ 344125 w 891408"/>
                <a:gd name="connsiteY2" fmla="*/ 139194 h 521652"/>
                <a:gd name="connsiteX3" fmla="*/ 390627 w 891408"/>
                <a:gd name="connsiteY3" fmla="*/ 255190 h 521652"/>
                <a:gd name="connsiteX4" fmla="*/ 398494 w 891408"/>
                <a:gd name="connsiteY4" fmla="*/ 258259 h 521652"/>
                <a:gd name="connsiteX5" fmla="*/ 312157 w 891408"/>
                <a:gd name="connsiteY5" fmla="*/ 275491 h 521652"/>
                <a:gd name="connsiteX6" fmla="*/ 227867 w 891408"/>
                <a:gd name="connsiteY6" fmla="*/ 278389 h 521652"/>
                <a:gd name="connsiteX7" fmla="*/ 144856 w 891408"/>
                <a:gd name="connsiteY7" fmla="*/ 174858 h 521652"/>
                <a:gd name="connsiteX8" fmla="*/ 144387 w 891408"/>
                <a:gd name="connsiteY8" fmla="*/ 190275 h 521652"/>
                <a:gd name="connsiteX9" fmla="*/ 193172 w 891408"/>
                <a:gd name="connsiteY9" fmla="*/ 283882 h 521652"/>
                <a:gd name="connsiteX10" fmla="*/ 422746 w 891408"/>
                <a:gd name="connsiteY10" fmla="*/ 330688 h 521652"/>
                <a:gd name="connsiteX11" fmla="*/ 698237 w 891408"/>
                <a:gd name="connsiteY11" fmla="*/ 494507 h 521652"/>
                <a:gd name="connsiteX12" fmla="*/ 858945 w 891408"/>
                <a:gd name="connsiteY12" fmla="*/ 400894 h 521652"/>
                <a:gd name="connsiteX13" fmla="*/ 881900 w 891408"/>
                <a:gd name="connsiteY13" fmla="*/ 400894 h 521652"/>
                <a:gd name="connsiteX14" fmla="*/ 858945 w 891408"/>
                <a:gd name="connsiteY14" fmla="*/ 471107 h 521652"/>
                <a:gd name="connsiteX15" fmla="*/ 537536 w 891408"/>
                <a:gd name="connsiteY15" fmla="*/ 517907 h 521652"/>
                <a:gd name="connsiteX16" fmla="*/ 491619 w 891408"/>
                <a:gd name="connsiteY16" fmla="*/ 471107 h 521652"/>
                <a:gd name="connsiteX17" fmla="*/ 376829 w 891408"/>
                <a:gd name="connsiteY17" fmla="*/ 424300 h 521652"/>
                <a:gd name="connsiteX18" fmla="*/ 307956 w 891408"/>
                <a:gd name="connsiteY18" fmla="*/ 377494 h 521652"/>
                <a:gd name="connsiteX19" fmla="*/ 32465 w 891408"/>
                <a:gd name="connsiteY19" fmla="*/ 330688 h 521652"/>
                <a:gd name="connsiteX20" fmla="*/ 9509 w 891408"/>
                <a:gd name="connsiteY20" fmla="*/ 190275 h 521652"/>
                <a:gd name="connsiteX21" fmla="*/ 147255 w 891408"/>
                <a:gd name="connsiteY21" fmla="*/ 96663 h 521652"/>
                <a:gd name="connsiteX22" fmla="*/ 145976 w 891408"/>
                <a:gd name="connsiteY22" fmla="*/ 138519 h 521652"/>
                <a:gd name="connsiteX23" fmla="*/ 172646 w 891408"/>
                <a:gd name="connsiteY23" fmla="*/ 81197 h 521652"/>
                <a:gd name="connsiteX24" fmla="*/ 227867 w 891408"/>
                <a:gd name="connsiteY24" fmla="*/ 0 h 521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91408" h="521651">
                  <a:moveTo>
                    <a:pt x="227867" y="0"/>
                  </a:moveTo>
                  <a:cubicBezTo>
                    <a:pt x="297623" y="23199"/>
                    <a:pt x="344125" y="0"/>
                    <a:pt x="413881" y="23199"/>
                  </a:cubicBezTo>
                  <a:cubicBezTo>
                    <a:pt x="367379" y="46398"/>
                    <a:pt x="344125" y="92796"/>
                    <a:pt x="344125" y="139194"/>
                  </a:cubicBezTo>
                  <a:cubicBezTo>
                    <a:pt x="344125" y="162394"/>
                    <a:pt x="367379" y="208792"/>
                    <a:pt x="390627" y="255190"/>
                  </a:cubicBezTo>
                  <a:lnTo>
                    <a:pt x="398494" y="258259"/>
                  </a:lnTo>
                  <a:lnTo>
                    <a:pt x="312157" y="275491"/>
                  </a:lnTo>
                  <a:cubicBezTo>
                    <a:pt x="280184" y="284186"/>
                    <a:pt x="251121" y="289989"/>
                    <a:pt x="227867" y="278389"/>
                  </a:cubicBezTo>
                  <a:lnTo>
                    <a:pt x="144856" y="174858"/>
                  </a:lnTo>
                  <a:lnTo>
                    <a:pt x="144387" y="190275"/>
                  </a:lnTo>
                  <a:cubicBezTo>
                    <a:pt x="152997" y="225378"/>
                    <a:pt x="170216" y="260481"/>
                    <a:pt x="193172" y="283882"/>
                  </a:cubicBezTo>
                  <a:cubicBezTo>
                    <a:pt x="262045" y="330688"/>
                    <a:pt x="353873" y="354094"/>
                    <a:pt x="422746" y="330688"/>
                  </a:cubicBezTo>
                  <a:cubicBezTo>
                    <a:pt x="468663" y="447700"/>
                    <a:pt x="583447" y="494507"/>
                    <a:pt x="698237" y="494507"/>
                  </a:cubicBezTo>
                  <a:cubicBezTo>
                    <a:pt x="767110" y="471107"/>
                    <a:pt x="813028" y="471107"/>
                    <a:pt x="858945" y="400894"/>
                  </a:cubicBezTo>
                  <a:cubicBezTo>
                    <a:pt x="881900" y="400894"/>
                    <a:pt x="881900" y="400894"/>
                    <a:pt x="881900" y="400894"/>
                  </a:cubicBezTo>
                  <a:cubicBezTo>
                    <a:pt x="904856" y="424300"/>
                    <a:pt x="881900" y="447700"/>
                    <a:pt x="858945" y="471107"/>
                  </a:cubicBezTo>
                  <a:cubicBezTo>
                    <a:pt x="767110" y="541313"/>
                    <a:pt x="652320" y="517907"/>
                    <a:pt x="537536" y="517907"/>
                  </a:cubicBezTo>
                  <a:cubicBezTo>
                    <a:pt x="537536" y="494507"/>
                    <a:pt x="537536" y="447700"/>
                    <a:pt x="491619" y="471107"/>
                  </a:cubicBezTo>
                  <a:cubicBezTo>
                    <a:pt x="445702" y="471107"/>
                    <a:pt x="422746" y="447700"/>
                    <a:pt x="376829" y="424300"/>
                  </a:cubicBezTo>
                  <a:cubicBezTo>
                    <a:pt x="307956" y="377494"/>
                    <a:pt x="307956" y="377494"/>
                    <a:pt x="307956" y="377494"/>
                  </a:cubicBezTo>
                  <a:cubicBezTo>
                    <a:pt x="216128" y="400894"/>
                    <a:pt x="101338" y="424300"/>
                    <a:pt x="32465" y="330688"/>
                  </a:cubicBezTo>
                  <a:cubicBezTo>
                    <a:pt x="9509" y="307288"/>
                    <a:pt x="-13446" y="237075"/>
                    <a:pt x="9509" y="190275"/>
                  </a:cubicBezTo>
                  <a:cubicBezTo>
                    <a:pt x="32465" y="143469"/>
                    <a:pt x="101338" y="96663"/>
                    <a:pt x="147255" y="96663"/>
                  </a:cubicBezTo>
                  <a:lnTo>
                    <a:pt x="145976" y="138519"/>
                  </a:lnTo>
                  <a:lnTo>
                    <a:pt x="172646" y="81197"/>
                  </a:lnTo>
                  <a:cubicBezTo>
                    <a:pt x="192989" y="57997"/>
                    <a:pt x="216243" y="34798"/>
                    <a:pt x="22786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5" name="任意多边形 94"/>
            <p:cNvSpPr/>
            <p:nvPr/>
          </p:nvSpPr>
          <p:spPr>
            <a:xfrm>
              <a:off x="3393226" y="4690477"/>
              <a:ext cx="568371" cy="437436"/>
            </a:xfrm>
            <a:custGeom>
              <a:avLst/>
              <a:gdLst>
                <a:gd name="connsiteX0" fmla="*/ 255762 w 568371"/>
                <a:gd name="connsiteY0" fmla="*/ 0 h 437436"/>
                <a:gd name="connsiteX1" fmla="*/ 441782 w 568371"/>
                <a:gd name="connsiteY1" fmla="*/ 23199 h 437436"/>
                <a:gd name="connsiteX2" fmla="*/ 558039 w 568371"/>
                <a:gd name="connsiteY2" fmla="*/ 139194 h 437436"/>
                <a:gd name="connsiteX3" fmla="*/ 558039 w 568371"/>
                <a:gd name="connsiteY3" fmla="*/ 231991 h 437436"/>
                <a:gd name="connsiteX4" fmla="*/ 348772 w 568371"/>
                <a:gd name="connsiteY4" fmla="*/ 324788 h 437436"/>
                <a:gd name="connsiteX5" fmla="*/ 325524 w 568371"/>
                <a:gd name="connsiteY5" fmla="*/ 347987 h 437436"/>
                <a:gd name="connsiteX6" fmla="*/ 325524 w 568371"/>
                <a:gd name="connsiteY6" fmla="*/ 394385 h 437436"/>
                <a:gd name="connsiteX7" fmla="*/ 139505 w 568371"/>
                <a:gd name="connsiteY7" fmla="*/ 417584 h 437436"/>
                <a:gd name="connsiteX8" fmla="*/ 43597 w 568371"/>
                <a:gd name="connsiteY8" fmla="*/ 353783 h 437436"/>
                <a:gd name="connsiteX9" fmla="*/ 4852 w 568371"/>
                <a:gd name="connsiteY9" fmla="*/ 266163 h 437436"/>
                <a:gd name="connsiteX10" fmla="*/ 43597 w 568371"/>
                <a:gd name="connsiteY10" fmla="*/ 281288 h 437436"/>
                <a:gd name="connsiteX11" fmla="*/ 93003 w 568371"/>
                <a:gd name="connsiteY11" fmla="*/ 324788 h 437436"/>
                <a:gd name="connsiteX12" fmla="*/ 302270 w 568371"/>
                <a:gd name="connsiteY12" fmla="*/ 347987 h 437436"/>
                <a:gd name="connsiteX13" fmla="*/ 395274 w 568371"/>
                <a:gd name="connsiteY13" fmla="*/ 162394 h 437436"/>
                <a:gd name="connsiteX14" fmla="*/ 302270 w 568371"/>
                <a:gd name="connsiteY14" fmla="*/ 46398 h 437436"/>
                <a:gd name="connsiteX15" fmla="*/ 186013 w 568371"/>
                <a:gd name="connsiteY15" fmla="*/ 69597 h 437436"/>
                <a:gd name="connsiteX16" fmla="*/ 162759 w 568371"/>
                <a:gd name="connsiteY16" fmla="*/ 162394 h 437436"/>
                <a:gd name="connsiteX17" fmla="*/ 209261 w 568371"/>
                <a:gd name="connsiteY17" fmla="*/ 162394 h 437436"/>
                <a:gd name="connsiteX18" fmla="*/ 302270 w 568371"/>
                <a:gd name="connsiteY18" fmla="*/ 115995 h 437436"/>
                <a:gd name="connsiteX19" fmla="*/ 348772 w 568371"/>
                <a:gd name="connsiteY19" fmla="*/ 185593 h 437436"/>
                <a:gd name="connsiteX20" fmla="*/ 232515 w 568371"/>
                <a:gd name="connsiteY20" fmla="*/ 301588 h 437436"/>
                <a:gd name="connsiteX21" fmla="*/ 116257 w 568371"/>
                <a:gd name="connsiteY21" fmla="*/ 278389 h 437436"/>
                <a:gd name="connsiteX22" fmla="*/ 93003 w 568371"/>
                <a:gd name="connsiteY22" fmla="*/ 208792 h 437436"/>
                <a:gd name="connsiteX23" fmla="*/ 0 w 568371"/>
                <a:gd name="connsiteY23" fmla="*/ 185593 h 437436"/>
                <a:gd name="connsiteX24" fmla="*/ 23247 w 568371"/>
                <a:gd name="connsiteY24" fmla="*/ 92796 h 437436"/>
                <a:gd name="connsiteX25" fmla="*/ 255762 w 568371"/>
                <a:gd name="connsiteY25" fmla="*/ 0 h 437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68371" h="437435">
                  <a:moveTo>
                    <a:pt x="255762" y="0"/>
                  </a:moveTo>
                  <a:cubicBezTo>
                    <a:pt x="441782" y="23199"/>
                    <a:pt x="441782" y="23199"/>
                    <a:pt x="441782" y="23199"/>
                  </a:cubicBezTo>
                  <a:cubicBezTo>
                    <a:pt x="488284" y="46398"/>
                    <a:pt x="534785" y="92796"/>
                    <a:pt x="558039" y="139194"/>
                  </a:cubicBezTo>
                  <a:cubicBezTo>
                    <a:pt x="581287" y="185593"/>
                    <a:pt x="558039" y="208792"/>
                    <a:pt x="558039" y="231991"/>
                  </a:cubicBezTo>
                  <a:cubicBezTo>
                    <a:pt x="511531" y="301588"/>
                    <a:pt x="441782" y="371186"/>
                    <a:pt x="348772" y="324788"/>
                  </a:cubicBezTo>
                  <a:cubicBezTo>
                    <a:pt x="325524" y="324788"/>
                    <a:pt x="325524" y="347987"/>
                    <a:pt x="325524" y="347987"/>
                  </a:cubicBezTo>
                  <a:cubicBezTo>
                    <a:pt x="325524" y="371186"/>
                    <a:pt x="325524" y="394385"/>
                    <a:pt x="325524" y="394385"/>
                  </a:cubicBezTo>
                  <a:cubicBezTo>
                    <a:pt x="255762" y="417584"/>
                    <a:pt x="186013" y="463982"/>
                    <a:pt x="139505" y="417584"/>
                  </a:cubicBezTo>
                  <a:cubicBezTo>
                    <a:pt x="93003" y="405985"/>
                    <a:pt x="63940" y="382785"/>
                    <a:pt x="43597" y="353783"/>
                  </a:cubicBezTo>
                  <a:lnTo>
                    <a:pt x="4852" y="266163"/>
                  </a:lnTo>
                  <a:lnTo>
                    <a:pt x="43597" y="281288"/>
                  </a:lnTo>
                  <a:cubicBezTo>
                    <a:pt x="63940" y="289989"/>
                    <a:pt x="81379" y="301588"/>
                    <a:pt x="93003" y="324788"/>
                  </a:cubicBezTo>
                  <a:cubicBezTo>
                    <a:pt x="162759" y="347987"/>
                    <a:pt x="232515" y="371186"/>
                    <a:pt x="302270" y="347987"/>
                  </a:cubicBezTo>
                  <a:cubicBezTo>
                    <a:pt x="348772" y="301588"/>
                    <a:pt x="441782" y="231991"/>
                    <a:pt x="395274" y="162394"/>
                  </a:cubicBezTo>
                  <a:cubicBezTo>
                    <a:pt x="395274" y="115995"/>
                    <a:pt x="348772" y="69597"/>
                    <a:pt x="302270" y="46398"/>
                  </a:cubicBezTo>
                  <a:cubicBezTo>
                    <a:pt x="255762" y="46398"/>
                    <a:pt x="232515" y="69597"/>
                    <a:pt x="186013" y="69597"/>
                  </a:cubicBezTo>
                  <a:cubicBezTo>
                    <a:pt x="162759" y="92796"/>
                    <a:pt x="116257" y="115995"/>
                    <a:pt x="162759" y="162394"/>
                  </a:cubicBezTo>
                  <a:cubicBezTo>
                    <a:pt x="162759" y="162394"/>
                    <a:pt x="186013" y="162394"/>
                    <a:pt x="209261" y="162394"/>
                  </a:cubicBezTo>
                  <a:cubicBezTo>
                    <a:pt x="209261" y="115995"/>
                    <a:pt x="255762" y="115995"/>
                    <a:pt x="302270" y="115995"/>
                  </a:cubicBezTo>
                  <a:cubicBezTo>
                    <a:pt x="325524" y="139194"/>
                    <a:pt x="348772" y="162394"/>
                    <a:pt x="348772" y="185593"/>
                  </a:cubicBezTo>
                  <a:cubicBezTo>
                    <a:pt x="348772" y="231991"/>
                    <a:pt x="279016" y="278389"/>
                    <a:pt x="232515" y="301588"/>
                  </a:cubicBezTo>
                  <a:cubicBezTo>
                    <a:pt x="209261" y="301588"/>
                    <a:pt x="162759" y="301588"/>
                    <a:pt x="116257" y="278389"/>
                  </a:cubicBezTo>
                  <a:cubicBezTo>
                    <a:pt x="116257" y="255190"/>
                    <a:pt x="116257" y="231991"/>
                    <a:pt x="93003" y="208792"/>
                  </a:cubicBezTo>
                  <a:cubicBezTo>
                    <a:pt x="46501" y="231991"/>
                    <a:pt x="23247" y="208792"/>
                    <a:pt x="0" y="185593"/>
                  </a:cubicBezTo>
                  <a:cubicBezTo>
                    <a:pt x="0" y="162394"/>
                    <a:pt x="0" y="115995"/>
                    <a:pt x="23247" y="92796"/>
                  </a:cubicBezTo>
                  <a:cubicBezTo>
                    <a:pt x="69755" y="23199"/>
                    <a:pt x="162759" y="23199"/>
                    <a:pt x="25576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6" name="任意多边形 95"/>
            <p:cNvSpPr/>
            <p:nvPr/>
          </p:nvSpPr>
          <p:spPr>
            <a:xfrm>
              <a:off x="2733907" y="4738805"/>
              <a:ext cx="251324" cy="251324"/>
            </a:xfrm>
            <a:custGeom>
              <a:avLst/>
              <a:gdLst>
                <a:gd name="connsiteX0" fmla="*/ 137082 w 251324"/>
                <a:gd name="connsiteY0" fmla="*/ 0 h 251324"/>
                <a:gd name="connsiteX1" fmla="*/ 251324 w 251324"/>
                <a:gd name="connsiteY1" fmla="*/ 22846 h 251324"/>
                <a:gd name="connsiteX2" fmla="*/ 205626 w 251324"/>
                <a:gd name="connsiteY2" fmla="*/ 114236 h 251324"/>
                <a:gd name="connsiteX3" fmla="*/ 182780 w 251324"/>
                <a:gd name="connsiteY3" fmla="*/ 251324 h 251324"/>
                <a:gd name="connsiteX4" fmla="*/ 45692 w 251324"/>
                <a:gd name="connsiteY4" fmla="*/ 228478 h 251324"/>
                <a:gd name="connsiteX5" fmla="*/ 0 w 251324"/>
                <a:gd name="connsiteY5" fmla="*/ 91390 h 251324"/>
                <a:gd name="connsiteX6" fmla="*/ 137082 w 251324"/>
                <a:gd name="connsiteY6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1324" h="251324">
                  <a:moveTo>
                    <a:pt x="137082" y="0"/>
                  </a:moveTo>
                  <a:cubicBezTo>
                    <a:pt x="182780" y="0"/>
                    <a:pt x="205626" y="22846"/>
                    <a:pt x="251324" y="22846"/>
                  </a:cubicBezTo>
                  <a:cubicBezTo>
                    <a:pt x="228472" y="68544"/>
                    <a:pt x="205626" y="91390"/>
                    <a:pt x="205626" y="114236"/>
                  </a:cubicBezTo>
                  <a:cubicBezTo>
                    <a:pt x="182780" y="159934"/>
                    <a:pt x="182780" y="205626"/>
                    <a:pt x="182780" y="251324"/>
                  </a:cubicBezTo>
                  <a:cubicBezTo>
                    <a:pt x="137082" y="251324"/>
                    <a:pt x="91390" y="251324"/>
                    <a:pt x="45692" y="228478"/>
                  </a:cubicBezTo>
                  <a:cubicBezTo>
                    <a:pt x="0" y="205626"/>
                    <a:pt x="0" y="137088"/>
                    <a:pt x="0" y="91390"/>
                  </a:cubicBezTo>
                  <a:cubicBezTo>
                    <a:pt x="22846" y="45692"/>
                    <a:pt x="68544" y="0"/>
                    <a:pt x="13708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7" name="任意多边形 96"/>
            <p:cNvSpPr/>
            <p:nvPr/>
          </p:nvSpPr>
          <p:spPr>
            <a:xfrm>
              <a:off x="3961531" y="4787140"/>
              <a:ext cx="232132" cy="299658"/>
            </a:xfrm>
            <a:custGeom>
              <a:avLst/>
              <a:gdLst>
                <a:gd name="connsiteX0" fmla="*/ 91390 w 232132"/>
                <a:gd name="connsiteY0" fmla="*/ 0 h 299658"/>
                <a:gd name="connsiteX1" fmla="*/ 228478 w 232132"/>
                <a:gd name="connsiteY1" fmla="*/ 115253 h 299658"/>
                <a:gd name="connsiteX2" fmla="*/ 182780 w 232132"/>
                <a:gd name="connsiteY2" fmla="*/ 253558 h 299658"/>
                <a:gd name="connsiteX3" fmla="*/ 45698 w 232132"/>
                <a:gd name="connsiteY3" fmla="*/ 299658 h 299658"/>
                <a:gd name="connsiteX4" fmla="*/ 0 w 232132"/>
                <a:gd name="connsiteY4" fmla="*/ 253558 h 299658"/>
                <a:gd name="connsiteX5" fmla="*/ 114242 w 232132"/>
                <a:gd name="connsiteY5" fmla="*/ 92200 h 299658"/>
                <a:gd name="connsiteX6" fmla="*/ 91390 w 232132"/>
                <a:gd name="connsiteY6" fmla="*/ 0 h 299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132" h="299658">
                  <a:moveTo>
                    <a:pt x="91390" y="0"/>
                  </a:moveTo>
                  <a:cubicBezTo>
                    <a:pt x="159934" y="0"/>
                    <a:pt x="205632" y="46100"/>
                    <a:pt x="228478" y="115253"/>
                  </a:cubicBezTo>
                  <a:cubicBezTo>
                    <a:pt x="228478" y="161352"/>
                    <a:pt x="251324" y="230505"/>
                    <a:pt x="182780" y="253558"/>
                  </a:cubicBezTo>
                  <a:cubicBezTo>
                    <a:pt x="159934" y="299658"/>
                    <a:pt x="91390" y="299658"/>
                    <a:pt x="45698" y="299658"/>
                  </a:cubicBezTo>
                  <a:cubicBezTo>
                    <a:pt x="22852" y="299658"/>
                    <a:pt x="22852" y="276605"/>
                    <a:pt x="0" y="253558"/>
                  </a:cubicBezTo>
                  <a:cubicBezTo>
                    <a:pt x="45698" y="230505"/>
                    <a:pt x="114242" y="161352"/>
                    <a:pt x="114242" y="92200"/>
                  </a:cubicBezTo>
                  <a:cubicBezTo>
                    <a:pt x="91390" y="0"/>
                    <a:pt x="91390" y="0"/>
                    <a:pt x="9139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8" name="任意多边形 97"/>
            <p:cNvSpPr/>
            <p:nvPr/>
          </p:nvSpPr>
          <p:spPr>
            <a:xfrm>
              <a:off x="3851305" y="4800091"/>
              <a:ext cx="1823710" cy="734897"/>
            </a:xfrm>
            <a:custGeom>
              <a:avLst/>
              <a:gdLst>
                <a:gd name="connsiteX0" fmla="*/ 1492161 w 1823710"/>
                <a:gd name="connsiteY0" fmla="*/ 526 h 734897"/>
                <a:gd name="connsiteX1" fmla="*/ 1540481 w 1823710"/>
                <a:gd name="connsiteY1" fmla="*/ 10365 h 734897"/>
                <a:gd name="connsiteX2" fmla="*/ 1425088 w 1823710"/>
                <a:gd name="connsiteY2" fmla="*/ 150241 h 734897"/>
                <a:gd name="connsiteX3" fmla="*/ 1725106 w 1823710"/>
                <a:gd name="connsiteY3" fmla="*/ 360057 h 734897"/>
                <a:gd name="connsiteX4" fmla="*/ 1817421 w 1823710"/>
                <a:gd name="connsiteY4" fmla="*/ 499933 h 734897"/>
                <a:gd name="connsiteX5" fmla="*/ 1771267 w 1823710"/>
                <a:gd name="connsiteY5" fmla="*/ 639810 h 734897"/>
                <a:gd name="connsiteX6" fmla="*/ 1586636 w 1823710"/>
                <a:gd name="connsiteY6" fmla="*/ 686434 h 734897"/>
                <a:gd name="connsiteX7" fmla="*/ 1148148 w 1823710"/>
                <a:gd name="connsiteY7" fmla="*/ 639810 h 734897"/>
                <a:gd name="connsiteX8" fmla="*/ 801975 w 1823710"/>
                <a:gd name="connsiteY8" fmla="*/ 709749 h 734897"/>
                <a:gd name="connsiteX9" fmla="*/ 617350 w 1823710"/>
                <a:gd name="connsiteY9" fmla="*/ 569872 h 734897"/>
                <a:gd name="connsiteX10" fmla="*/ 178862 w 1823710"/>
                <a:gd name="connsiteY10" fmla="*/ 639810 h 734897"/>
                <a:gd name="connsiteX11" fmla="*/ 86546 w 1823710"/>
                <a:gd name="connsiteY11" fmla="*/ 616495 h 734897"/>
                <a:gd name="connsiteX12" fmla="*/ 63469 w 1823710"/>
                <a:gd name="connsiteY12" fmla="*/ 593187 h 734897"/>
                <a:gd name="connsiteX13" fmla="*/ 17308 w 1823710"/>
                <a:gd name="connsiteY13" fmla="*/ 593187 h 734897"/>
                <a:gd name="connsiteX14" fmla="*/ 17308 w 1823710"/>
                <a:gd name="connsiteY14" fmla="*/ 453310 h 734897"/>
                <a:gd name="connsiteX15" fmla="*/ 63469 w 1823710"/>
                <a:gd name="connsiteY15" fmla="*/ 523248 h 734897"/>
                <a:gd name="connsiteX16" fmla="*/ 271171 w 1823710"/>
                <a:gd name="connsiteY16" fmla="*/ 546557 h 734897"/>
                <a:gd name="connsiteX17" fmla="*/ 548112 w 1823710"/>
                <a:gd name="connsiteY17" fmla="*/ 499933 h 734897"/>
                <a:gd name="connsiteX18" fmla="*/ 801975 w 1823710"/>
                <a:gd name="connsiteY18" fmla="*/ 593187 h 734897"/>
                <a:gd name="connsiteX19" fmla="*/ 1194308 w 1823710"/>
                <a:gd name="connsiteY19" fmla="*/ 546557 h 734897"/>
                <a:gd name="connsiteX20" fmla="*/ 1448165 w 1823710"/>
                <a:gd name="connsiteY20" fmla="*/ 616495 h 734897"/>
                <a:gd name="connsiteX21" fmla="*/ 1725106 w 1823710"/>
                <a:gd name="connsiteY21" fmla="*/ 546557 h 734897"/>
                <a:gd name="connsiteX22" fmla="*/ 1655874 w 1823710"/>
                <a:gd name="connsiteY22" fmla="*/ 406680 h 734897"/>
                <a:gd name="connsiteX23" fmla="*/ 1494326 w 1823710"/>
                <a:gd name="connsiteY23" fmla="*/ 336742 h 734897"/>
                <a:gd name="connsiteX24" fmla="*/ 1263540 w 1823710"/>
                <a:gd name="connsiteY24" fmla="*/ 150241 h 734897"/>
                <a:gd name="connsiteX25" fmla="*/ 1355856 w 1823710"/>
                <a:gd name="connsiteY25" fmla="*/ 10365 h 734897"/>
                <a:gd name="connsiteX26" fmla="*/ 1448165 w 1823710"/>
                <a:gd name="connsiteY26" fmla="*/ 1621 h 734897"/>
                <a:gd name="connsiteX27" fmla="*/ 1492161 w 1823710"/>
                <a:gd name="connsiteY27" fmla="*/ 526 h 734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23710" h="734897">
                  <a:moveTo>
                    <a:pt x="1492161" y="526"/>
                  </a:moveTo>
                  <a:cubicBezTo>
                    <a:pt x="1507307" y="1619"/>
                    <a:pt x="1523173" y="4535"/>
                    <a:pt x="1540481" y="10365"/>
                  </a:cubicBezTo>
                  <a:cubicBezTo>
                    <a:pt x="1471249" y="33673"/>
                    <a:pt x="1425088" y="80303"/>
                    <a:pt x="1425088" y="150241"/>
                  </a:cubicBezTo>
                  <a:cubicBezTo>
                    <a:pt x="1471249" y="290118"/>
                    <a:pt x="1609719" y="290118"/>
                    <a:pt x="1725106" y="360057"/>
                  </a:cubicBezTo>
                  <a:cubicBezTo>
                    <a:pt x="1771267" y="383365"/>
                    <a:pt x="1817421" y="429995"/>
                    <a:pt x="1817421" y="499933"/>
                  </a:cubicBezTo>
                  <a:cubicBezTo>
                    <a:pt x="1840499" y="546557"/>
                    <a:pt x="1794344" y="593187"/>
                    <a:pt x="1771267" y="639810"/>
                  </a:cubicBezTo>
                  <a:cubicBezTo>
                    <a:pt x="1702029" y="663125"/>
                    <a:pt x="1655874" y="733063"/>
                    <a:pt x="1586636" y="686434"/>
                  </a:cubicBezTo>
                  <a:cubicBezTo>
                    <a:pt x="1448165" y="639810"/>
                    <a:pt x="1309701" y="616495"/>
                    <a:pt x="1148148" y="639810"/>
                  </a:cubicBezTo>
                  <a:cubicBezTo>
                    <a:pt x="1055838" y="686434"/>
                    <a:pt x="940445" y="779687"/>
                    <a:pt x="801975" y="709749"/>
                  </a:cubicBezTo>
                  <a:cubicBezTo>
                    <a:pt x="755820" y="663125"/>
                    <a:pt x="709659" y="569872"/>
                    <a:pt x="617350" y="569872"/>
                  </a:cubicBezTo>
                  <a:cubicBezTo>
                    <a:pt x="455796" y="546557"/>
                    <a:pt x="340409" y="639810"/>
                    <a:pt x="178862" y="639810"/>
                  </a:cubicBezTo>
                  <a:cubicBezTo>
                    <a:pt x="155778" y="639810"/>
                    <a:pt x="109624" y="639810"/>
                    <a:pt x="86546" y="616495"/>
                  </a:cubicBezTo>
                  <a:cubicBezTo>
                    <a:pt x="86546" y="593187"/>
                    <a:pt x="86546" y="593187"/>
                    <a:pt x="63469" y="593187"/>
                  </a:cubicBezTo>
                  <a:cubicBezTo>
                    <a:pt x="40391" y="593187"/>
                    <a:pt x="40391" y="593187"/>
                    <a:pt x="17308" y="593187"/>
                  </a:cubicBezTo>
                  <a:cubicBezTo>
                    <a:pt x="-5769" y="546557"/>
                    <a:pt x="-5769" y="499933"/>
                    <a:pt x="17308" y="453310"/>
                  </a:cubicBezTo>
                  <a:cubicBezTo>
                    <a:pt x="40391" y="476618"/>
                    <a:pt x="40391" y="499933"/>
                    <a:pt x="63469" y="523248"/>
                  </a:cubicBezTo>
                  <a:cubicBezTo>
                    <a:pt x="109624" y="593187"/>
                    <a:pt x="201939" y="569872"/>
                    <a:pt x="271171" y="546557"/>
                  </a:cubicBezTo>
                  <a:cubicBezTo>
                    <a:pt x="363487" y="523248"/>
                    <a:pt x="455796" y="523248"/>
                    <a:pt x="548112" y="499933"/>
                  </a:cubicBezTo>
                  <a:cubicBezTo>
                    <a:pt x="640427" y="476618"/>
                    <a:pt x="732737" y="523248"/>
                    <a:pt x="801975" y="593187"/>
                  </a:cubicBezTo>
                  <a:cubicBezTo>
                    <a:pt x="917368" y="639810"/>
                    <a:pt x="1078915" y="569872"/>
                    <a:pt x="1194308" y="546557"/>
                  </a:cubicBezTo>
                  <a:cubicBezTo>
                    <a:pt x="1286618" y="546557"/>
                    <a:pt x="1378933" y="569872"/>
                    <a:pt x="1448165" y="616495"/>
                  </a:cubicBezTo>
                  <a:cubicBezTo>
                    <a:pt x="1540481" y="639810"/>
                    <a:pt x="1678951" y="639810"/>
                    <a:pt x="1725106" y="546557"/>
                  </a:cubicBezTo>
                  <a:cubicBezTo>
                    <a:pt x="1748189" y="476618"/>
                    <a:pt x="1678951" y="429995"/>
                    <a:pt x="1655874" y="406680"/>
                  </a:cubicBezTo>
                  <a:cubicBezTo>
                    <a:pt x="1609719" y="360057"/>
                    <a:pt x="1540481" y="360057"/>
                    <a:pt x="1494326" y="336742"/>
                  </a:cubicBezTo>
                  <a:cubicBezTo>
                    <a:pt x="1402011" y="313427"/>
                    <a:pt x="1286618" y="243488"/>
                    <a:pt x="1263540" y="150241"/>
                  </a:cubicBezTo>
                  <a:cubicBezTo>
                    <a:pt x="1263540" y="80303"/>
                    <a:pt x="1309701" y="33673"/>
                    <a:pt x="1355856" y="10365"/>
                  </a:cubicBezTo>
                  <a:cubicBezTo>
                    <a:pt x="1390472" y="10365"/>
                    <a:pt x="1419322" y="4531"/>
                    <a:pt x="1448165" y="1621"/>
                  </a:cubicBezTo>
                  <a:cubicBezTo>
                    <a:pt x="1462590" y="163"/>
                    <a:pt x="1477015" y="-567"/>
                    <a:pt x="1492161" y="52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9" name="任意多边形 98"/>
            <p:cNvSpPr/>
            <p:nvPr/>
          </p:nvSpPr>
          <p:spPr>
            <a:xfrm>
              <a:off x="4936122" y="4806472"/>
              <a:ext cx="224032" cy="314390"/>
            </a:xfrm>
            <a:custGeom>
              <a:avLst/>
              <a:gdLst>
                <a:gd name="connsiteX0" fmla="*/ 154434 w 224032"/>
                <a:gd name="connsiteY0" fmla="*/ 0 h 314390"/>
                <a:gd name="connsiteX1" fmla="*/ 108036 w 224032"/>
                <a:gd name="connsiteY1" fmla="*/ 164324 h 314390"/>
                <a:gd name="connsiteX2" fmla="*/ 224032 w 224032"/>
                <a:gd name="connsiteY2" fmla="*/ 305182 h 314390"/>
                <a:gd name="connsiteX3" fmla="*/ 38439 w 224032"/>
                <a:gd name="connsiteY3" fmla="*/ 258229 h 314390"/>
                <a:gd name="connsiteX4" fmla="*/ 15239 w 224032"/>
                <a:gd name="connsiteY4" fmla="*/ 140851 h 314390"/>
                <a:gd name="connsiteX5" fmla="*/ 154434 w 224032"/>
                <a:gd name="connsiteY5" fmla="*/ 0 h 314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4032" h="314390">
                  <a:moveTo>
                    <a:pt x="154434" y="0"/>
                  </a:moveTo>
                  <a:cubicBezTo>
                    <a:pt x="131235" y="70426"/>
                    <a:pt x="108036" y="117378"/>
                    <a:pt x="108036" y="164324"/>
                  </a:cubicBezTo>
                  <a:cubicBezTo>
                    <a:pt x="131235" y="211277"/>
                    <a:pt x="177634" y="258229"/>
                    <a:pt x="224032" y="305182"/>
                  </a:cubicBezTo>
                  <a:cubicBezTo>
                    <a:pt x="154434" y="328655"/>
                    <a:pt x="84837" y="305182"/>
                    <a:pt x="38439" y="258229"/>
                  </a:cubicBezTo>
                  <a:cubicBezTo>
                    <a:pt x="-7960" y="234750"/>
                    <a:pt x="-7960" y="187804"/>
                    <a:pt x="15239" y="140851"/>
                  </a:cubicBezTo>
                  <a:cubicBezTo>
                    <a:pt x="15239" y="70426"/>
                    <a:pt x="84837" y="0"/>
                    <a:pt x="15443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00" name="任意多边形 99"/>
            <p:cNvSpPr/>
            <p:nvPr/>
          </p:nvSpPr>
          <p:spPr>
            <a:xfrm>
              <a:off x="4193523" y="4835468"/>
              <a:ext cx="197356" cy="280326"/>
            </a:xfrm>
            <a:custGeom>
              <a:avLst/>
              <a:gdLst>
                <a:gd name="connsiteX0" fmla="*/ 45113 w 197356"/>
                <a:gd name="connsiteY0" fmla="*/ 0 h 280326"/>
                <a:gd name="connsiteX1" fmla="*/ 180442 w 197356"/>
                <a:gd name="connsiteY1" fmla="*/ 70079 h 280326"/>
                <a:gd name="connsiteX2" fmla="*/ 180442 w 197356"/>
                <a:gd name="connsiteY2" fmla="*/ 210242 h 280326"/>
                <a:gd name="connsiteX3" fmla="*/ 45113 w 197356"/>
                <a:gd name="connsiteY3" fmla="*/ 280326 h 280326"/>
                <a:gd name="connsiteX4" fmla="*/ 0 w 197356"/>
                <a:gd name="connsiteY4" fmla="*/ 256963 h 280326"/>
                <a:gd name="connsiteX5" fmla="*/ 45113 w 197356"/>
                <a:gd name="connsiteY5" fmla="*/ 210242 h 280326"/>
                <a:gd name="connsiteX6" fmla="*/ 45113 w 197356"/>
                <a:gd name="connsiteY6" fmla="*/ 0 h 28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356" h="280326">
                  <a:moveTo>
                    <a:pt x="45113" y="0"/>
                  </a:moveTo>
                  <a:cubicBezTo>
                    <a:pt x="90221" y="0"/>
                    <a:pt x="135334" y="46721"/>
                    <a:pt x="180442" y="70079"/>
                  </a:cubicBezTo>
                  <a:cubicBezTo>
                    <a:pt x="202995" y="116800"/>
                    <a:pt x="202995" y="163521"/>
                    <a:pt x="180442" y="210242"/>
                  </a:cubicBezTo>
                  <a:cubicBezTo>
                    <a:pt x="135334" y="256963"/>
                    <a:pt x="90221" y="280326"/>
                    <a:pt x="45113" y="280326"/>
                  </a:cubicBezTo>
                  <a:cubicBezTo>
                    <a:pt x="22554" y="256963"/>
                    <a:pt x="0" y="256963"/>
                    <a:pt x="0" y="256963"/>
                  </a:cubicBezTo>
                  <a:cubicBezTo>
                    <a:pt x="0" y="233605"/>
                    <a:pt x="45113" y="233605"/>
                    <a:pt x="45113" y="210242"/>
                  </a:cubicBezTo>
                  <a:cubicBezTo>
                    <a:pt x="67667" y="140163"/>
                    <a:pt x="67667" y="46721"/>
                    <a:pt x="4511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01" name="任意多边形 100"/>
            <p:cNvSpPr/>
            <p:nvPr/>
          </p:nvSpPr>
          <p:spPr>
            <a:xfrm>
              <a:off x="5459806" y="4848445"/>
              <a:ext cx="183663" cy="250528"/>
            </a:xfrm>
            <a:custGeom>
              <a:avLst/>
              <a:gdLst>
                <a:gd name="connsiteX0" fmla="*/ 162858 w 183663"/>
                <a:gd name="connsiteY0" fmla="*/ 527 h 250528"/>
                <a:gd name="connsiteX1" fmla="*/ 183663 w 183663"/>
                <a:gd name="connsiteY1" fmla="*/ 10381 h 250528"/>
                <a:gd name="connsiteX2" fmla="*/ 137746 w 183663"/>
                <a:gd name="connsiteY2" fmla="*/ 197265 h 250528"/>
                <a:gd name="connsiteX3" fmla="*/ 160708 w 183663"/>
                <a:gd name="connsiteY3" fmla="*/ 243986 h 250528"/>
                <a:gd name="connsiteX4" fmla="*/ 68873 w 183663"/>
                <a:gd name="connsiteY4" fmla="*/ 220628 h 250528"/>
                <a:gd name="connsiteX5" fmla="*/ 22962 w 183663"/>
                <a:gd name="connsiteY5" fmla="*/ 150544 h 250528"/>
                <a:gd name="connsiteX6" fmla="*/ 0 w 183663"/>
                <a:gd name="connsiteY6" fmla="*/ 80465 h 250528"/>
                <a:gd name="connsiteX7" fmla="*/ 91835 w 183663"/>
                <a:gd name="connsiteY7" fmla="*/ 10381 h 250528"/>
                <a:gd name="connsiteX8" fmla="*/ 137746 w 183663"/>
                <a:gd name="connsiteY8" fmla="*/ 1625 h 250528"/>
                <a:gd name="connsiteX9" fmla="*/ 162858 w 183663"/>
                <a:gd name="connsiteY9" fmla="*/ 527 h 250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3663" h="250527">
                  <a:moveTo>
                    <a:pt x="162858" y="527"/>
                  </a:moveTo>
                  <a:cubicBezTo>
                    <a:pt x="170750" y="1622"/>
                    <a:pt x="177924" y="4542"/>
                    <a:pt x="183663" y="10381"/>
                  </a:cubicBezTo>
                  <a:cubicBezTo>
                    <a:pt x="137746" y="57102"/>
                    <a:pt x="114790" y="127186"/>
                    <a:pt x="137746" y="197265"/>
                  </a:cubicBezTo>
                  <a:cubicBezTo>
                    <a:pt x="160708" y="243986"/>
                    <a:pt x="160708" y="243986"/>
                    <a:pt x="160708" y="243986"/>
                  </a:cubicBezTo>
                  <a:cubicBezTo>
                    <a:pt x="137746" y="267349"/>
                    <a:pt x="91835" y="220628"/>
                    <a:pt x="68873" y="220628"/>
                  </a:cubicBezTo>
                  <a:cubicBezTo>
                    <a:pt x="68873" y="197265"/>
                    <a:pt x="45918" y="173907"/>
                    <a:pt x="22962" y="150544"/>
                  </a:cubicBezTo>
                  <a:cubicBezTo>
                    <a:pt x="0" y="150544"/>
                    <a:pt x="0" y="103823"/>
                    <a:pt x="0" y="80465"/>
                  </a:cubicBezTo>
                  <a:cubicBezTo>
                    <a:pt x="22962" y="57102"/>
                    <a:pt x="45918" y="10381"/>
                    <a:pt x="91835" y="10381"/>
                  </a:cubicBezTo>
                  <a:cubicBezTo>
                    <a:pt x="103313" y="10381"/>
                    <a:pt x="120532" y="4541"/>
                    <a:pt x="137746" y="1625"/>
                  </a:cubicBezTo>
                  <a:cubicBezTo>
                    <a:pt x="146356" y="164"/>
                    <a:pt x="154966" y="-567"/>
                    <a:pt x="162858" y="52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02" name="任意多边形 101"/>
            <p:cNvSpPr/>
            <p:nvPr/>
          </p:nvSpPr>
          <p:spPr>
            <a:xfrm>
              <a:off x="5343811" y="4854801"/>
              <a:ext cx="96663" cy="135328"/>
            </a:xfrm>
            <a:custGeom>
              <a:avLst/>
              <a:gdLst>
                <a:gd name="connsiteX0" fmla="*/ 96663 w 96663"/>
                <a:gd name="connsiteY0" fmla="*/ 0 h 135328"/>
                <a:gd name="connsiteX1" fmla="*/ 72495 w 96663"/>
                <a:gd name="connsiteY1" fmla="*/ 135328 h 135328"/>
                <a:gd name="connsiteX2" fmla="*/ 0 w 96663"/>
                <a:gd name="connsiteY2" fmla="*/ 90221 h 135328"/>
                <a:gd name="connsiteX3" fmla="*/ 96663 w 96663"/>
                <a:gd name="connsiteY3" fmla="*/ 0 h 135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63" h="135328">
                  <a:moveTo>
                    <a:pt x="96663" y="0"/>
                  </a:moveTo>
                  <a:cubicBezTo>
                    <a:pt x="48334" y="45107"/>
                    <a:pt x="48334" y="112774"/>
                    <a:pt x="72495" y="135328"/>
                  </a:cubicBezTo>
                  <a:cubicBezTo>
                    <a:pt x="24167" y="135328"/>
                    <a:pt x="0" y="112774"/>
                    <a:pt x="0" y="90221"/>
                  </a:cubicBezTo>
                  <a:cubicBezTo>
                    <a:pt x="0" y="45107"/>
                    <a:pt x="48334" y="0"/>
                    <a:pt x="9666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03" name="任意多边形 102"/>
            <p:cNvSpPr/>
            <p:nvPr/>
          </p:nvSpPr>
          <p:spPr>
            <a:xfrm>
              <a:off x="3377839" y="4945668"/>
              <a:ext cx="20239" cy="10973"/>
            </a:xfrm>
            <a:custGeom>
              <a:avLst/>
              <a:gdLst>
                <a:gd name="connsiteX0" fmla="*/ 15387 w 20239"/>
                <a:gd name="connsiteY0" fmla="*/ 0 h 10973"/>
                <a:gd name="connsiteX1" fmla="*/ 20239 w 20239"/>
                <a:gd name="connsiteY1" fmla="*/ 10973 h 10973"/>
                <a:gd name="connsiteX2" fmla="*/ 0 w 20239"/>
                <a:gd name="connsiteY2" fmla="*/ 3069 h 10973"/>
                <a:gd name="connsiteX3" fmla="*/ 15387 w 20239"/>
                <a:gd name="connsiteY3" fmla="*/ 0 h 1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39" h="10973">
                  <a:moveTo>
                    <a:pt x="15387" y="0"/>
                  </a:moveTo>
                  <a:lnTo>
                    <a:pt x="20239" y="10973"/>
                  </a:lnTo>
                  <a:lnTo>
                    <a:pt x="0" y="3069"/>
                  </a:lnTo>
                  <a:lnTo>
                    <a:pt x="15387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04" name="任意多边形 103"/>
            <p:cNvSpPr/>
            <p:nvPr/>
          </p:nvSpPr>
          <p:spPr>
            <a:xfrm>
              <a:off x="5643469" y="5135127"/>
              <a:ext cx="164331" cy="251324"/>
            </a:xfrm>
            <a:custGeom>
              <a:avLst/>
              <a:gdLst>
                <a:gd name="connsiteX0" fmla="*/ 0 w 164331"/>
                <a:gd name="connsiteY0" fmla="*/ 0 h 251324"/>
                <a:gd name="connsiteX1" fmla="*/ 164331 w 164331"/>
                <a:gd name="connsiteY1" fmla="*/ 91390 h 251324"/>
                <a:gd name="connsiteX2" fmla="*/ 70432 w 164331"/>
                <a:gd name="connsiteY2" fmla="*/ 251324 h 251324"/>
                <a:gd name="connsiteX3" fmla="*/ 93905 w 164331"/>
                <a:gd name="connsiteY3" fmla="*/ 205632 h 251324"/>
                <a:gd name="connsiteX4" fmla="*/ 0 w 164331"/>
                <a:gd name="connsiteY4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331" h="251324">
                  <a:moveTo>
                    <a:pt x="0" y="0"/>
                  </a:moveTo>
                  <a:cubicBezTo>
                    <a:pt x="70432" y="22846"/>
                    <a:pt x="140857" y="45692"/>
                    <a:pt x="164331" y="91390"/>
                  </a:cubicBezTo>
                  <a:cubicBezTo>
                    <a:pt x="140857" y="159934"/>
                    <a:pt x="117378" y="228478"/>
                    <a:pt x="70432" y="251324"/>
                  </a:cubicBezTo>
                  <a:cubicBezTo>
                    <a:pt x="70432" y="251324"/>
                    <a:pt x="93905" y="228478"/>
                    <a:pt x="93905" y="205632"/>
                  </a:cubicBezTo>
                  <a:cubicBezTo>
                    <a:pt x="93905" y="114236"/>
                    <a:pt x="70432" y="4569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05" name="任意多边形 104"/>
            <p:cNvSpPr/>
            <p:nvPr/>
          </p:nvSpPr>
          <p:spPr>
            <a:xfrm>
              <a:off x="3423934" y="5231791"/>
              <a:ext cx="276610" cy="239901"/>
            </a:xfrm>
            <a:custGeom>
              <a:avLst/>
              <a:gdLst>
                <a:gd name="connsiteX0" fmla="*/ 46104 w 276610"/>
                <a:gd name="connsiteY0" fmla="*/ 0 h 239901"/>
                <a:gd name="connsiteX1" fmla="*/ 230510 w 276610"/>
                <a:gd name="connsiteY1" fmla="*/ 45698 h 239901"/>
                <a:gd name="connsiteX2" fmla="*/ 276610 w 276610"/>
                <a:gd name="connsiteY2" fmla="*/ 205632 h 239901"/>
                <a:gd name="connsiteX3" fmla="*/ 46104 w 276610"/>
                <a:gd name="connsiteY3" fmla="*/ 205632 h 239901"/>
                <a:gd name="connsiteX4" fmla="*/ 23051 w 276610"/>
                <a:gd name="connsiteY4" fmla="*/ 22846 h 239901"/>
                <a:gd name="connsiteX5" fmla="*/ 46104 w 276610"/>
                <a:gd name="connsiteY5" fmla="*/ 0 h 239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6610" h="239901">
                  <a:moveTo>
                    <a:pt x="46104" y="0"/>
                  </a:moveTo>
                  <a:cubicBezTo>
                    <a:pt x="92204" y="22846"/>
                    <a:pt x="161357" y="45698"/>
                    <a:pt x="230510" y="45698"/>
                  </a:cubicBezTo>
                  <a:cubicBezTo>
                    <a:pt x="207457" y="114236"/>
                    <a:pt x="230510" y="159934"/>
                    <a:pt x="276610" y="205632"/>
                  </a:cubicBezTo>
                  <a:cubicBezTo>
                    <a:pt x="207457" y="251324"/>
                    <a:pt x="92204" y="251324"/>
                    <a:pt x="46104" y="205632"/>
                  </a:cubicBezTo>
                  <a:cubicBezTo>
                    <a:pt x="-23049" y="159934"/>
                    <a:pt x="-2" y="91390"/>
                    <a:pt x="23051" y="22846"/>
                  </a:cubicBezTo>
                  <a:cubicBezTo>
                    <a:pt x="46104" y="0"/>
                    <a:pt x="46104" y="0"/>
                    <a:pt x="4610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06" name="任意多边形 105"/>
            <p:cNvSpPr/>
            <p:nvPr/>
          </p:nvSpPr>
          <p:spPr>
            <a:xfrm>
              <a:off x="5759465" y="5231791"/>
              <a:ext cx="163708" cy="231991"/>
            </a:xfrm>
            <a:custGeom>
              <a:avLst/>
              <a:gdLst>
                <a:gd name="connsiteX0" fmla="*/ 91834 w 163708"/>
                <a:gd name="connsiteY0" fmla="*/ 0 h 231991"/>
                <a:gd name="connsiteX1" fmla="*/ 160707 w 163708"/>
                <a:gd name="connsiteY1" fmla="*/ 92796 h 231991"/>
                <a:gd name="connsiteX2" fmla="*/ 22962 w 163708"/>
                <a:gd name="connsiteY2" fmla="*/ 231991 h 231991"/>
                <a:gd name="connsiteX3" fmla="*/ 0 w 163708"/>
                <a:gd name="connsiteY3" fmla="*/ 231991 h 231991"/>
                <a:gd name="connsiteX4" fmla="*/ 91834 w 163708"/>
                <a:gd name="connsiteY4" fmla="*/ 0 h 231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08" h="231990">
                  <a:moveTo>
                    <a:pt x="91834" y="0"/>
                  </a:moveTo>
                  <a:cubicBezTo>
                    <a:pt x="137746" y="23199"/>
                    <a:pt x="160707" y="46398"/>
                    <a:pt x="160707" y="92796"/>
                  </a:cubicBezTo>
                  <a:cubicBezTo>
                    <a:pt x="183663" y="185593"/>
                    <a:pt x="68873" y="185593"/>
                    <a:pt x="22962" y="231991"/>
                  </a:cubicBezTo>
                  <a:cubicBezTo>
                    <a:pt x="0" y="231991"/>
                    <a:pt x="0" y="231991"/>
                    <a:pt x="0" y="231991"/>
                  </a:cubicBezTo>
                  <a:cubicBezTo>
                    <a:pt x="68873" y="162394"/>
                    <a:pt x="91834" y="92796"/>
                    <a:pt x="9183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07" name="任意多边形 106"/>
            <p:cNvSpPr/>
            <p:nvPr/>
          </p:nvSpPr>
          <p:spPr>
            <a:xfrm>
              <a:off x="3706579" y="5251123"/>
              <a:ext cx="90622" cy="135329"/>
            </a:xfrm>
            <a:custGeom>
              <a:avLst/>
              <a:gdLst>
                <a:gd name="connsiteX0" fmla="*/ 42294 w 90622"/>
                <a:gd name="connsiteY0" fmla="*/ 0 h 135329"/>
                <a:gd name="connsiteX1" fmla="*/ 66455 w 90622"/>
                <a:gd name="connsiteY1" fmla="*/ 0 h 135329"/>
                <a:gd name="connsiteX2" fmla="*/ 90622 w 90622"/>
                <a:gd name="connsiteY2" fmla="*/ 135329 h 135329"/>
                <a:gd name="connsiteX3" fmla="*/ 18126 w 90622"/>
                <a:gd name="connsiteY3" fmla="*/ 112775 h 135329"/>
                <a:gd name="connsiteX4" fmla="*/ 18126 w 90622"/>
                <a:gd name="connsiteY4" fmla="*/ 45108 h 135329"/>
                <a:gd name="connsiteX5" fmla="*/ 42294 w 90622"/>
                <a:gd name="connsiteY5" fmla="*/ 0 h 135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622" h="135329">
                  <a:moveTo>
                    <a:pt x="42294" y="0"/>
                  </a:moveTo>
                  <a:cubicBezTo>
                    <a:pt x="66455" y="22554"/>
                    <a:pt x="66455" y="0"/>
                    <a:pt x="66455" y="0"/>
                  </a:cubicBezTo>
                  <a:cubicBezTo>
                    <a:pt x="90622" y="135329"/>
                    <a:pt x="90622" y="135329"/>
                    <a:pt x="90622" y="135329"/>
                  </a:cubicBezTo>
                  <a:cubicBezTo>
                    <a:pt x="66455" y="135329"/>
                    <a:pt x="42294" y="135329"/>
                    <a:pt x="18126" y="112775"/>
                  </a:cubicBezTo>
                  <a:cubicBezTo>
                    <a:pt x="-6041" y="90221"/>
                    <a:pt x="-6041" y="67668"/>
                    <a:pt x="18126" y="45108"/>
                  </a:cubicBezTo>
                  <a:cubicBezTo>
                    <a:pt x="18126" y="22554"/>
                    <a:pt x="18126" y="0"/>
                    <a:pt x="4229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</p:grpSp>
      <p:sp>
        <p:nvSpPr>
          <p:cNvPr id="17411" name="文本框 13">
            <a:hlinkClick r:id="rId1" action="ppaction://hlinksldjump"/>
          </p:cNvPr>
          <p:cNvSpPr txBox="1">
            <a:spLocks noChangeArrowheads="1"/>
          </p:cNvSpPr>
          <p:nvPr/>
        </p:nvSpPr>
        <p:spPr bwMode="auto">
          <a:xfrm>
            <a:off x="1614304" y="396297"/>
            <a:ext cx="8936406" cy="126188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zh-CN" altLang="en-US" sz="4000" b="1">
                <a:latin typeface="微软雅黑" panose="020B0503020204020204" charset="-122"/>
                <a:sym typeface="微软雅黑" panose="020B0503020204020204" charset="-122"/>
              </a:rPr>
              <a:t>      </a:t>
            </a:r>
            <a:r>
              <a:rPr lang="zh-CN" altLang="en-US" sz="3600" b="1">
                <a:latin typeface="楷体" panose="02010609060101010101" charset="-122"/>
                <a:ea typeface="楷体" panose="02010609060101010101" charset="-122"/>
                <a:sym typeface="微软雅黑" panose="020B0503020204020204" charset="-122"/>
              </a:rPr>
              <a:t>斜阳草树，寻常巷陌，人道寄奴曾住。          想当年，金戈铁马，气吞万里如虎。</a:t>
            </a:r>
            <a:endParaRPr lang="zh-CN" altLang="en-US" sz="3600" b="1">
              <a:latin typeface="楷体" panose="02010609060101010101" charset="-122"/>
              <a:ea typeface="楷体" panose="02010609060101010101" charset="-122"/>
              <a:sym typeface="微软雅黑" panose="020B0503020204020204" charset="-122"/>
            </a:endParaRPr>
          </a:p>
        </p:txBody>
      </p:sp>
      <p:grpSp>
        <p:nvGrpSpPr>
          <p:cNvPr id="17412" name="组合 126"/>
          <p:cNvGrpSpPr/>
          <p:nvPr/>
        </p:nvGrpSpPr>
        <p:grpSpPr>
          <a:xfrm>
            <a:off x="138113" y="144463"/>
            <a:ext cx="11939587" cy="6589712"/>
            <a:chOff x="1303284" y="690082"/>
            <a:chExt cx="9621929" cy="5507898"/>
          </a:xfrm>
        </p:grpSpPr>
        <p:sp>
          <p:nvSpPr>
            <p:cNvPr id="128" name="Freeform 239"/>
            <p:cNvSpPr/>
            <p:nvPr/>
          </p:nvSpPr>
          <p:spPr bwMode="auto">
            <a:xfrm rot="5400000">
              <a:off x="1486617" y="506749"/>
              <a:ext cx="264050" cy="630715"/>
            </a:xfrm>
            <a:custGeom>
              <a:avLst/>
              <a:gdLst>
                <a:gd name="T0" fmla="*/ 55 w 67"/>
                <a:gd name="T1" fmla="*/ 139 h 165"/>
                <a:gd name="T2" fmla="*/ 48 w 67"/>
                <a:gd name="T3" fmla="*/ 138 h 165"/>
                <a:gd name="T4" fmla="*/ 49 w 67"/>
                <a:gd name="T5" fmla="*/ 144 h 165"/>
                <a:gd name="T6" fmla="*/ 46 w 67"/>
                <a:gd name="T7" fmla="*/ 153 h 165"/>
                <a:gd name="T8" fmla="*/ 37 w 67"/>
                <a:gd name="T9" fmla="*/ 139 h 165"/>
                <a:gd name="T10" fmla="*/ 40 w 67"/>
                <a:gd name="T11" fmla="*/ 135 h 165"/>
                <a:gd name="T12" fmla="*/ 42 w 67"/>
                <a:gd name="T13" fmla="*/ 132 h 165"/>
                <a:gd name="T14" fmla="*/ 43 w 67"/>
                <a:gd name="T15" fmla="*/ 130 h 165"/>
                <a:gd name="T16" fmla="*/ 41 w 67"/>
                <a:gd name="T17" fmla="*/ 107 h 165"/>
                <a:gd name="T18" fmla="*/ 41 w 67"/>
                <a:gd name="T19" fmla="*/ 117 h 165"/>
                <a:gd name="T20" fmla="*/ 40 w 67"/>
                <a:gd name="T21" fmla="*/ 124 h 165"/>
                <a:gd name="T22" fmla="*/ 29 w 67"/>
                <a:gd name="T23" fmla="*/ 133 h 165"/>
                <a:gd name="T24" fmla="*/ 24 w 67"/>
                <a:gd name="T25" fmla="*/ 134 h 165"/>
                <a:gd name="T26" fmla="*/ 25 w 67"/>
                <a:gd name="T27" fmla="*/ 126 h 165"/>
                <a:gd name="T28" fmla="*/ 32 w 67"/>
                <a:gd name="T29" fmla="*/ 124 h 165"/>
                <a:gd name="T30" fmla="*/ 36 w 67"/>
                <a:gd name="T31" fmla="*/ 117 h 165"/>
                <a:gd name="T32" fmla="*/ 35 w 67"/>
                <a:gd name="T33" fmla="*/ 110 h 165"/>
                <a:gd name="T34" fmla="*/ 34 w 67"/>
                <a:gd name="T35" fmla="*/ 113 h 165"/>
                <a:gd name="T36" fmla="*/ 26 w 67"/>
                <a:gd name="T37" fmla="*/ 117 h 165"/>
                <a:gd name="T38" fmla="*/ 31 w 67"/>
                <a:gd name="T39" fmla="*/ 108 h 165"/>
                <a:gd name="T40" fmla="*/ 27 w 67"/>
                <a:gd name="T41" fmla="*/ 105 h 165"/>
                <a:gd name="T42" fmla="*/ 20 w 67"/>
                <a:gd name="T43" fmla="*/ 114 h 165"/>
                <a:gd name="T44" fmla="*/ 24 w 67"/>
                <a:gd name="T45" fmla="*/ 99 h 165"/>
                <a:gd name="T46" fmla="*/ 29 w 67"/>
                <a:gd name="T47" fmla="*/ 93 h 165"/>
                <a:gd name="T48" fmla="*/ 24 w 67"/>
                <a:gd name="T49" fmla="*/ 89 h 165"/>
                <a:gd name="T50" fmla="*/ 10 w 67"/>
                <a:gd name="T51" fmla="*/ 36 h 165"/>
                <a:gd name="T52" fmla="*/ 12 w 67"/>
                <a:gd name="T53" fmla="*/ 29 h 165"/>
                <a:gd name="T54" fmla="*/ 2 w 67"/>
                <a:gd name="T55" fmla="*/ 0 h 165"/>
                <a:gd name="T56" fmla="*/ 8 w 67"/>
                <a:gd name="T57" fmla="*/ 24 h 165"/>
                <a:gd name="T58" fmla="*/ 6 w 67"/>
                <a:gd name="T59" fmla="*/ 30 h 165"/>
                <a:gd name="T60" fmla="*/ 2 w 67"/>
                <a:gd name="T61" fmla="*/ 54 h 165"/>
                <a:gd name="T62" fmla="*/ 9 w 67"/>
                <a:gd name="T63" fmla="*/ 64 h 165"/>
                <a:gd name="T64" fmla="*/ 12 w 67"/>
                <a:gd name="T65" fmla="*/ 67 h 165"/>
                <a:gd name="T66" fmla="*/ 4 w 67"/>
                <a:gd name="T67" fmla="*/ 72 h 165"/>
                <a:gd name="T68" fmla="*/ 12 w 67"/>
                <a:gd name="T69" fmla="*/ 101 h 165"/>
                <a:gd name="T70" fmla="*/ 2 w 67"/>
                <a:gd name="T71" fmla="*/ 150 h 165"/>
                <a:gd name="T72" fmla="*/ 13 w 67"/>
                <a:gd name="T73" fmla="*/ 160 h 165"/>
                <a:gd name="T74" fmla="*/ 23 w 67"/>
                <a:gd name="T75" fmla="*/ 151 h 165"/>
                <a:gd name="T76" fmla="*/ 19 w 67"/>
                <a:gd name="T77" fmla="*/ 143 h 165"/>
                <a:gd name="T78" fmla="*/ 11 w 67"/>
                <a:gd name="T79" fmla="*/ 146 h 165"/>
                <a:gd name="T80" fmla="*/ 13 w 67"/>
                <a:gd name="T81" fmla="*/ 150 h 165"/>
                <a:gd name="T82" fmla="*/ 13 w 67"/>
                <a:gd name="T83" fmla="*/ 150 h 165"/>
                <a:gd name="T84" fmla="*/ 13 w 67"/>
                <a:gd name="T85" fmla="*/ 150 h 165"/>
                <a:gd name="T86" fmla="*/ 14 w 67"/>
                <a:gd name="T87" fmla="*/ 147 h 165"/>
                <a:gd name="T88" fmla="*/ 16 w 67"/>
                <a:gd name="T89" fmla="*/ 145 h 165"/>
                <a:gd name="T90" fmla="*/ 18 w 67"/>
                <a:gd name="T91" fmla="*/ 147 h 165"/>
                <a:gd name="T92" fmla="*/ 18 w 67"/>
                <a:gd name="T93" fmla="*/ 154 h 165"/>
                <a:gd name="T94" fmla="*/ 17 w 67"/>
                <a:gd name="T95" fmla="*/ 155 h 165"/>
                <a:gd name="T96" fmla="*/ 7 w 67"/>
                <a:gd name="T97" fmla="*/ 152 h 165"/>
                <a:gd name="T98" fmla="*/ 9 w 67"/>
                <a:gd name="T99" fmla="*/ 140 h 165"/>
                <a:gd name="T100" fmla="*/ 12 w 67"/>
                <a:gd name="T101" fmla="*/ 138 h 165"/>
                <a:gd name="T102" fmla="*/ 24 w 67"/>
                <a:gd name="T103" fmla="*/ 141 h 165"/>
                <a:gd name="T104" fmla="*/ 28 w 67"/>
                <a:gd name="T105" fmla="*/ 151 h 165"/>
                <a:gd name="T106" fmla="*/ 14 w 67"/>
                <a:gd name="T107" fmla="*/ 165 h 165"/>
                <a:gd name="T108" fmla="*/ 58 w 67"/>
                <a:gd name="T109" fmla="*/ 14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7" h="165">
                  <a:moveTo>
                    <a:pt x="58" y="145"/>
                  </a:moveTo>
                  <a:cubicBezTo>
                    <a:pt x="58" y="143"/>
                    <a:pt x="57" y="141"/>
                    <a:pt x="56" y="140"/>
                  </a:cubicBezTo>
                  <a:cubicBezTo>
                    <a:pt x="56" y="140"/>
                    <a:pt x="55" y="139"/>
                    <a:pt x="55" y="139"/>
                  </a:cubicBezTo>
                  <a:cubicBezTo>
                    <a:pt x="54" y="138"/>
                    <a:pt x="52" y="138"/>
                    <a:pt x="51" y="137"/>
                  </a:cubicBezTo>
                  <a:cubicBezTo>
                    <a:pt x="51" y="137"/>
                    <a:pt x="50" y="137"/>
                    <a:pt x="50" y="137"/>
                  </a:cubicBezTo>
                  <a:cubicBezTo>
                    <a:pt x="49" y="137"/>
                    <a:pt x="49" y="137"/>
                    <a:pt x="48" y="138"/>
                  </a:cubicBezTo>
                  <a:cubicBezTo>
                    <a:pt x="46" y="138"/>
                    <a:pt x="44" y="140"/>
                    <a:pt x="43" y="142"/>
                  </a:cubicBezTo>
                  <a:cubicBezTo>
                    <a:pt x="43" y="143"/>
                    <a:pt x="43" y="145"/>
                    <a:pt x="44" y="146"/>
                  </a:cubicBezTo>
                  <a:cubicBezTo>
                    <a:pt x="45" y="145"/>
                    <a:pt x="47" y="143"/>
                    <a:pt x="49" y="144"/>
                  </a:cubicBezTo>
                  <a:cubicBezTo>
                    <a:pt x="51" y="145"/>
                    <a:pt x="51" y="147"/>
                    <a:pt x="50" y="149"/>
                  </a:cubicBezTo>
                  <a:cubicBezTo>
                    <a:pt x="50" y="150"/>
                    <a:pt x="50" y="150"/>
                    <a:pt x="50" y="151"/>
                  </a:cubicBezTo>
                  <a:cubicBezTo>
                    <a:pt x="49" y="152"/>
                    <a:pt x="47" y="153"/>
                    <a:pt x="46" y="153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1" y="153"/>
                    <a:pt x="38" y="151"/>
                    <a:pt x="37" y="148"/>
                  </a:cubicBezTo>
                  <a:cubicBezTo>
                    <a:pt x="36" y="145"/>
                    <a:pt x="36" y="142"/>
                    <a:pt x="37" y="139"/>
                  </a:cubicBezTo>
                  <a:cubicBezTo>
                    <a:pt x="38" y="138"/>
                    <a:pt x="38" y="138"/>
                    <a:pt x="38" y="138"/>
                  </a:cubicBezTo>
                  <a:cubicBezTo>
                    <a:pt x="38" y="137"/>
                    <a:pt x="39" y="137"/>
                    <a:pt x="39" y="137"/>
                  </a:cubicBezTo>
                  <a:cubicBezTo>
                    <a:pt x="39" y="136"/>
                    <a:pt x="40" y="136"/>
                    <a:pt x="40" y="135"/>
                  </a:cubicBezTo>
                  <a:cubicBezTo>
                    <a:pt x="41" y="135"/>
                    <a:pt x="41" y="134"/>
                    <a:pt x="41" y="133"/>
                  </a:cubicBezTo>
                  <a:cubicBezTo>
                    <a:pt x="42" y="133"/>
                    <a:pt x="42" y="133"/>
                    <a:pt x="42" y="132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2" y="131"/>
                    <a:pt x="43" y="131"/>
                    <a:pt x="43" y="130"/>
                  </a:cubicBezTo>
                  <a:cubicBezTo>
                    <a:pt x="43" y="130"/>
                    <a:pt x="43" y="130"/>
                    <a:pt x="43" y="130"/>
                  </a:cubicBezTo>
                  <a:cubicBezTo>
                    <a:pt x="50" y="117"/>
                    <a:pt x="42" y="102"/>
                    <a:pt x="40" y="99"/>
                  </a:cubicBezTo>
                  <a:cubicBezTo>
                    <a:pt x="40" y="101"/>
                    <a:pt x="41" y="104"/>
                    <a:pt x="41" y="106"/>
                  </a:cubicBezTo>
                  <a:cubicBezTo>
                    <a:pt x="41" y="107"/>
                    <a:pt x="41" y="107"/>
                    <a:pt x="41" y="107"/>
                  </a:cubicBezTo>
                  <a:cubicBezTo>
                    <a:pt x="41" y="109"/>
                    <a:pt x="42" y="110"/>
                    <a:pt x="42" y="112"/>
                  </a:cubicBezTo>
                  <a:cubicBezTo>
                    <a:pt x="42" y="112"/>
                    <a:pt x="42" y="113"/>
                    <a:pt x="42" y="113"/>
                  </a:cubicBezTo>
                  <a:cubicBezTo>
                    <a:pt x="42" y="115"/>
                    <a:pt x="42" y="116"/>
                    <a:pt x="41" y="117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1" y="119"/>
                    <a:pt x="41" y="120"/>
                    <a:pt x="41" y="121"/>
                  </a:cubicBezTo>
                  <a:cubicBezTo>
                    <a:pt x="40" y="122"/>
                    <a:pt x="40" y="123"/>
                    <a:pt x="40" y="124"/>
                  </a:cubicBezTo>
                  <a:cubicBezTo>
                    <a:pt x="38" y="127"/>
                    <a:pt x="35" y="130"/>
                    <a:pt x="31" y="132"/>
                  </a:cubicBezTo>
                  <a:cubicBezTo>
                    <a:pt x="31" y="132"/>
                    <a:pt x="31" y="132"/>
                    <a:pt x="30" y="133"/>
                  </a:cubicBezTo>
                  <a:cubicBezTo>
                    <a:pt x="30" y="133"/>
                    <a:pt x="29" y="133"/>
                    <a:pt x="29" y="133"/>
                  </a:cubicBezTo>
                  <a:cubicBezTo>
                    <a:pt x="28" y="133"/>
                    <a:pt x="27" y="134"/>
                    <a:pt x="27" y="134"/>
                  </a:cubicBezTo>
                  <a:cubicBezTo>
                    <a:pt x="26" y="134"/>
                    <a:pt x="26" y="134"/>
                    <a:pt x="26" y="134"/>
                  </a:cubicBezTo>
                  <a:cubicBezTo>
                    <a:pt x="25" y="134"/>
                    <a:pt x="25" y="134"/>
                    <a:pt x="24" y="134"/>
                  </a:cubicBezTo>
                  <a:cubicBezTo>
                    <a:pt x="24" y="134"/>
                    <a:pt x="24" y="135"/>
                    <a:pt x="23" y="135"/>
                  </a:cubicBezTo>
                  <a:cubicBezTo>
                    <a:pt x="21" y="135"/>
                    <a:pt x="18" y="135"/>
                    <a:pt x="18" y="133"/>
                  </a:cubicBezTo>
                  <a:cubicBezTo>
                    <a:pt x="16" y="127"/>
                    <a:pt x="21" y="125"/>
                    <a:pt x="25" y="126"/>
                  </a:cubicBezTo>
                  <a:cubicBezTo>
                    <a:pt x="26" y="126"/>
                    <a:pt x="26" y="126"/>
                    <a:pt x="27" y="126"/>
                  </a:cubicBezTo>
                  <a:cubicBezTo>
                    <a:pt x="28" y="126"/>
                    <a:pt x="30" y="126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3" y="124"/>
                    <a:pt x="33" y="123"/>
                  </a:cubicBezTo>
                  <a:cubicBezTo>
                    <a:pt x="33" y="123"/>
                    <a:pt x="33" y="123"/>
                    <a:pt x="34" y="122"/>
                  </a:cubicBezTo>
                  <a:cubicBezTo>
                    <a:pt x="35" y="121"/>
                    <a:pt x="36" y="119"/>
                    <a:pt x="36" y="117"/>
                  </a:cubicBezTo>
                  <a:cubicBezTo>
                    <a:pt x="36" y="117"/>
                    <a:pt x="36" y="117"/>
                    <a:pt x="36" y="116"/>
                  </a:cubicBezTo>
                  <a:cubicBezTo>
                    <a:pt x="36" y="115"/>
                    <a:pt x="36" y="112"/>
                    <a:pt x="35" y="111"/>
                  </a:cubicBezTo>
                  <a:cubicBezTo>
                    <a:pt x="35" y="110"/>
                    <a:pt x="35" y="110"/>
                    <a:pt x="35" y="110"/>
                  </a:cubicBezTo>
                  <a:cubicBezTo>
                    <a:pt x="35" y="109"/>
                    <a:pt x="35" y="109"/>
                    <a:pt x="35" y="109"/>
                  </a:cubicBezTo>
                  <a:cubicBezTo>
                    <a:pt x="35" y="110"/>
                    <a:pt x="35" y="110"/>
                    <a:pt x="35" y="111"/>
                  </a:cubicBezTo>
                  <a:cubicBezTo>
                    <a:pt x="34" y="112"/>
                    <a:pt x="34" y="112"/>
                    <a:pt x="34" y="113"/>
                  </a:cubicBezTo>
                  <a:cubicBezTo>
                    <a:pt x="34" y="113"/>
                    <a:pt x="34" y="113"/>
                    <a:pt x="34" y="114"/>
                  </a:cubicBezTo>
                  <a:cubicBezTo>
                    <a:pt x="33" y="116"/>
                    <a:pt x="31" y="119"/>
                    <a:pt x="28" y="120"/>
                  </a:cubicBezTo>
                  <a:cubicBezTo>
                    <a:pt x="27" y="120"/>
                    <a:pt x="26" y="119"/>
                    <a:pt x="26" y="117"/>
                  </a:cubicBezTo>
                  <a:cubicBezTo>
                    <a:pt x="26" y="114"/>
                    <a:pt x="28" y="112"/>
                    <a:pt x="30" y="110"/>
                  </a:cubicBezTo>
                  <a:cubicBezTo>
                    <a:pt x="30" y="109"/>
                    <a:pt x="30" y="109"/>
                    <a:pt x="31" y="109"/>
                  </a:cubicBezTo>
                  <a:cubicBezTo>
                    <a:pt x="31" y="109"/>
                    <a:pt x="31" y="108"/>
                    <a:pt x="31" y="108"/>
                  </a:cubicBezTo>
                  <a:cubicBezTo>
                    <a:pt x="31" y="108"/>
                    <a:pt x="32" y="107"/>
                    <a:pt x="32" y="107"/>
                  </a:cubicBezTo>
                  <a:cubicBezTo>
                    <a:pt x="34" y="103"/>
                    <a:pt x="34" y="99"/>
                    <a:pt x="33" y="95"/>
                  </a:cubicBezTo>
                  <a:cubicBezTo>
                    <a:pt x="34" y="99"/>
                    <a:pt x="30" y="102"/>
                    <a:pt x="27" y="105"/>
                  </a:cubicBezTo>
                  <a:cubicBezTo>
                    <a:pt x="27" y="105"/>
                    <a:pt x="26" y="106"/>
                    <a:pt x="26" y="106"/>
                  </a:cubicBezTo>
                  <a:cubicBezTo>
                    <a:pt x="26" y="106"/>
                    <a:pt x="26" y="107"/>
                    <a:pt x="26" y="107"/>
                  </a:cubicBezTo>
                  <a:cubicBezTo>
                    <a:pt x="22" y="111"/>
                    <a:pt x="20" y="114"/>
                    <a:pt x="20" y="114"/>
                  </a:cubicBezTo>
                  <a:cubicBezTo>
                    <a:pt x="18" y="120"/>
                    <a:pt x="15" y="118"/>
                    <a:pt x="15" y="118"/>
                  </a:cubicBezTo>
                  <a:cubicBezTo>
                    <a:pt x="10" y="111"/>
                    <a:pt x="22" y="101"/>
                    <a:pt x="22" y="101"/>
                  </a:cubicBezTo>
                  <a:cubicBezTo>
                    <a:pt x="23" y="100"/>
                    <a:pt x="24" y="100"/>
                    <a:pt x="24" y="99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25" y="99"/>
                    <a:pt x="25" y="98"/>
                    <a:pt x="26" y="98"/>
                  </a:cubicBezTo>
                  <a:cubicBezTo>
                    <a:pt x="27" y="96"/>
                    <a:pt x="28" y="95"/>
                    <a:pt x="29" y="93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2" y="86"/>
                    <a:pt x="30" y="81"/>
                    <a:pt x="30" y="81"/>
                  </a:cubicBezTo>
                  <a:cubicBezTo>
                    <a:pt x="28" y="89"/>
                    <a:pt x="24" y="89"/>
                    <a:pt x="24" y="89"/>
                  </a:cubicBezTo>
                  <a:cubicBezTo>
                    <a:pt x="20" y="87"/>
                    <a:pt x="24" y="82"/>
                    <a:pt x="24" y="82"/>
                  </a:cubicBezTo>
                  <a:cubicBezTo>
                    <a:pt x="31" y="71"/>
                    <a:pt x="18" y="58"/>
                    <a:pt x="18" y="58"/>
                  </a:cubicBezTo>
                  <a:cubicBezTo>
                    <a:pt x="10" y="50"/>
                    <a:pt x="9" y="42"/>
                    <a:pt x="10" y="36"/>
                  </a:cubicBezTo>
                  <a:cubicBezTo>
                    <a:pt x="10" y="36"/>
                    <a:pt x="10" y="35"/>
                    <a:pt x="10" y="35"/>
                  </a:cubicBezTo>
                  <a:cubicBezTo>
                    <a:pt x="11" y="33"/>
                    <a:pt x="11" y="32"/>
                    <a:pt x="11" y="30"/>
                  </a:cubicBezTo>
                  <a:cubicBezTo>
                    <a:pt x="11" y="30"/>
                    <a:pt x="11" y="29"/>
                    <a:pt x="12" y="29"/>
                  </a:cubicBezTo>
                  <a:cubicBezTo>
                    <a:pt x="13" y="22"/>
                    <a:pt x="13" y="15"/>
                    <a:pt x="11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2"/>
                    <a:pt x="2" y="0"/>
                    <a:pt x="2" y="0"/>
                  </a:cubicBezTo>
                  <a:cubicBezTo>
                    <a:pt x="7" y="4"/>
                    <a:pt x="9" y="9"/>
                    <a:pt x="9" y="15"/>
                  </a:cubicBezTo>
                  <a:cubicBezTo>
                    <a:pt x="9" y="15"/>
                    <a:pt x="9" y="16"/>
                    <a:pt x="9" y="16"/>
                  </a:cubicBezTo>
                  <a:cubicBezTo>
                    <a:pt x="9" y="19"/>
                    <a:pt x="8" y="22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7" y="27"/>
                    <a:pt x="7" y="28"/>
                    <a:pt x="7" y="29"/>
                  </a:cubicBezTo>
                  <a:cubicBezTo>
                    <a:pt x="6" y="29"/>
                    <a:pt x="6" y="30"/>
                    <a:pt x="6" y="30"/>
                  </a:cubicBezTo>
                  <a:cubicBezTo>
                    <a:pt x="5" y="34"/>
                    <a:pt x="4" y="36"/>
                    <a:pt x="4" y="36"/>
                  </a:cubicBezTo>
                  <a:cubicBezTo>
                    <a:pt x="1" y="42"/>
                    <a:pt x="1" y="48"/>
                    <a:pt x="2" y="52"/>
                  </a:cubicBezTo>
                  <a:cubicBezTo>
                    <a:pt x="2" y="53"/>
                    <a:pt x="2" y="54"/>
                    <a:pt x="2" y="54"/>
                  </a:cubicBezTo>
                  <a:cubicBezTo>
                    <a:pt x="3" y="56"/>
                    <a:pt x="4" y="58"/>
                    <a:pt x="6" y="60"/>
                  </a:cubicBezTo>
                  <a:cubicBezTo>
                    <a:pt x="6" y="60"/>
                    <a:pt x="6" y="60"/>
                    <a:pt x="6" y="61"/>
                  </a:cubicBezTo>
                  <a:cubicBezTo>
                    <a:pt x="7" y="62"/>
                    <a:pt x="8" y="63"/>
                    <a:pt x="9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1" y="66"/>
                    <a:pt x="12" y="66"/>
                    <a:pt x="12" y="67"/>
                  </a:cubicBezTo>
                  <a:cubicBezTo>
                    <a:pt x="14" y="69"/>
                    <a:pt x="16" y="73"/>
                    <a:pt x="14" y="75"/>
                  </a:cubicBezTo>
                  <a:cubicBezTo>
                    <a:pt x="11" y="79"/>
                    <a:pt x="7" y="76"/>
                    <a:pt x="5" y="73"/>
                  </a:cubicBezTo>
                  <a:cubicBezTo>
                    <a:pt x="5" y="73"/>
                    <a:pt x="4" y="72"/>
                    <a:pt x="4" y="72"/>
                  </a:cubicBezTo>
                  <a:cubicBezTo>
                    <a:pt x="3" y="70"/>
                    <a:pt x="2" y="67"/>
                    <a:pt x="2" y="67"/>
                  </a:cubicBezTo>
                  <a:cubicBezTo>
                    <a:pt x="0" y="82"/>
                    <a:pt x="10" y="90"/>
                    <a:pt x="10" y="90"/>
                  </a:cubicBezTo>
                  <a:cubicBezTo>
                    <a:pt x="19" y="97"/>
                    <a:pt x="12" y="101"/>
                    <a:pt x="12" y="101"/>
                  </a:cubicBezTo>
                  <a:cubicBezTo>
                    <a:pt x="7" y="102"/>
                    <a:pt x="1" y="94"/>
                    <a:pt x="1" y="94"/>
                  </a:cubicBezTo>
                  <a:cubicBezTo>
                    <a:pt x="1" y="149"/>
                    <a:pt x="1" y="149"/>
                    <a:pt x="1" y="149"/>
                  </a:cubicBezTo>
                  <a:cubicBezTo>
                    <a:pt x="2" y="149"/>
                    <a:pt x="2" y="150"/>
                    <a:pt x="2" y="150"/>
                  </a:cubicBezTo>
                  <a:cubicBezTo>
                    <a:pt x="2" y="152"/>
                    <a:pt x="3" y="154"/>
                    <a:pt x="5" y="156"/>
                  </a:cubicBezTo>
                  <a:cubicBezTo>
                    <a:pt x="5" y="157"/>
                    <a:pt x="5" y="157"/>
                    <a:pt x="5" y="157"/>
                  </a:cubicBezTo>
                  <a:cubicBezTo>
                    <a:pt x="7" y="159"/>
                    <a:pt x="10" y="160"/>
                    <a:pt x="13" y="160"/>
                  </a:cubicBezTo>
                  <a:cubicBezTo>
                    <a:pt x="16" y="160"/>
                    <a:pt x="18" y="159"/>
                    <a:pt x="20" y="157"/>
                  </a:cubicBezTo>
                  <a:cubicBezTo>
                    <a:pt x="21" y="157"/>
                    <a:pt x="21" y="157"/>
                    <a:pt x="21" y="157"/>
                  </a:cubicBezTo>
                  <a:cubicBezTo>
                    <a:pt x="22" y="155"/>
                    <a:pt x="23" y="153"/>
                    <a:pt x="23" y="151"/>
                  </a:cubicBezTo>
                  <a:cubicBezTo>
                    <a:pt x="23" y="150"/>
                    <a:pt x="23" y="149"/>
                    <a:pt x="23" y="148"/>
                  </a:cubicBezTo>
                  <a:cubicBezTo>
                    <a:pt x="23" y="147"/>
                    <a:pt x="22" y="146"/>
                    <a:pt x="22" y="145"/>
                  </a:cubicBezTo>
                  <a:cubicBezTo>
                    <a:pt x="21" y="144"/>
                    <a:pt x="20" y="144"/>
                    <a:pt x="19" y="143"/>
                  </a:cubicBezTo>
                  <a:cubicBezTo>
                    <a:pt x="18" y="143"/>
                    <a:pt x="17" y="143"/>
                    <a:pt x="16" y="143"/>
                  </a:cubicBezTo>
                  <a:cubicBezTo>
                    <a:pt x="15" y="143"/>
                    <a:pt x="13" y="144"/>
                    <a:pt x="13" y="145"/>
                  </a:cubicBezTo>
                  <a:cubicBezTo>
                    <a:pt x="12" y="145"/>
                    <a:pt x="12" y="145"/>
                    <a:pt x="11" y="146"/>
                  </a:cubicBezTo>
                  <a:cubicBezTo>
                    <a:pt x="11" y="147"/>
                    <a:pt x="11" y="147"/>
                    <a:pt x="11" y="148"/>
                  </a:cubicBezTo>
                  <a:cubicBezTo>
                    <a:pt x="11" y="148"/>
                    <a:pt x="12" y="149"/>
                    <a:pt x="12" y="149"/>
                  </a:cubicBezTo>
                  <a:cubicBezTo>
                    <a:pt x="12" y="149"/>
                    <a:pt x="12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49"/>
                    <a:pt x="13" y="149"/>
                    <a:pt x="13" y="149"/>
                  </a:cubicBezTo>
                  <a:cubicBezTo>
                    <a:pt x="13" y="148"/>
                    <a:pt x="13" y="148"/>
                    <a:pt x="14" y="147"/>
                  </a:cubicBezTo>
                  <a:cubicBezTo>
                    <a:pt x="14" y="147"/>
                    <a:pt x="14" y="147"/>
                    <a:pt x="14" y="147"/>
                  </a:cubicBezTo>
                  <a:cubicBezTo>
                    <a:pt x="14" y="146"/>
                    <a:pt x="14" y="146"/>
                    <a:pt x="14" y="146"/>
                  </a:cubicBezTo>
                  <a:cubicBezTo>
                    <a:pt x="15" y="146"/>
                    <a:pt x="15" y="145"/>
                    <a:pt x="15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7" y="146"/>
                    <a:pt x="18" y="146"/>
                    <a:pt x="18" y="147"/>
                  </a:cubicBezTo>
                  <a:cubicBezTo>
                    <a:pt x="19" y="147"/>
                    <a:pt x="19" y="148"/>
                    <a:pt x="19" y="148"/>
                  </a:cubicBezTo>
                  <a:cubicBezTo>
                    <a:pt x="20" y="149"/>
                    <a:pt x="20" y="150"/>
                    <a:pt x="19" y="152"/>
                  </a:cubicBezTo>
                  <a:cubicBezTo>
                    <a:pt x="19" y="153"/>
                    <a:pt x="18" y="153"/>
                    <a:pt x="18" y="154"/>
                  </a:cubicBezTo>
                  <a:cubicBezTo>
                    <a:pt x="18" y="154"/>
                    <a:pt x="17" y="154"/>
                    <a:pt x="17" y="155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16" y="156"/>
                    <a:pt x="14" y="156"/>
                    <a:pt x="12" y="156"/>
                  </a:cubicBezTo>
                  <a:cubicBezTo>
                    <a:pt x="11" y="155"/>
                    <a:pt x="9" y="154"/>
                    <a:pt x="8" y="153"/>
                  </a:cubicBezTo>
                  <a:cubicBezTo>
                    <a:pt x="7" y="153"/>
                    <a:pt x="7" y="152"/>
                    <a:pt x="7" y="152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6" y="150"/>
                    <a:pt x="6" y="147"/>
                    <a:pt x="6" y="146"/>
                  </a:cubicBezTo>
                  <a:cubicBezTo>
                    <a:pt x="6" y="144"/>
                    <a:pt x="8" y="142"/>
                    <a:pt x="9" y="140"/>
                  </a:cubicBezTo>
                  <a:cubicBezTo>
                    <a:pt x="10" y="140"/>
                    <a:pt x="11" y="139"/>
                    <a:pt x="12" y="138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5" y="138"/>
                    <a:pt x="17" y="138"/>
                    <a:pt x="19" y="138"/>
                  </a:cubicBezTo>
                  <a:cubicBezTo>
                    <a:pt x="21" y="139"/>
                    <a:pt x="23" y="140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7" y="144"/>
                    <a:pt x="28" y="147"/>
                    <a:pt x="28" y="151"/>
                  </a:cubicBezTo>
                  <a:cubicBezTo>
                    <a:pt x="28" y="151"/>
                    <a:pt x="27" y="152"/>
                    <a:pt x="27" y="153"/>
                  </a:cubicBezTo>
                  <a:cubicBezTo>
                    <a:pt x="27" y="153"/>
                    <a:pt x="27" y="153"/>
                    <a:pt x="27" y="153"/>
                  </a:cubicBezTo>
                  <a:cubicBezTo>
                    <a:pt x="25" y="162"/>
                    <a:pt x="17" y="164"/>
                    <a:pt x="14" y="165"/>
                  </a:cubicBezTo>
                  <a:cubicBezTo>
                    <a:pt x="15" y="165"/>
                    <a:pt x="16" y="165"/>
                    <a:pt x="16" y="165"/>
                  </a:cubicBezTo>
                  <a:cubicBezTo>
                    <a:pt x="67" y="165"/>
                    <a:pt x="67" y="165"/>
                    <a:pt x="67" y="165"/>
                  </a:cubicBezTo>
                  <a:lnTo>
                    <a:pt x="58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fontAlgn="auto"/>
              <a:endParaRPr lang="zh-CN" altLang="en-US" noProof="1">
                <a:solidFill>
                  <a:srgbClr val="151515"/>
                </a:solidFill>
              </a:endParaRPr>
            </a:p>
          </p:txBody>
        </p:sp>
        <p:sp>
          <p:nvSpPr>
            <p:cNvPr id="129" name="Freeform 239"/>
            <p:cNvSpPr/>
            <p:nvPr/>
          </p:nvSpPr>
          <p:spPr bwMode="auto">
            <a:xfrm flipH="1">
              <a:off x="10687255" y="5567710"/>
              <a:ext cx="237958" cy="630270"/>
            </a:xfrm>
            <a:custGeom>
              <a:avLst/>
              <a:gdLst>
                <a:gd name="T0" fmla="*/ 55 w 67"/>
                <a:gd name="T1" fmla="*/ 139 h 165"/>
                <a:gd name="T2" fmla="*/ 48 w 67"/>
                <a:gd name="T3" fmla="*/ 138 h 165"/>
                <a:gd name="T4" fmla="*/ 49 w 67"/>
                <a:gd name="T5" fmla="*/ 144 h 165"/>
                <a:gd name="T6" fmla="*/ 46 w 67"/>
                <a:gd name="T7" fmla="*/ 153 h 165"/>
                <a:gd name="T8" fmla="*/ 37 w 67"/>
                <a:gd name="T9" fmla="*/ 139 h 165"/>
                <a:gd name="T10" fmla="*/ 40 w 67"/>
                <a:gd name="T11" fmla="*/ 135 h 165"/>
                <a:gd name="T12" fmla="*/ 42 w 67"/>
                <a:gd name="T13" fmla="*/ 132 h 165"/>
                <a:gd name="T14" fmla="*/ 43 w 67"/>
                <a:gd name="T15" fmla="*/ 130 h 165"/>
                <a:gd name="T16" fmla="*/ 41 w 67"/>
                <a:gd name="T17" fmla="*/ 107 h 165"/>
                <a:gd name="T18" fmla="*/ 41 w 67"/>
                <a:gd name="T19" fmla="*/ 117 h 165"/>
                <a:gd name="T20" fmla="*/ 40 w 67"/>
                <a:gd name="T21" fmla="*/ 124 h 165"/>
                <a:gd name="T22" fmla="*/ 29 w 67"/>
                <a:gd name="T23" fmla="*/ 133 h 165"/>
                <a:gd name="T24" fmla="*/ 24 w 67"/>
                <a:gd name="T25" fmla="*/ 134 h 165"/>
                <a:gd name="T26" fmla="*/ 25 w 67"/>
                <a:gd name="T27" fmla="*/ 126 h 165"/>
                <a:gd name="T28" fmla="*/ 32 w 67"/>
                <a:gd name="T29" fmla="*/ 124 h 165"/>
                <a:gd name="T30" fmla="*/ 36 w 67"/>
                <a:gd name="T31" fmla="*/ 117 h 165"/>
                <a:gd name="T32" fmla="*/ 35 w 67"/>
                <a:gd name="T33" fmla="*/ 110 h 165"/>
                <a:gd name="T34" fmla="*/ 34 w 67"/>
                <a:gd name="T35" fmla="*/ 113 h 165"/>
                <a:gd name="T36" fmla="*/ 26 w 67"/>
                <a:gd name="T37" fmla="*/ 117 h 165"/>
                <a:gd name="T38" fmla="*/ 31 w 67"/>
                <a:gd name="T39" fmla="*/ 108 h 165"/>
                <a:gd name="T40" fmla="*/ 27 w 67"/>
                <a:gd name="T41" fmla="*/ 105 h 165"/>
                <a:gd name="T42" fmla="*/ 20 w 67"/>
                <a:gd name="T43" fmla="*/ 114 h 165"/>
                <a:gd name="T44" fmla="*/ 24 w 67"/>
                <a:gd name="T45" fmla="*/ 99 h 165"/>
                <a:gd name="T46" fmla="*/ 29 w 67"/>
                <a:gd name="T47" fmla="*/ 93 h 165"/>
                <a:gd name="T48" fmla="*/ 24 w 67"/>
                <a:gd name="T49" fmla="*/ 89 h 165"/>
                <a:gd name="T50" fmla="*/ 10 w 67"/>
                <a:gd name="T51" fmla="*/ 36 h 165"/>
                <a:gd name="T52" fmla="*/ 12 w 67"/>
                <a:gd name="T53" fmla="*/ 29 h 165"/>
                <a:gd name="T54" fmla="*/ 2 w 67"/>
                <a:gd name="T55" fmla="*/ 0 h 165"/>
                <a:gd name="T56" fmla="*/ 8 w 67"/>
                <a:gd name="T57" fmla="*/ 24 h 165"/>
                <a:gd name="T58" fmla="*/ 6 w 67"/>
                <a:gd name="T59" fmla="*/ 30 h 165"/>
                <a:gd name="T60" fmla="*/ 2 w 67"/>
                <a:gd name="T61" fmla="*/ 54 h 165"/>
                <a:gd name="T62" fmla="*/ 9 w 67"/>
                <a:gd name="T63" fmla="*/ 64 h 165"/>
                <a:gd name="T64" fmla="*/ 12 w 67"/>
                <a:gd name="T65" fmla="*/ 67 h 165"/>
                <a:gd name="T66" fmla="*/ 4 w 67"/>
                <a:gd name="T67" fmla="*/ 72 h 165"/>
                <a:gd name="T68" fmla="*/ 12 w 67"/>
                <a:gd name="T69" fmla="*/ 101 h 165"/>
                <a:gd name="T70" fmla="*/ 2 w 67"/>
                <a:gd name="T71" fmla="*/ 150 h 165"/>
                <a:gd name="T72" fmla="*/ 13 w 67"/>
                <a:gd name="T73" fmla="*/ 160 h 165"/>
                <a:gd name="T74" fmla="*/ 23 w 67"/>
                <a:gd name="T75" fmla="*/ 151 h 165"/>
                <a:gd name="T76" fmla="*/ 19 w 67"/>
                <a:gd name="T77" fmla="*/ 143 h 165"/>
                <a:gd name="T78" fmla="*/ 11 w 67"/>
                <a:gd name="T79" fmla="*/ 146 h 165"/>
                <a:gd name="T80" fmla="*/ 13 w 67"/>
                <a:gd name="T81" fmla="*/ 150 h 165"/>
                <a:gd name="T82" fmla="*/ 13 w 67"/>
                <a:gd name="T83" fmla="*/ 150 h 165"/>
                <a:gd name="T84" fmla="*/ 13 w 67"/>
                <a:gd name="T85" fmla="*/ 150 h 165"/>
                <a:gd name="T86" fmla="*/ 14 w 67"/>
                <a:gd name="T87" fmla="*/ 147 h 165"/>
                <a:gd name="T88" fmla="*/ 16 w 67"/>
                <a:gd name="T89" fmla="*/ 145 h 165"/>
                <a:gd name="T90" fmla="*/ 18 w 67"/>
                <a:gd name="T91" fmla="*/ 147 h 165"/>
                <a:gd name="T92" fmla="*/ 18 w 67"/>
                <a:gd name="T93" fmla="*/ 154 h 165"/>
                <a:gd name="T94" fmla="*/ 17 w 67"/>
                <a:gd name="T95" fmla="*/ 155 h 165"/>
                <a:gd name="T96" fmla="*/ 7 w 67"/>
                <a:gd name="T97" fmla="*/ 152 h 165"/>
                <a:gd name="T98" fmla="*/ 9 w 67"/>
                <a:gd name="T99" fmla="*/ 140 h 165"/>
                <a:gd name="T100" fmla="*/ 12 w 67"/>
                <a:gd name="T101" fmla="*/ 138 h 165"/>
                <a:gd name="T102" fmla="*/ 24 w 67"/>
                <a:gd name="T103" fmla="*/ 141 h 165"/>
                <a:gd name="T104" fmla="*/ 28 w 67"/>
                <a:gd name="T105" fmla="*/ 151 h 165"/>
                <a:gd name="T106" fmla="*/ 14 w 67"/>
                <a:gd name="T107" fmla="*/ 165 h 165"/>
                <a:gd name="T108" fmla="*/ 58 w 67"/>
                <a:gd name="T109" fmla="*/ 14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7" h="165">
                  <a:moveTo>
                    <a:pt x="58" y="145"/>
                  </a:moveTo>
                  <a:cubicBezTo>
                    <a:pt x="58" y="143"/>
                    <a:pt x="57" y="141"/>
                    <a:pt x="56" y="140"/>
                  </a:cubicBezTo>
                  <a:cubicBezTo>
                    <a:pt x="56" y="140"/>
                    <a:pt x="55" y="139"/>
                    <a:pt x="55" y="139"/>
                  </a:cubicBezTo>
                  <a:cubicBezTo>
                    <a:pt x="54" y="138"/>
                    <a:pt x="52" y="138"/>
                    <a:pt x="51" y="137"/>
                  </a:cubicBezTo>
                  <a:cubicBezTo>
                    <a:pt x="51" y="137"/>
                    <a:pt x="50" y="137"/>
                    <a:pt x="50" y="137"/>
                  </a:cubicBezTo>
                  <a:cubicBezTo>
                    <a:pt x="49" y="137"/>
                    <a:pt x="49" y="137"/>
                    <a:pt x="48" y="138"/>
                  </a:cubicBezTo>
                  <a:cubicBezTo>
                    <a:pt x="46" y="138"/>
                    <a:pt x="44" y="140"/>
                    <a:pt x="43" y="142"/>
                  </a:cubicBezTo>
                  <a:cubicBezTo>
                    <a:pt x="43" y="143"/>
                    <a:pt x="43" y="145"/>
                    <a:pt x="44" y="146"/>
                  </a:cubicBezTo>
                  <a:cubicBezTo>
                    <a:pt x="45" y="145"/>
                    <a:pt x="47" y="143"/>
                    <a:pt x="49" y="144"/>
                  </a:cubicBezTo>
                  <a:cubicBezTo>
                    <a:pt x="51" y="145"/>
                    <a:pt x="51" y="147"/>
                    <a:pt x="50" y="149"/>
                  </a:cubicBezTo>
                  <a:cubicBezTo>
                    <a:pt x="50" y="150"/>
                    <a:pt x="50" y="150"/>
                    <a:pt x="50" y="151"/>
                  </a:cubicBezTo>
                  <a:cubicBezTo>
                    <a:pt x="49" y="152"/>
                    <a:pt x="47" y="153"/>
                    <a:pt x="46" y="153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1" y="153"/>
                    <a:pt x="38" y="151"/>
                    <a:pt x="37" y="148"/>
                  </a:cubicBezTo>
                  <a:cubicBezTo>
                    <a:pt x="36" y="145"/>
                    <a:pt x="36" y="142"/>
                    <a:pt x="37" y="139"/>
                  </a:cubicBezTo>
                  <a:cubicBezTo>
                    <a:pt x="38" y="138"/>
                    <a:pt x="38" y="138"/>
                    <a:pt x="38" y="138"/>
                  </a:cubicBezTo>
                  <a:cubicBezTo>
                    <a:pt x="38" y="137"/>
                    <a:pt x="39" y="137"/>
                    <a:pt x="39" y="137"/>
                  </a:cubicBezTo>
                  <a:cubicBezTo>
                    <a:pt x="39" y="136"/>
                    <a:pt x="40" y="136"/>
                    <a:pt x="40" y="135"/>
                  </a:cubicBezTo>
                  <a:cubicBezTo>
                    <a:pt x="41" y="135"/>
                    <a:pt x="41" y="134"/>
                    <a:pt x="41" y="133"/>
                  </a:cubicBezTo>
                  <a:cubicBezTo>
                    <a:pt x="42" y="133"/>
                    <a:pt x="42" y="133"/>
                    <a:pt x="42" y="132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2" y="131"/>
                    <a:pt x="43" y="131"/>
                    <a:pt x="43" y="130"/>
                  </a:cubicBezTo>
                  <a:cubicBezTo>
                    <a:pt x="43" y="130"/>
                    <a:pt x="43" y="130"/>
                    <a:pt x="43" y="130"/>
                  </a:cubicBezTo>
                  <a:cubicBezTo>
                    <a:pt x="50" y="117"/>
                    <a:pt x="42" y="102"/>
                    <a:pt x="40" y="99"/>
                  </a:cubicBezTo>
                  <a:cubicBezTo>
                    <a:pt x="40" y="101"/>
                    <a:pt x="41" y="104"/>
                    <a:pt x="41" y="106"/>
                  </a:cubicBezTo>
                  <a:cubicBezTo>
                    <a:pt x="41" y="107"/>
                    <a:pt x="41" y="107"/>
                    <a:pt x="41" y="107"/>
                  </a:cubicBezTo>
                  <a:cubicBezTo>
                    <a:pt x="41" y="109"/>
                    <a:pt x="42" y="110"/>
                    <a:pt x="42" y="112"/>
                  </a:cubicBezTo>
                  <a:cubicBezTo>
                    <a:pt x="42" y="112"/>
                    <a:pt x="42" y="113"/>
                    <a:pt x="42" y="113"/>
                  </a:cubicBezTo>
                  <a:cubicBezTo>
                    <a:pt x="42" y="115"/>
                    <a:pt x="42" y="116"/>
                    <a:pt x="41" y="117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1" y="119"/>
                    <a:pt x="41" y="120"/>
                    <a:pt x="41" y="121"/>
                  </a:cubicBezTo>
                  <a:cubicBezTo>
                    <a:pt x="40" y="122"/>
                    <a:pt x="40" y="123"/>
                    <a:pt x="40" y="124"/>
                  </a:cubicBezTo>
                  <a:cubicBezTo>
                    <a:pt x="38" y="127"/>
                    <a:pt x="35" y="130"/>
                    <a:pt x="31" y="132"/>
                  </a:cubicBezTo>
                  <a:cubicBezTo>
                    <a:pt x="31" y="132"/>
                    <a:pt x="31" y="132"/>
                    <a:pt x="30" y="133"/>
                  </a:cubicBezTo>
                  <a:cubicBezTo>
                    <a:pt x="30" y="133"/>
                    <a:pt x="29" y="133"/>
                    <a:pt x="29" y="133"/>
                  </a:cubicBezTo>
                  <a:cubicBezTo>
                    <a:pt x="28" y="133"/>
                    <a:pt x="27" y="134"/>
                    <a:pt x="27" y="134"/>
                  </a:cubicBezTo>
                  <a:cubicBezTo>
                    <a:pt x="26" y="134"/>
                    <a:pt x="26" y="134"/>
                    <a:pt x="26" y="134"/>
                  </a:cubicBezTo>
                  <a:cubicBezTo>
                    <a:pt x="25" y="134"/>
                    <a:pt x="25" y="134"/>
                    <a:pt x="24" y="134"/>
                  </a:cubicBezTo>
                  <a:cubicBezTo>
                    <a:pt x="24" y="134"/>
                    <a:pt x="24" y="135"/>
                    <a:pt x="23" y="135"/>
                  </a:cubicBezTo>
                  <a:cubicBezTo>
                    <a:pt x="21" y="135"/>
                    <a:pt x="18" y="135"/>
                    <a:pt x="18" y="133"/>
                  </a:cubicBezTo>
                  <a:cubicBezTo>
                    <a:pt x="16" y="127"/>
                    <a:pt x="21" y="125"/>
                    <a:pt x="25" y="126"/>
                  </a:cubicBezTo>
                  <a:cubicBezTo>
                    <a:pt x="26" y="126"/>
                    <a:pt x="26" y="126"/>
                    <a:pt x="27" y="126"/>
                  </a:cubicBezTo>
                  <a:cubicBezTo>
                    <a:pt x="28" y="126"/>
                    <a:pt x="30" y="126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3" y="124"/>
                    <a:pt x="33" y="123"/>
                  </a:cubicBezTo>
                  <a:cubicBezTo>
                    <a:pt x="33" y="123"/>
                    <a:pt x="33" y="123"/>
                    <a:pt x="34" y="122"/>
                  </a:cubicBezTo>
                  <a:cubicBezTo>
                    <a:pt x="35" y="121"/>
                    <a:pt x="36" y="119"/>
                    <a:pt x="36" y="117"/>
                  </a:cubicBezTo>
                  <a:cubicBezTo>
                    <a:pt x="36" y="117"/>
                    <a:pt x="36" y="117"/>
                    <a:pt x="36" y="116"/>
                  </a:cubicBezTo>
                  <a:cubicBezTo>
                    <a:pt x="36" y="115"/>
                    <a:pt x="36" y="112"/>
                    <a:pt x="35" y="111"/>
                  </a:cubicBezTo>
                  <a:cubicBezTo>
                    <a:pt x="35" y="110"/>
                    <a:pt x="35" y="110"/>
                    <a:pt x="35" y="110"/>
                  </a:cubicBezTo>
                  <a:cubicBezTo>
                    <a:pt x="35" y="109"/>
                    <a:pt x="35" y="109"/>
                    <a:pt x="35" y="109"/>
                  </a:cubicBezTo>
                  <a:cubicBezTo>
                    <a:pt x="35" y="110"/>
                    <a:pt x="35" y="110"/>
                    <a:pt x="35" y="111"/>
                  </a:cubicBezTo>
                  <a:cubicBezTo>
                    <a:pt x="34" y="112"/>
                    <a:pt x="34" y="112"/>
                    <a:pt x="34" y="113"/>
                  </a:cubicBezTo>
                  <a:cubicBezTo>
                    <a:pt x="34" y="113"/>
                    <a:pt x="34" y="113"/>
                    <a:pt x="34" y="114"/>
                  </a:cubicBezTo>
                  <a:cubicBezTo>
                    <a:pt x="33" y="116"/>
                    <a:pt x="31" y="119"/>
                    <a:pt x="28" y="120"/>
                  </a:cubicBezTo>
                  <a:cubicBezTo>
                    <a:pt x="27" y="120"/>
                    <a:pt x="26" y="119"/>
                    <a:pt x="26" y="117"/>
                  </a:cubicBezTo>
                  <a:cubicBezTo>
                    <a:pt x="26" y="114"/>
                    <a:pt x="28" y="112"/>
                    <a:pt x="30" y="110"/>
                  </a:cubicBezTo>
                  <a:cubicBezTo>
                    <a:pt x="30" y="109"/>
                    <a:pt x="30" y="109"/>
                    <a:pt x="31" y="109"/>
                  </a:cubicBezTo>
                  <a:cubicBezTo>
                    <a:pt x="31" y="109"/>
                    <a:pt x="31" y="108"/>
                    <a:pt x="31" y="108"/>
                  </a:cubicBezTo>
                  <a:cubicBezTo>
                    <a:pt x="31" y="108"/>
                    <a:pt x="32" y="107"/>
                    <a:pt x="32" y="107"/>
                  </a:cubicBezTo>
                  <a:cubicBezTo>
                    <a:pt x="34" y="103"/>
                    <a:pt x="34" y="99"/>
                    <a:pt x="33" y="95"/>
                  </a:cubicBezTo>
                  <a:cubicBezTo>
                    <a:pt x="34" y="99"/>
                    <a:pt x="30" y="102"/>
                    <a:pt x="27" y="105"/>
                  </a:cubicBezTo>
                  <a:cubicBezTo>
                    <a:pt x="27" y="105"/>
                    <a:pt x="26" y="106"/>
                    <a:pt x="26" y="106"/>
                  </a:cubicBezTo>
                  <a:cubicBezTo>
                    <a:pt x="26" y="106"/>
                    <a:pt x="26" y="107"/>
                    <a:pt x="26" y="107"/>
                  </a:cubicBezTo>
                  <a:cubicBezTo>
                    <a:pt x="22" y="111"/>
                    <a:pt x="20" y="114"/>
                    <a:pt x="20" y="114"/>
                  </a:cubicBezTo>
                  <a:cubicBezTo>
                    <a:pt x="18" y="120"/>
                    <a:pt x="15" y="118"/>
                    <a:pt x="15" y="118"/>
                  </a:cubicBezTo>
                  <a:cubicBezTo>
                    <a:pt x="10" y="111"/>
                    <a:pt x="22" y="101"/>
                    <a:pt x="22" y="101"/>
                  </a:cubicBezTo>
                  <a:cubicBezTo>
                    <a:pt x="23" y="100"/>
                    <a:pt x="24" y="100"/>
                    <a:pt x="24" y="99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25" y="99"/>
                    <a:pt x="25" y="98"/>
                    <a:pt x="26" y="98"/>
                  </a:cubicBezTo>
                  <a:cubicBezTo>
                    <a:pt x="27" y="96"/>
                    <a:pt x="28" y="95"/>
                    <a:pt x="29" y="93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2" y="86"/>
                    <a:pt x="30" y="81"/>
                    <a:pt x="30" y="81"/>
                  </a:cubicBezTo>
                  <a:cubicBezTo>
                    <a:pt x="28" y="89"/>
                    <a:pt x="24" y="89"/>
                    <a:pt x="24" y="89"/>
                  </a:cubicBezTo>
                  <a:cubicBezTo>
                    <a:pt x="20" y="87"/>
                    <a:pt x="24" y="82"/>
                    <a:pt x="24" y="82"/>
                  </a:cubicBezTo>
                  <a:cubicBezTo>
                    <a:pt x="31" y="71"/>
                    <a:pt x="18" y="58"/>
                    <a:pt x="18" y="58"/>
                  </a:cubicBezTo>
                  <a:cubicBezTo>
                    <a:pt x="10" y="50"/>
                    <a:pt x="9" y="42"/>
                    <a:pt x="10" y="36"/>
                  </a:cubicBezTo>
                  <a:cubicBezTo>
                    <a:pt x="10" y="36"/>
                    <a:pt x="10" y="35"/>
                    <a:pt x="10" y="35"/>
                  </a:cubicBezTo>
                  <a:cubicBezTo>
                    <a:pt x="11" y="33"/>
                    <a:pt x="11" y="32"/>
                    <a:pt x="11" y="30"/>
                  </a:cubicBezTo>
                  <a:cubicBezTo>
                    <a:pt x="11" y="30"/>
                    <a:pt x="11" y="29"/>
                    <a:pt x="12" y="29"/>
                  </a:cubicBezTo>
                  <a:cubicBezTo>
                    <a:pt x="13" y="22"/>
                    <a:pt x="13" y="15"/>
                    <a:pt x="11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2"/>
                    <a:pt x="2" y="0"/>
                    <a:pt x="2" y="0"/>
                  </a:cubicBezTo>
                  <a:cubicBezTo>
                    <a:pt x="7" y="4"/>
                    <a:pt x="9" y="9"/>
                    <a:pt x="9" y="15"/>
                  </a:cubicBezTo>
                  <a:cubicBezTo>
                    <a:pt x="9" y="15"/>
                    <a:pt x="9" y="16"/>
                    <a:pt x="9" y="16"/>
                  </a:cubicBezTo>
                  <a:cubicBezTo>
                    <a:pt x="9" y="19"/>
                    <a:pt x="8" y="22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7" y="27"/>
                    <a:pt x="7" y="28"/>
                    <a:pt x="7" y="29"/>
                  </a:cubicBezTo>
                  <a:cubicBezTo>
                    <a:pt x="6" y="29"/>
                    <a:pt x="6" y="30"/>
                    <a:pt x="6" y="30"/>
                  </a:cubicBezTo>
                  <a:cubicBezTo>
                    <a:pt x="5" y="34"/>
                    <a:pt x="4" y="36"/>
                    <a:pt x="4" y="36"/>
                  </a:cubicBezTo>
                  <a:cubicBezTo>
                    <a:pt x="1" y="42"/>
                    <a:pt x="1" y="48"/>
                    <a:pt x="2" y="52"/>
                  </a:cubicBezTo>
                  <a:cubicBezTo>
                    <a:pt x="2" y="53"/>
                    <a:pt x="2" y="54"/>
                    <a:pt x="2" y="54"/>
                  </a:cubicBezTo>
                  <a:cubicBezTo>
                    <a:pt x="3" y="56"/>
                    <a:pt x="4" y="58"/>
                    <a:pt x="6" y="60"/>
                  </a:cubicBezTo>
                  <a:cubicBezTo>
                    <a:pt x="6" y="60"/>
                    <a:pt x="6" y="60"/>
                    <a:pt x="6" y="61"/>
                  </a:cubicBezTo>
                  <a:cubicBezTo>
                    <a:pt x="7" y="62"/>
                    <a:pt x="8" y="63"/>
                    <a:pt x="9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1" y="66"/>
                    <a:pt x="12" y="66"/>
                    <a:pt x="12" y="67"/>
                  </a:cubicBezTo>
                  <a:cubicBezTo>
                    <a:pt x="14" y="69"/>
                    <a:pt x="16" y="73"/>
                    <a:pt x="14" y="75"/>
                  </a:cubicBezTo>
                  <a:cubicBezTo>
                    <a:pt x="11" y="79"/>
                    <a:pt x="7" y="76"/>
                    <a:pt x="5" y="73"/>
                  </a:cubicBezTo>
                  <a:cubicBezTo>
                    <a:pt x="5" y="73"/>
                    <a:pt x="4" y="72"/>
                    <a:pt x="4" y="72"/>
                  </a:cubicBezTo>
                  <a:cubicBezTo>
                    <a:pt x="3" y="70"/>
                    <a:pt x="2" y="67"/>
                    <a:pt x="2" y="67"/>
                  </a:cubicBezTo>
                  <a:cubicBezTo>
                    <a:pt x="0" y="82"/>
                    <a:pt x="10" y="90"/>
                    <a:pt x="10" y="90"/>
                  </a:cubicBezTo>
                  <a:cubicBezTo>
                    <a:pt x="19" y="97"/>
                    <a:pt x="12" y="101"/>
                    <a:pt x="12" y="101"/>
                  </a:cubicBezTo>
                  <a:cubicBezTo>
                    <a:pt x="7" y="102"/>
                    <a:pt x="1" y="94"/>
                    <a:pt x="1" y="94"/>
                  </a:cubicBezTo>
                  <a:cubicBezTo>
                    <a:pt x="1" y="149"/>
                    <a:pt x="1" y="149"/>
                    <a:pt x="1" y="149"/>
                  </a:cubicBezTo>
                  <a:cubicBezTo>
                    <a:pt x="2" y="149"/>
                    <a:pt x="2" y="150"/>
                    <a:pt x="2" y="150"/>
                  </a:cubicBezTo>
                  <a:cubicBezTo>
                    <a:pt x="2" y="152"/>
                    <a:pt x="3" y="154"/>
                    <a:pt x="5" y="156"/>
                  </a:cubicBezTo>
                  <a:cubicBezTo>
                    <a:pt x="5" y="157"/>
                    <a:pt x="5" y="157"/>
                    <a:pt x="5" y="157"/>
                  </a:cubicBezTo>
                  <a:cubicBezTo>
                    <a:pt x="7" y="159"/>
                    <a:pt x="10" y="160"/>
                    <a:pt x="13" y="160"/>
                  </a:cubicBezTo>
                  <a:cubicBezTo>
                    <a:pt x="16" y="160"/>
                    <a:pt x="18" y="159"/>
                    <a:pt x="20" y="157"/>
                  </a:cubicBezTo>
                  <a:cubicBezTo>
                    <a:pt x="21" y="157"/>
                    <a:pt x="21" y="157"/>
                    <a:pt x="21" y="157"/>
                  </a:cubicBezTo>
                  <a:cubicBezTo>
                    <a:pt x="22" y="155"/>
                    <a:pt x="23" y="153"/>
                    <a:pt x="23" y="151"/>
                  </a:cubicBezTo>
                  <a:cubicBezTo>
                    <a:pt x="23" y="150"/>
                    <a:pt x="23" y="149"/>
                    <a:pt x="23" y="148"/>
                  </a:cubicBezTo>
                  <a:cubicBezTo>
                    <a:pt x="23" y="147"/>
                    <a:pt x="22" y="146"/>
                    <a:pt x="22" y="145"/>
                  </a:cubicBezTo>
                  <a:cubicBezTo>
                    <a:pt x="21" y="144"/>
                    <a:pt x="20" y="144"/>
                    <a:pt x="19" y="143"/>
                  </a:cubicBezTo>
                  <a:cubicBezTo>
                    <a:pt x="18" y="143"/>
                    <a:pt x="17" y="143"/>
                    <a:pt x="16" y="143"/>
                  </a:cubicBezTo>
                  <a:cubicBezTo>
                    <a:pt x="15" y="143"/>
                    <a:pt x="13" y="144"/>
                    <a:pt x="13" y="145"/>
                  </a:cubicBezTo>
                  <a:cubicBezTo>
                    <a:pt x="12" y="145"/>
                    <a:pt x="12" y="145"/>
                    <a:pt x="11" y="146"/>
                  </a:cubicBezTo>
                  <a:cubicBezTo>
                    <a:pt x="11" y="147"/>
                    <a:pt x="11" y="147"/>
                    <a:pt x="11" y="148"/>
                  </a:cubicBezTo>
                  <a:cubicBezTo>
                    <a:pt x="11" y="148"/>
                    <a:pt x="12" y="149"/>
                    <a:pt x="12" y="149"/>
                  </a:cubicBezTo>
                  <a:cubicBezTo>
                    <a:pt x="12" y="149"/>
                    <a:pt x="12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49"/>
                    <a:pt x="13" y="149"/>
                    <a:pt x="13" y="149"/>
                  </a:cubicBezTo>
                  <a:cubicBezTo>
                    <a:pt x="13" y="148"/>
                    <a:pt x="13" y="148"/>
                    <a:pt x="14" y="147"/>
                  </a:cubicBezTo>
                  <a:cubicBezTo>
                    <a:pt x="14" y="147"/>
                    <a:pt x="14" y="147"/>
                    <a:pt x="14" y="147"/>
                  </a:cubicBezTo>
                  <a:cubicBezTo>
                    <a:pt x="14" y="146"/>
                    <a:pt x="14" y="146"/>
                    <a:pt x="14" y="146"/>
                  </a:cubicBezTo>
                  <a:cubicBezTo>
                    <a:pt x="15" y="146"/>
                    <a:pt x="15" y="145"/>
                    <a:pt x="15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7" y="146"/>
                    <a:pt x="18" y="146"/>
                    <a:pt x="18" y="147"/>
                  </a:cubicBezTo>
                  <a:cubicBezTo>
                    <a:pt x="19" y="147"/>
                    <a:pt x="19" y="148"/>
                    <a:pt x="19" y="148"/>
                  </a:cubicBezTo>
                  <a:cubicBezTo>
                    <a:pt x="20" y="149"/>
                    <a:pt x="20" y="150"/>
                    <a:pt x="19" y="152"/>
                  </a:cubicBezTo>
                  <a:cubicBezTo>
                    <a:pt x="19" y="153"/>
                    <a:pt x="18" y="153"/>
                    <a:pt x="18" y="154"/>
                  </a:cubicBezTo>
                  <a:cubicBezTo>
                    <a:pt x="18" y="154"/>
                    <a:pt x="17" y="154"/>
                    <a:pt x="17" y="155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16" y="156"/>
                    <a:pt x="14" y="156"/>
                    <a:pt x="12" y="156"/>
                  </a:cubicBezTo>
                  <a:cubicBezTo>
                    <a:pt x="11" y="155"/>
                    <a:pt x="9" y="154"/>
                    <a:pt x="8" y="153"/>
                  </a:cubicBezTo>
                  <a:cubicBezTo>
                    <a:pt x="7" y="153"/>
                    <a:pt x="7" y="152"/>
                    <a:pt x="7" y="152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6" y="150"/>
                    <a:pt x="6" y="147"/>
                    <a:pt x="6" y="146"/>
                  </a:cubicBezTo>
                  <a:cubicBezTo>
                    <a:pt x="6" y="144"/>
                    <a:pt x="8" y="142"/>
                    <a:pt x="9" y="140"/>
                  </a:cubicBezTo>
                  <a:cubicBezTo>
                    <a:pt x="10" y="140"/>
                    <a:pt x="11" y="139"/>
                    <a:pt x="12" y="138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5" y="138"/>
                    <a:pt x="17" y="138"/>
                    <a:pt x="19" y="138"/>
                  </a:cubicBezTo>
                  <a:cubicBezTo>
                    <a:pt x="21" y="139"/>
                    <a:pt x="23" y="140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7" y="144"/>
                    <a:pt x="28" y="147"/>
                    <a:pt x="28" y="151"/>
                  </a:cubicBezTo>
                  <a:cubicBezTo>
                    <a:pt x="28" y="151"/>
                    <a:pt x="27" y="152"/>
                    <a:pt x="27" y="153"/>
                  </a:cubicBezTo>
                  <a:cubicBezTo>
                    <a:pt x="27" y="153"/>
                    <a:pt x="27" y="153"/>
                    <a:pt x="27" y="153"/>
                  </a:cubicBezTo>
                  <a:cubicBezTo>
                    <a:pt x="25" y="162"/>
                    <a:pt x="17" y="164"/>
                    <a:pt x="14" y="165"/>
                  </a:cubicBezTo>
                  <a:cubicBezTo>
                    <a:pt x="15" y="165"/>
                    <a:pt x="16" y="165"/>
                    <a:pt x="16" y="165"/>
                  </a:cubicBezTo>
                  <a:cubicBezTo>
                    <a:pt x="67" y="165"/>
                    <a:pt x="67" y="165"/>
                    <a:pt x="67" y="165"/>
                  </a:cubicBezTo>
                  <a:lnTo>
                    <a:pt x="58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fontAlgn="auto"/>
              <a:endParaRPr lang="zh-CN" altLang="en-US" noProof="1">
                <a:solidFill>
                  <a:srgbClr val="151515"/>
                </a:solidFill>
              </a:endParaRPr>
            </a:p>
          </p:txBody>
        </p:sp>
        <p:sp>
          <p:nvSpPr>
            <p:cNvPr id="130" name="Freeform 239"/>
            <p:cNvSpPr/>
            <p:nvPr/>
          </p:nvSpPr>
          <p:spPr bwMode="auto">
            <a:xfrm>
              <a:off x="1305843" y="5538519"/>
              <a:ext cx="317277" cy="630270"/>
            </a:xfrm>
            <a:custGeom>
              <a:avLst/>
              <a:gdLst>
                <a:gd name="T0" fmla="*/ 55 w 67"/>
                <a:gd name="T1" fmla="*/ 139 h 165"/>
                <a:gd name="T2" fmla="*/ 48 w 67"/>
                <a:gd name="T3" fmla="*/ 138 h 165"/>
                <a:gd name="T4" fmla="*/ 49 w 67"/>
                <a:gd name="T5" fmla="*/ 144 h 165"/>
                <a:gd name="T6" fmla="*/ 46 w 67"/>
                <a:gd name="T7" fmla="*/ 153 h 165"/>
                <a:gd name="T8" fmla="*/ 37 w 67"/>
                <a:gd name="T9" fmla="*/ 139 h 165"/>
                <a:gd name="T10" fmla="*/ 40 w 67"/>
                <a:gd name="T11" fmla="*/ 135 h 165"/>
                <a:gd name="T12" fmla="*/ 42 w 67"/>
                <a:gd name="T13" fmla="*/ 132 h 165"/>
                <a:gd name="T14" fmla="*/ 43 w 67"/>
                <a:gd name="T15" fmla="*/ 130 h 165"/>
                <a:gd name="T16" fmla="*/ 41 w 67"/>
                <a:gd name="T17" fmla="*/ 107 h 165"/>
                <a:gd name="T18" fmla="*/ 41 w 67"/>
                <a:gd name="T19" fmla="*/ 117 h 165"/>
                <a:gd name="T20" fmla="*/ 40 w 67"/>
                <a:gd name="T21" fmla="*/ 124 h 165"/>
                <a:gd name="T22" fmla="*/ 29 w 67"/>
                <a:gd name="T23" fmla="*/ 133 h 165"/>
                <a:gd name="T24" fmla="*/ 24 w 67"/>
                <a:gd name="T25" fmla="*/ 134 h 165"/>
                <a:gd name="T26" fmla="*/ 25 w 67"/>
                <a:gd name="T27" fmla="*/ 126 h 165"/>
                <a:gd name="T28" fmla="*/ 32 w 67"/>
                <a:gd name="T29" fmla="*/ 124 h 165"/>
                <a:gd name="T30" fmla="*/ 36 w 67"/>
                <a:gd name="T31" fmla="*/ 117 h 165"/>
                <a:gd name="T32" fmla="*/ 35 w 67"/>
                <a:gd name="T33" fmla="*/ 110 h 165"/>
                <a:gd name="T34" fmla="*/ 34 w 67"/>
                <a:gd name="T35" fmla="*/ 113 h 165"/>
                <a:gd name="T36" fmla="*/ 26 w 67"/>
                <a:gd name="T37" fmla="*/ 117 h 165"/>
                <a:gd name="T38" fmla="*/ 31 w 67"/>
                <a:gd name="T39" fmla="*/ 108 h 165"/>
                <a:gd name="T40" fmla="*/ 27 w 67"/>
                <a:gd name="T41" fmla="*/ 105 h 165"/>
                <a:gd name="T42" fmla="*/ 20 w 67"/>
                <a:gd name="T43" fmla="*/ 114 h 165"/>
                <a:gd name="T44" fmla="*/ 24 w 67"/>
                <a:gd name="T45" fmla="*/ 99 h 165"/>
                <a:gd name="T46" fmla="*/ 29 w 67"/>
                <a:gd name="T47" fmla="*/ 93 h 165"/>
                <a:gd name="T48" fmla="*/ 24 w 67"/>
                <a:gd name="T49" fmla="*/ 89 h 165"/>
                <a:gd name="T50" fmla="*/ 10 w 67"/>
                <a:gd name="T51" fmla="*/ 36 h 165"/>
                <a:gd name="T52" fmla="*/ 12 w 67"/>
                <a:gd name="T53" fmla="*/ 29 h 165"/>
                <a:gd name="T54" fmla="*/ 2 w 67"/>
                <a:gd name="T55" fmla="*/ 0 h 165"/>
                <a:gd name="T56" fmla="*/ 8 w 67"/>
                <a:gd name="T57" fmla="*/ 24 h 165"/>
                <a:gd name="T58" fmla="*/ 6 w 67"/>
                <a:gd name="T59" fmla="*/ 30 h 165"/>
                <a:gd name="T60" fmla="*/ 2 w 67"/>
                <a:gd name="T61" fmla="*/ 54 h 165"/>
                <a:gd name="T62" fmla="*/ 9 w 67"/>
                <a:gd name="T63" fmla="*/ 64 h 165"/>
                <a:gd name="T64" fmla="*/ 12 w 67"/>
                <a:gd name="T65" fmla="*/ 67 h 165"/>
                <a:gd name="T66" fmla="*/ 4 w 67"/>
                <a:gd name="T67" fmla="*/ 72 h 165"/>
                <a:gd name="T68" fmla="*/ 12 w 67"/>
                <a:gd name="T69" fmla="*/ 101 h 165"/>
                <a:gd name="T70" fmla="*/ 2 w 67"/>
                <a:gd name="T71" fmla="*/ 150 h 165"/>
                <a:gd name="T72" fmla="*/ 13 w 67"/>
                <a:gd name="T73" fmla="*/ 160 h 165"/>
                <a:gd name="T74" fmla="*/ 23 w 67"/>
                <a:gd name="T75" fmla="*/ 151 h 165"/>
                <a:gd name="T76" fmla="*/ 19 w 67"/>
                <a:gd name="T77" fmla="*/ 143 h 165"/>
                <a:gd name="T78" fmla="*/ 11 w 67"/>
                <a:gd name="T79" fmla="*/ 146 h 165"/>
                <a:gd name="T80" fmla="*/ 13 w 67"/>
                <a:gd name="T81" fmla="*/ 150 h 165"/>
                <a:gd name="T82" fmla="*/ 13 w 67"/>
                <a:gd name="T83" fmla="*/ 150 h 165"/>
                <a:gd name="T84" fmla="*/ 13 w 67"/>
                <a:gd name="T85" fmla="*/ 150 h 165"/>
                <a:gd name="T86" fmla="*/ 14 w 67"/>
                <a:gd name="T87" fmla="*/ 147 h 165"/>
                <a:gd name="T88" fmla="*/ 16 w 67"/>
                <a:gd name="T89" fmla="*/ 145 h 165"/>
                <a:gd name="T90" fmla="*/ 18 w 67"/>
                <a:gd name="T91" fmla="*/ 147 h 165"/>
                <a:gd name="T92" fmla="*/ 18 w 67"/>
                <a:gd name="T93" fmla="*/ 154 h 165"/>
                <a:gd name="T94" fmla="*/ 17 w 67"/>
                <a:gd name="T95" fmla="*/ 155 h 165"/>
                <a:gd name="T96" fmla="*/ 7 w 67"/>
                <a:gd name="T97" fmla="*/ 152 h 165"/>
                <a:gd name="T98" fmla="*/ 9 w 67"/>
                <a:gd name="T99" fmla="*/ 140 h 165"/>
                <a:gd name="T100" fmla="*/ 12 w 67"/>
                <a:gd name="T101" fmla="*/ 138 h 165"/>
                <a:gd name="T102" fmla="*/ 24 w 67"/>
                <a:gd name="T103" fmla="*/ 141 h 165"/>
                <a:gd name="T104" fmla="*/ 28 w 67"/>
                <a:gd name="T105" fmla="*/ 151 h 165"/>
                <a:gd name="T106" fmla="*/ 14 w 67"/>
                <a:gd name="T107" fmla="*/ 165 h 165"/>
                <a:gd name="T108" fmla="*/ 58 w 67"/>
                <a:gd name="T109" fmla="*/ 14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7" h="165">
                  <a:moveTo>
                    <a:pt x="58" y="145"/>
                  </a:moveTo>
                  <a:cubicBezTo>
                    <a:pt x="58" y="143"/>
                    <a:pt x="57" y="141"/>
                    <a:pt x="56" y="140"/>
                  </a:cubicBezTo>
                  <a:cubicBezTo>
                    <a:pt x="56" y="140"/>
                    <a:pt x="55" y="139"/>
                    <a:pt x="55" y="139"/>
                  </a:cubicBezTo>
                  <a:cubicBezTo>
                    <a:pt x="54" y="138"/>
                    <a:pt x="52" y="138"/>
                    <a:pt x="51" y="137"/>
                  </a:cubicBezTo>
                  <a:cubicBezTo>
                    <a:pt x="51" y="137"/>
                    <a:pt x="50" y="137"/>
                    <a:pt x="50" y="137"/>
                  </a:cubicBezTo>
                  <a:cubicBezTo>
                    <a:pt x="49" y="137"/>
                    <a:pt x="49" y="137"/>
                    <a:pt x="48" y="138"/>
                  </a:cubicBezTo>
                  <a:cubicBezTo>
                    <a:pt x="46" y="138"/>
                    <a:pt x="44" y="140"/>
                    <a:pt x="43" y="142"/>
                  </a:cubicBezTo>
                  <a:cubicBezTo>
                    <a:pt x="43" y="143"/>
                    <a:pt x="43" y="145"/>
                    <a:pt x="44" y="146"/>
                  </a:cubicBezTo>
                  <a:cubicBezTo>
                    <a:pt x="45" y="145"/>
                    <a:pt x="47" y="143"/>
                    <a:pt x="49" y="144"/>
                  </a:cubicBezTo>
                  <a:cubicBezTo>
                    <a:pt x="51" y="145"/>
                    <a:pt x="51" y="147"/>
                    <a:pt x="50" y="149"/>
                  </a:cubicBezTo>
                  <a:cubicBezTo>
                    <a:pt x="50" y="150"/>
                    <a:pt x="50" y="150"/>
                    <a:pt x="50" y="151"/>
                  </a:cubicBezTo>
                  <a:cubicBezTo>
                    <a:pt x="49" y="152"/>
                    <a:pt x="47" y="153"/>
                    <a:pt x="46" y="153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1" y="153"/>
                    <a:pt x="38" y="151"/>
                    <a:pt x="37" y="148"/>
                  </a:cubicBezTo>
                  <a:cubicBezTo>
                    <a:pt x="36" y="145"/>
                    <a:pt x="36" y="142"/>
                    <a:pt x="37" y="139"/>
                  </a:cubicBezTo>
                  <a:cubicBezTo>
                    <a:pt x="38" y="138"/>
                    <a:pt x="38" y="138"/>
                    <a:pt x="38" y="138"/>
                  </a:cubicBezTo>
                  <a:cubicBezTo>
                    <a:pt x="38" y="137"/>
                    <a:pt x="39" y="137"/>
                    <a:pt x="39" y="137"/>
                  </a:cubicBezTo>
                  <a:cubicBezTo>
                    <a:pt x="39" y="136"/>
                    <a:pt x="40" y="136"/>
                    <a:pt x="40" y="135"/>
                  </a:cubicBezTo>
                  <a:cubicBezTo>
                    <a:pt x="41" y="135"/>
                    <a:pt x="41" y="134"/>
                    <a:pt x="41" y="133"/>
                  </a:cubicBezTo>
                  <a:cubicBezTo>
                    <a:pt x="42" y="133"/>
                    <a:pt x="42" y="133"/>
                    <a:pt x="42" y="132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2" y="131"/>
                    <a:pt x="43" y="131"/>
                    <a:pt x="43" y="130"/>
                  </a:cubicBezTo>
                  <a:cubicBezTo>
                    <a:pt x="43" y="130"/>
                    <a:pt x="43" y="130"/>
                    <a:pt x="43" y="130"/>
                  </a:cubicBezTo>
                  <a:cubicBezTo>
                    <a:pt x="50" y="117"/>
                    <a:pt x="42" y="102"/>
                    <a:pt x="40" y="99"/>
                  </a:cubicBezTo>
                  <a:cubicBezTo>
                    <a:pt x="40" y="101"/>
                    <a:pt x="41" y="104"/>
                    <a:pt x="41" y="106"/>
                  </a:cubicBezTo>
                  <a:cubicBezTo>
                    <a:pt x="41" y="107"/>
                    <a:pt x="41" y="107"/>
                    <a:pt x="41" y="107"/>
                  </a:cubicBezTo>
                  <a:cubicBezTo>
                    <a:pt x="41" y="109"/>
                    <a:pt x="42" y="110"/>
                    <a:pt x="42" y="112"/>
                  </a:cubicBezTo>
                  <a:cubicBezTo>
                    <a:pt x="42" y="112"/>
                    <a:pt x="42" y="113"/>
                    <a:pt x="42" y="113"/>
                  </a:cubicBezTo>
                  <a:cubicBezTo>
                    <a:pt x="42" y="115"/>
                    <a:pt x="42" y="116"/>
                    <a:pt x="41" y="117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1" y="119"/>
                    <a:pt x="41" y="120"/>
                    <a:pt x="41" y="121"/>
                  </a:cubicBezTo>
                  <a:cubicBezTo>
                    <a:pt x="40" y="122"/>
                    <a:pt x="40" y="123"/>
                    <a:pt x="40" y="124"/>
                  </a:cubicBezTo>
                  <a:cubicBezTo>
                    <a:pt x="38" y="127"/>
                    <a:pt x="35" y="130"/>
                    <a:pt x="31" y="132"/>
                  </a:cubicBezTo>
                  <a:cubicBezTo>
                    <a:pt x="31" y="132"/>
                    <a:pt x="31" y="132"/>
                    <a:pt x="30" y="133"/>
                  </a:cubicBezTo>
                  <a:cubicBezTo>
                    <a:pt x="30" y="133"/>
                    <a:pt x="29" y="133"/>
                    <a:pt x="29" y="133"/>
                  </a:cubicBezTo>
                  <a:cubicBezTo>
                    <a:pt x="28" y="133"/>
                    <a:pt x="27" y="134"/>
                    <a:pt x="27" y="134"/>
                  </a:cubicBezTo>
                  <a:cubicBezTo>
                    <a:pt x="26" y="134"/>
                    <a:pt x="26" y="134"/>
                    <a:pt x="26" y="134"/>
                  </a:cubicBezTo>
                  <a:cubicBezTo>
                    <a:pt x="25" y="134"/>
                    <a:pt x="25" y="134"/>
                    <a:pt x="24" y="134"/>
                  </a:cubicBezTo>
                  <a:cubicBezTo>
                    <a:pt x="24" y="134"/>
                    <a:pt x="24" y="135"/>
                    <a:pt x="23" y="135"/>
                  </a:cubicBezTo>
                  <a:cubicBezTo>
                    <a:pt x="21" y="135"/>
                    <a:pt x="18" y="135"/>
                    <a:pt x="18" y="133"/>
                  </a:cubicBezTo>
                  <a:cubicBezTo>
                    <a:pt x="16" y="127"/>
                    <a:pt x="21" y="125"/>
                    <a:pt x="25" y="126"/>
                  </a:cubicBezTo>
                  <a:cubicBezTo>
                    <a:pt x="26" y="126"/>
                    <a:pt x="26" y="126"/>
                    <a:pt x="27" y="126"/>
                  </a:cubicBezTo>
                  <a:cubicBezTo>
                    <a:pt x="28" y="126"/>
                    <a:pt x="30" y="126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3" y="124"/>
                    <a:pt x="33" y="123"/>
                  </a:cubicBezTo>
                  <a:cubicBezTo>
                    <a:pt x="33" y="123"/>
                    <a:pt x="33" y="123"/>
                    <a:pt x="34" y="122"/>
                  </a:cubicBezTo>
                  <a:cubicBezTo>
                    <a:pt x="35" y="121"/>
                    <a:pt x="36" y="119"/>
                    <a:pt x="36" y="117"/>
                  </a:cubicBezTo>
                  <a:cubicBezTo>
                    <a:pt x="36" y="117"/>
                    <a:pt x="36" y="117"/>
                    <a:pt x="36" y="116"/>
                  </a:cubicBezTo>
                  <a:cubicBezTo>
                    <a:pt x="36" y="115"/>
                    <a:pt x="36" y="112"/>
                    <a:pt x="35" y="111"/>
                  </a:cubicBezTo>
                  <a:cubicBezTo>
                    <a:pt x="35" y="110"/>
                    <a:pt x="35" y="110"/>
                    <a:pt x="35" y="110"/>
                  </a:cubicBezTo>
                  <a:cubicBezTo>
                    <a:pt x="35" y="109"/>
                    <a:pt x="35" y="109"/>
                    <a:pt x="35" y="109"/>
                  </a:cubicBezTo>
                  <a:cubicBezTo>
                    <a:pt x="35" y="110"/>
                    <a:pt x="35" y="110"/>
                    <a:pt x="35" y="111"/>
                  </a:cubicBezTo>
                  <a:cubicBezTo>
                    <a:pt x="34" y="112"/>
                    <a:pt x="34" y="112"/>
                    <a:pt x="34" y="113"/>
                  </a:cubicBezTo>
                  <a:cubicBezTo>
                    <a:pt x="34" y="113"/>
                    <a:pt x="34" y="113"/>
                    <a:pt x="34" y="114"/>
                  </a:cubicBezTo>
                  <a:cubicBezTo>
                    <a:pt x="33" y="116"/>
                    <a:pt x="31" y="119"/>
                    <a:pt x="28" y="120"/>
                  </a:cubicBezTo>
                  <a:cubicBezTo>
                    <a:pt x="27" y="120"/>
                    <a:pt x="26" y="119"/>
                    <a:pt x="26" y="117"/>
                  </a:cubicBezTo>
                  <a:cubicBezTo>
                    <a:pt x="26" y="114"/>
                    <a:pt x="28" y="112"/>
                    <a:pt x="30" y="110"/>
                  </a:cubicBezTo>
                  <a:cubicBezTo>
                    <a:pt x="30" y="109"/>
                    <a:pt x="30" y="109"/>
                    <a:pt x="31" y="109"/>
                  </a:cubicBezTo>
                  <a:cubicBezTo>
                    <a:pt x="31" y="109"/>
                    <a:pt x="31" y="108"/>
                    <a:pt x="31" y="108"/>
                  </a:cubicBezTo>
                  <a:cubicBezTo>
                    <a:pt x="31" y="108"/>
                    <a:pt x="32" y="107"/>
                    <a:pt x="32" y="107"/>
                  </a:cubicBezTo>
                  <a:cubicBezTo>
                    <a:pt x="34" y="103"/>
                    <a:pt x="34" y="99"/>
                    <a:pt x="33" y="95"/>
                  </a:cubicBezTo>
                  <a:cubicBezTo>
                    <a:pt x="34" y="99"/>
                    <a:pt x="30" y="102"/>
                    <a:pt x="27" y="105"/>
                  </a:cubicBezTo>
                  <a:cubicBezTo>
                    <a:pt x="27" y="105"/>
                    <a:pt x="26" y="106"/>
                    <a:pt x="26" y="106"/>
                  </a:cubicBezTo>
                  <a:cubicBezTo>
                    <a:pt x="26" y="106"/>
                    <a:pt x="26" y="107"/>
                    <a:pt x="26" y="107"/>
                  </a:cubicBezTo>
                  <a:cubicBezTo>
                    <a:pt x="22" y="111"/>
                    <a:pt x="20" y="114"/>
                    <a:pt x="20" y="114"/>
                  </a:cubicBezTo>
                  <a:cubicBezTo>
                    <a:pt x="18" y="120"/>
                    <a:pt x="15" y="118"/>
                    <a:pt x="15" y="118"/>
                  </a:cubicBezTo>
                  <a:cubicBezTo>
                    <a:pt x="10" y="111"/>
                    <a:pt x="22" y="101"/>
                    <a:pt x="22" y="101"/>
                  </a:cubicBezTo>
                  <a:cubicBezTo>
                    <a:pt x="23" y="100"/>
                    <a:pt x="24" y="100"/>
                    <a:pt x="24" y="99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25" y="99"/>
                    <a:pt x="25" y="98"/>
                    <a:pt x="26" y="98"/>
                  </a:cubicBezTo>
                  <a:cubicBezTo>
                    <a:pt x="27" y="96"/>
                    <a:pt x="28" y="95"/>
                    <a:pt x="29" y="93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2" y="86"/>
                    <a:pt x="30" y="81"/>
                    <a:pt x="30" y="81"/>
                  </a:cubicBezTo>
                  <a:cubicBezTo>
                    <a:pt x="28" y="89"/>
                    <a:pt x="24" y="89"/>
                    <a:pt x="24" y="89"/>
                  </a:cubicBezTo>
                  <a:cubicBezTo>
                    <a:pt x="20" y="87"/>
                    <a:pt x="24" y="82"/>
                    <a:pt x="24" y="82"/>
                  </a:cubicBezTo>
                  <a:cubicBezTo>
                    <a:pt x="31" y="71"/>
                    <a:pt x="18" y="58"/>
                    <a:pt x="18" y="58"/>
                  </a:cubicBezTo>
                  <a:cubicBezTo>
                    <a:pt x="10" y="50"/>
                    <a:pt x="9" y="42"/>
                    <a:pt x="10" y="36"/>
                  </a:cubicBezTo>
                  <a:cubicBezTo>
                    <a:pt x="10" y="36"/>
                    <a:pt x="10" y="35"/>
                    <a:pt x="10" y="35"/>
                  </a:cubicBezTo>
                  <a:cubicBezTo>
                    <a:pt x="11" y="33"/>
                    <a:pt x="11" y="32"/>
                    <a:pt x="11" y="30"/>
                  </a:cubicBezTo>
                  <a:cubicBezTo>
                    <a:pt x="11" y="30"/>
                    <a:pt x="11" y="29"/>
                    <a:pt x="12" y="29"/>
                  </a:cubicBezTo>
                  <a:cubicBezTo>
                    <a:pt x="13" y="22"/>
                    <a:pt x="13" y="15"/>
                    <a:pt x="11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2"/>
                    <a:pt x="2" y="0"/>
                    <a:pt x="2" y="0"/>
                  </a:cubicBezTo>
                  <a:cubicBezTo>
                    <a:pt x="7" y="4"/>
                    <a:pt x="9" y="9"/>
                    <a:pt x="9" y="15"/>
                  </a:cubicBezTo>
                  <a:cubicBezTo>
                    <a:pt x="9" y="15"/>
                    <a:pt x="9" y="16"/>
                    <a:pt x="9" y="16"/>
                  </a:cubicBezTo>
                  <a:cubicBezTo>
                    <a:pt x="9" y="19"/>
                    <a:pt x="8" y="22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7" y="27"/>
                    <a:pt x="7" y="28"/>
                    <a:pt x="7" y="29"/>
                  </a:cubicBezTo>
                  <a:cubicBezTo>
                    <a:pt x="6" y="29"/>
                    <a:pt x="6" y="30"/>
                    <a:pt x="6" y="30"/>
                  </a:cubicBezTo>
                  <a:cubicBezTo>
                    <a:pt x="5" y="34"/>
                    <a:pt x="4" y="36"/>
                    <a:pt x="4" y="36"/>
                  </a:cubicBezTo>
                  <a:cubicBezTo>
                    <a:pt x="1" y="42"/>
                    <a:pt x="1" y="48"/>
                    <a:pt x="2" y="52"/>
                  </a:cubicBezTo>
                  <a:cubicBezTo>
                    <a:pt x="2" y="53"/>
                    <a:pt x="2" y="54"/>
                    <a:pt x="2" y="54"/>
                  </a:cubicBezTo>
                  <a:cubicBezTo>
                    <a:pt x="3" y="56"/>
                    <a:pt x="4" y="58"/>
                    <a:pt x="6" y="60"/>
                  </a:cubicBezTo>
                  <a:cubicBezTo>
                    <a:pt x="6" y="60"/>
                    <a:pt x="6" y="60"/>
                    <a:pt x="6" y="61"/>
                  </a:cubicBezTo>
                  <a:cubicBezTo>
                    <a:pt x="7" y="62"/>
                    <a:pt x="8" y="63"/>
                    <a:pt x="9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1" y="66"/>
                    <a:pt x="12" y="66"/>
                    <a:pt x="12" y="67"/>
                  </a:cubicBezTo>
                  <a:cubicBezTo>
                    <a:pt x="14" y="69"/>
                    <a:pt x="16" y="73"/>
                    <a:pt x="14" y="75"/>
                  </a:cubicBezTo>
                  <a:cubicBezTo>
                    <a:pt x="11" y="79"/>
                    <a:pt x="7" y="76"/>
                    <a:pt x="5" y="73"/>
                  </a:cubicBezTo>
                  <a:cubicBezTo>
                    <a:pt x="5" y="73"/>
                    <a:pt x="4" y="72"/>
                    <a:pt x="4" y="72"/>
                  </a:cubicBezTo>
                  <a:cubicBezTo>
                    <a:pt x="3" y="70"/>
                    <a:pt x="2" y="67"/>
                    <a:pt x="2" y="67"/>
                  </a:cubicBezTo>
                  <a:cubicBezTo>
                    <a:pt x="0" y="82"/>
                    <a:pt x="10" y="90"/>
                    <a:pt x="10" y="90"/>
                  </a:cubicBezTo>
                  <a:cubicBezTo>
                    <a:pt x="19" y="97"/>
                    <a:pt x="12" y="101"/>
                    <a:pt x="12" y="101"/>
                  </a:cubicBezTo>
                  <a:cubicBezTo>
                    <a:pt x="7" y="102"/>
                    <a:pt x="1" y="94"/>
                    <a:pt x="1" y="94"/>
                  </a:cubicBezTo>
                  <a:cubicBezTo>
                    <a:pt x="1" y="149"/>
                    <a:pt x="1" y="149"/>
                    <a:pt x="1" y="149"/>
                  </a:cubicBezTo>
                  <a:cubicBezTo>
                    <a:pt x="2" y="149"/>
                    <a:pt x="2" y="150"/>
                    <a:pt x="2" y="150"/>
                  </a:cubicBezTo>
                  <a:cubicBezTo>
                    <a:pt x="2" y="152"/>
                    <a:pt x="3" y="154"/>
                    <a:pt x="5" y="156"/>
                  </a:cubicBezTo>
                  <a:cubicBezTo>
                    <a:pt x="5" y="157"/>
                    <a:pt x="5" y="157"/>
                    <a:pt x="5" y="157"/>
                  </a:cubicBezTo>
                  <a:cubicBezTo>
                    <a:pt x="7" y="159"/>
                    <a:pt x="10" y="160"/>
                    <a:pt x="13" y="160"/>
                  </a:cubicBezTo>
                  <a:cubicBezTo>
                    <a:pt x="16" y="160"/>
                    <a:pt x="18" y="159"/>
                    <a:pt x="20" y="157"/>
                  </a:cubicBezTo>
                  <a:cubicBezTo>
                    <a:pt x="21" y="157"/>
                    <a:pt x="21" y="157"/>
                    <a:pt x="21" y="157"/>
                  </a:cubicBezTo>
                  <a:cubicBezTo>
                    <a:pt x="22" y="155"/>
                    <a:pt x="23" y="153"/>
                    <a:pt x="23" y="151"/>
                  </a:cubicBezTo>
                  <a:cubicBezTo>
                    <a:pt x="23" y="150"/>
                    <a:pt x="23" y="149"/>
                    <a:pt x="23" y="148"/>
                  </a:cubicBezTo>
                  <a:cubicBezTo>
                    <a:pt x="23" y="147"/>
                    <a:pt x="22" y="146"/>
                    <a:pt x="22" y="145"/>
                  </a:cubicBezTo>
                  <a:cubicBezTo>
                    <a:pt x="21" y="144"/>
                    <a:pt x="20" y="144"/>
                    <a:pt x="19" y="143"/>
                  </a:cubicBezTo>
                  <a:cubicBezTo>
                    <a:pt x="18" y="143"/>
                    <a:pt x="17" y="143"/>
                    <a:pt x="16" y="143"/>
                  </a:cubicBezTo>
                  <a:cubicBezTo>
                    <a:pt x="15" y="143"/>
                    <a:pt x="13" y="144"/>
                    <a:pt x="13" y="145"/>
                  </a:cubicBezTo>
                  <a:cubicBezTo>
                    <a:pt x="12" y="145"/>
                    <a:pt x="12" y="145"/>
                    <a:pt x="11" y="146"/>
                  </a:cubicBezTo>
                  <a:cubicBezTo>
                    <a:pt x="11" y="147"/>
                    <a:pt x="11" y="147"/>
                    <a:pt x="11" y="148"/>
                  </a:cubicBezTo>
                  <a:cubicBezTo>
                    <a:pt x="11" y="148"/>
                    <a:pt x="12" y="149"/>
                    <a:pt x="12" y="149"/>
                  </a:cubicBezTo>
                  <a:cubicBezTo>
                    <a:pt x="12" y="149"/>
                    <a:pt x="12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49"/>
                    <a:pt x="13" y="149"/>
                    <a:pt x="13" y="149"/>
                  </a:cubicBezTo>
                  <a:cubicBezTo>
                    <a:pt x="13" y="148"/>
                    <a:pt x="13" y="148"/>
                    <a:pt x="14" y="147"/>
                  </a:cubicBezTo>
                  <a:cubicBezTo>
                    <a:pt x="14" y="147"/>
                    <a:pt x="14" y="147"/>
                    <a:pt x="14" y="147"/>
                  </a:cubicBezTo>
                  <a:cubicBezTo>
                    <a:pt x="14" y="146"/>
                    <a:pt x="14" y="146"/>
                    <a:pt x="14" y="146"/>
                  </a:cubicBezTo>
                  <a:cubicBezTo>
                    <a:pt x="15" y="146"/>
                    <a:pt x="15" y="145"/>
                    <a:pt x="15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7" y="146"/>
                    <a:pt x="18" y="146"/>
                    <a:pt x="18" y="147"/>
                  </a:cubicBezTo>
                  <a:cubicBezTo>
                    <a:pt x="19" y="147"/>
                    <a:pt x="19" y="148"/>
                    <a:pt x="19" y="148"/>
                  </a:cubicBezTo>
                  <a:cubicBezTo>
                    <a:pt x="20" y="149"/>
                    <a:pt x="20" y="150"/>
                    <a:pt x="19" y="152"/>
                  </a:cubicBezTo>
                  <a:cubicBezTo>
                    <a:pt x="19" y="153"/>
                    <a:pt x="18" y="153"/>
                    <a:pt x="18" y="154"/>
                  </a:cubicBezTo>
                  <a:cubicBezTo>
                    <a:pt x="18" y="154"/>
                    <a:pt x="17" y="154"/>
                    <a:pt x="17" y="155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16" y="156"/>
                    <a:pt x="14" y="156"/>
                    <a:pt x="12" y="156"/>
                  </a:cubicBezTo>
                  <a:cubicBezTo>
                    <a:pt x="11" y="155"/>
                    <a:pt x="9" y="154"/>
                    <a:pt x="8" y="153"/>
                  </a:cubicBezTo>
                  <a:cubicBezTo>
                    <a:pt x="7" y="153"/>
                    <a:pt x="7" y="152"/>
                    <a:pt x="7" y="152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6" y="150"/>
                    <a:pt x="6" y="147"/>
                    <a:pt x="6" y="146"/>
                  </a:cubicBezTo>
                  <a:cubicBezTo>
                    <a:pt x="6" y="144"/>
                    <a:pt x="8" y="142"/>
                    <a:pt x="9" y="140"/>
                  </a:cubicBezTo>
                  <a:cubicBezTo>
                    <a:pt x="10" y="140"/>
                    <a:pt x="11" y="139"/>
                    <a:pt x="12" y="138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5" y="138"/>
                    <a:pt x="17" y="138"/>
                    <a:pt x="19" y="138"/>
                  </a:cubicBezTo>
                  <a:cubicBezTo>
                    <a:pt x="21" y="139"/>
                    <a:pt x="23" y="140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7" y="144"/>
                    <a:pt x="28" y="147"/>
                    <a:pt x="28" y="151"/>
                  </a:cubicBezTo>
                  <a:cubicBezTo>
                    <a:pt x="28" y="151"/>
                    <a:pt x="27" y="152"/>
                    <a:pt x="27" y="153"/>
                  </a:cubicBezTo>
                  <a:cubicBezTo>
                    <a:pt x="27" y="153"/>
                    <a:pt x="27" y="153"/>
                    <a:pt x="27" y="153"/>
                  </a:cubicBezTo>
                  <a:cubicBezTo>
                    <a:pt x="25" y="162"/>
                    <a:pt x="17" y="164"/>
                    <a:pt x="14" y="165"/>
                  </a:cubicBezTo>
                  <a:cubicBezTo>
                    <a:pt x="15" y="165"/>
                    <a:pt x="16" y="165"/>
                    <a:pt x="16" y="165"/>
                  </a:cubicBezTo>
                  <a:cubicBezTo>
                    <a:pt x="67" y="165"/>
                    <a:pt x="67" y="165"/>
                    <a:pt x="67" y="165"/>
                  </a:cubicBezTo>
                  <a:lnTo>
                    <a:pt x="58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fontAlgn="auto"/>
              <a:endParaRPr lang="zh-CN" altLang="en-US" noProof="1">
                <a:solidFill>
                  <a:srgbClr val="151515"/>
                </a:solidFill>
              </a:endParaRPr>
            </a:p>
          </p:txBody>
        </p:sp>
        <p:sp>
          <p:nvSpPr>
            <p:cNvPr id="131" name="Freeform 239"/>
            <p:cNvSpPr/>
            <p:nvPr/>
          </p:nvSpPr>
          <p:spPr bwMode="auto">
            <a:xfrm rot="5400000" flipV="1">
              <a:off x="10444377" y="503244"/>
              <a:ext cx="274666" cy="656302"/>
            </a:xfrm>
            <a:custGeom>
              <a:avLst/>
              <a:gdLst>
                <a:gd name="T0" fmla="*/ 55 w 67"/>
                <a:gd name="T1" fmla="*/ 139 h 165"/>
                <a:gd name="T2" fmla="*/ 48 w 67"/>
                <a:gd name="T3" fmla="*/ 138 h 165"/>
                <a:gd name="T4" fmla="*/ 49 w 67"/>
                <a:gd name="T5" fmla="*/ 144 h 165"/>
                <a:gd name="T6" fmla="*/ 46 w 67"/>
                <a:gd name="T7" fmla="*/ 153 h 165"/>
                <a:gd name="T8" fmla="*/ 37 w 67"/>
                <a:gd name="T9" fmla="*/ 139 h 165"/>
                <a:gd name="T10" fmla="*/ 40 w 67"/>
                <a:gd name="T11" fmla="*/ 135 h 165"/>
                <a:gd name="T12" fmla="*/ 42 w 67"/>
                <a:gd name="T13" fmla="*/ 132 h 165"/>
                <a:gd name="T14" fmla="*/ 43 w 67"/>
                <a:gd name="T15" fmla="*/ 130 h 165"/>
                <a:gd name="T16" fmla="*/ 41 w 67"/>
                <a:gd name="T17" fmla="*/ 107 h 165"/>
                <a:gd name="T18" fmla="*/ 41 w 67"/>
                <a:gd name="T19" fmla="*/ 117 h 165"/>
                <a:gd name="T20" fmla="*/ 40 w 67"/>
                <a:gd name="T21" fmla="*/ 124 h 165"/>
                <a:gd name="T22" fmla="*/ 29 w 67"/>
                <a:gd name="T23" fmla="*/ 133 h 165"/>
                <a:gd name="T24" fmla="*/ 24 w 67"/>
                <a:gd name="T25" fmla="*/ 134 h 165"/>
                <a:gd name="T26" fmla="*/ 25 w 67"/>
                <a:gd name="T27" fmla="*/ 126 h 165"/>
                <a:gd name="T28" fmla="*/ 32 w 67"/>
                <a:gd name="T29" fmla="*/ 124 h 165"/>
                <a:gd name="T30" fmla="*/ 36 w 67"/>
                <a:gd name="T31" fmla="*/ 117 h 165"/>
                <a:gd name="T32" fmla="*/ 35 w 67"/>
                <a:gd name="T33" fmla="*/ 110 h 165"/>
                <a:gd name="T34" fmla="*/ 34 w 67"/>
                <a:gd name="T35" fmla="*/ 113 h 165"/>
                <a:gd name="T36" fmla="*/ 26 w 67"/>
                <a:gd name="T37" fmla="*/ 117 h 165"/>
                <a:gd name="T38" fmla="*/ 31 w 67"/>
                <a:gd name="T39" fmla="*/ 108 h 165"/>
                <a:gd name="T40" fmla="*/ 27 w 67"/>
                <a:gd name="T41" fmla="*/ 105 h 165"/>
                <a:gd name="T42" fmla="*/ 20 w 67"/>
                <a:gd name="T43" fmla="*/ 114 h 165"/>
                <a:gd name="T44" fmla="*/ 24 w 67"/>
                <a:gd name="T45" fmla="*/ 99 h 165"/>
                <a:gd name="T46" fmla="*/ 29 w 67"/>
                <a:gd name="T47" fmla="*/ 93 h 165"/>
                <a:gd name="T48" fmla="*/ 24 w 67"/>
                <a:gd name="T49" fmla="*/ 89 h 165"/>
                <a:gd name="T50" fmla="*/ 10 w 67"/>
                <a:gd name="T51" fmla="*/ 36 h 165"/>
                <a:gd name="T52" fmla="*/ 12 w 67"/>
                <a:gd name="T53" fmla="*/ 29 h 165"/>
                <a:gd name="T54" fmla="*/ 2 w 67"/>
                <a:gd name="T55" fmla="*/ 0 h 165"/>
                <a:gd name="T56" fmla="*/ 8 w 67"/>
                <a:gd name="T57" fmla="*/ 24 h 165"/>
                <a:gd name="T58" fmla="*/ 6 w 67"/>
                <a:gd name="T59" fmla="*/ 30 h 165"/>
                <a:gd name="T60" fmla="*/ 2 w 67"/>
                <a:gd name="T61" fmla="*/ 54 h 165"/>
                <a:gd name="T62" fmla="*/ 9 w 67"/>
                <a:gd name="T63" fmla="*/ 64 h 165"/>
                <a:gd name="T64" fmla="*/ 12 w 67"/>
                <a:gd name="T65" fmla="*/ 67 h 165"/>
                <a:gd name="T66" fmla="*/ 4 w 67"/>
                <a:gd name="T67" fmla="*/ 72 h 165"/>
                <a:gd name="T68" fmla="*/ 12 w 67"/>
                <a:gd name="T69" fmla="*/ 101 h 165"/>
                <a:gd name="T70" fmla="*/ 2 w 67"/>
                <a:gd name="T71" fmla="*/ 150 h 165"/>
                <a:gd name="T72" fmla="*/ 13 w 67"/>
                <a:gd name="T73" fmla="*/ 160 h 165"/>
                <a:gd name="T74" fmla="*/ 23 w 67"/>
                <a:gd name="T75" fmla="*/ 151 h 165"/>
                <a:gd name="T76" fmla="*/ 19 w 67"/>
                <a:gd name="T77" fmla="*/ 143 h 165"/>
                <a:gd name="T78" fmla="*/ 11 w 67"/>
                <a:gd name="T79" fmla="*/ 146 h 165"/>
                <a:gd name="T80" fmla="*/ 13 w 67"/>
                <a:gd name="T81" fmla="*/ 150 h 165"/>
                <a:gd name="T82" fmla="*/ 13 w 67"/>
                <a:gd name="T83" fmla="*/ 150 h 165"/>
                <a:gd name="T84" fmla="*/ 13 w 67"/>
                <a:gd name="T85" fmla="*/ 150 h 165"/>
                <a:gd name="T86" fmla="*/ 14 w 67"/>
                <a:gd name="T87" fmla="*/ 147 h 165"/>
                <a:gd name="T88" fmla="*/ 16 w 67"/>
                <a:gd name="T89" fmla="*/ 145 h 165"/>
                <a:gd name="T90" fmla="*/ 18 w 67"/>
                <a:gd name="T91" fmla="*/ 147 h 165"/>
                <a:gd name="T92" fmla="*/ 18 w 67"/>
                <a:gd name="T93" fmla="*/ 154 h 165"/>
                <a:gd name="T94" fmla="*/ 17 w 67"/>
                <a:gd name="T95" fmla="*/ 155 h 165"/>
                <a:gd name="T96" fmla="*/ 7 w 67"/>
                <a:gd name="T97" fmla="*/ 152 h 165"/>
                <a:gd name="T98" fmla="*/ 9 w 67"/>
                <a:gd name="T99" fmla="*/ 140 h 165"/>
                <a:gd name="T100" fmla="*/ 12 w 67"/>
                <a:gd name="T101" fmla="*/ 138 h 165"/>
                <a:gd name="T102" fmla="*/ 24 w 67"/>
                <a:gd name="T103" fmla="*/ 141 h 165"/>
                <a:gd name="T104" fmla="*/ 28 w 67"/>
                <a:gd name="T105" fmla="*/ 151 h 165"/>
                <a:gd name="T106" fmla="*/ 14 w 67"/>
                <a:gd name="T107" fmla="*/ 165 h 165"/>
                <a:gd name="T108" fmla="*/ 58 w 67"/>
                <a:gd name="T109" fmla="*/ 14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7" h="165">
                  <a:moveTo>
                    <a:pt x="58" y="145"/>
                  </a:moveTo>
                  <a:cubicBezTo>
                    <a:pt x="58" y="143"/>
                    <a:pt x="57" y="141"/>
                    <a:pt x="56" y="140"/>
                  </a:cubicBezTo>
                  <a:cubicBezTo>
                    <a:pt x="56" y="140"/>
                    <a:pt x="55" y="139"/>
                    <a:pt x="55" y="139"/>
                  </a:cubicBezTo>
                  <a:cubicBezTo>
                    <a:pt x="54" y="138"/>
                    <a:pt x="52" y="138"/>
                    <a:pt x="51" y="137"/>
                  </a:cubicBezTo>
                  <a:cubicBezTo>
                    <a:pt x="51" y="137"/>
                    <a:pt x="50" y="137"/>
                    <a:pt x="50" y="137"/>
                  </a:cubicBezTo>
                  <a:cubicBezTo>
                    <a:pt x="49" y="137"/>
                    <a:pt x="49" y="137"/>
                    <a:pt x="48" y="138"/>
                  </a:cubicBezTo>
                  <a:cubicBezTo>
                    <a:pt x="46" y="138"/>
                    <a:pt x="44" y="140"/>
                    <a:pt x="43" y="142"/>
                  </a:cubicBezTo>
                  <a:cubicBezTo>
                    <a:pt x="43" y="143"/>
                    <a:pt x="43" y="145"/>
                    <a:pt x="44" y="146"/>
                  </a:cubicBezTo>
                  <a:cubicBezTo>
                    <a:pt x="45" y="145"/>
                    <a:pt x="47" y="143"/>
                    <a:pt x="49" y="144"/>
                  </a:cubicBezTo>
                  <a:cubicBezTo>
                    <a:pt x="51" y="145"/>
                    <a:pt x="51" y="147"/>
                    <a:pt x="50" y="149"/>
                  </a:cubicBezTo>
                  <a:cubicBezTo>
                    <a:pt x="50" y="150"/>
                    <a:pt x="50" y="150"/>
                    <a:pt x="50" y="151"/>
                  </a:cubicBezTo>
                  <a:cubicBezTo>
                    <a:pt x="49" y="152"/>
                    <a:pt x="47" y="153"/>
                    <a:pt x="46" y="153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1" y="153"/>
                    <a:pt x="38" y="151"/>
                    <a:pt x="37" y="148"/>
                  </a:cubicBezTo>
                  <a:cubicBezTo>
                    <a:pt x="36" y="145"/>
                    <a:pt x="36" y="142"/>
                    <a:pt x="37" y="139"/>
                  </a:cubicBezTo>
                  <a:cubicBezTo>
                    <a:pt x="38" y="138"/>
                    <a:pt x="38" y="138"/>
                    <a:pt x="38" y="138"/>
                  </a:cubicBezTo>
                  <a:cubicBezTo>
                    <a:pt x="38" y="137"/>
                    <a:pt x="39" y="137"/>
                    <a:pt x="39" y="137"/>
                  </a:cubicBezTo>
                  <a:cubicBezTo>
                    <a:pt x="39" y="136"/>
                    <a:pt x="40" y="136"/>
                    <a:pt x="40" y="135"/>
                  </a:cubicBezTo>
                  <a:cubicBezTo>
                    <a:pt x="41" y="135"/>
                    <a:pt x="41" y="134"/>
                    <a:pt x="41" y="133"/>
                  </a:cubicBezTo>
                  <a:cubicBezTo>
                    <a:pt x="42" y="133"/>
                    <a:pt x="42" y="133"/>
                    <a:pt x="42" y="132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2" y="131"/>
                    <a:pt x="43" y="131"/>
                    <a:pt x="43" y="130"/>
                  </a:cubicBezTo>
                  <a:cubicBezTo>
                    <a:pt x="43" y="130"/>
                    <a:pt x="43" y="130"/>
                    <a:pt x="43" y="130"/>
                  </a:cubicBezTo>
                  <a:cubicBezTo>
                    <a:pt x="50" y="117"/>
                    <a:pt x="42" y="102"/>
                    <a:pt x="40" y="99"/>
                  </a:cubicBezTo>
                  <a:cubicBezTo>
                    <a:pt x="40" y="101"/>
                    <a:pt x="41" y="104"/>
                    <a:pt x="41" y="106"/>
                  </a:cubicBezTo>
                  <a:cubicBezTo>
                    <a:pt x="41" y="107"/>
                    <a:pt x="41" y="107"/>
                    <a:pt x="41" y="107"/>
                  </a:cubicBezTo>
                  <a:cubicBezTo>
                    <a:pt x="41" y="109"/>
                    <a:pt x="42" y="110"/>
                    <a:pt x="42" y="112"/>
                  </a:cubicBezTo>
                  <a:cubicBezTo>
                    <a:pt x="42" y="112"/>
                    <a:pt x="42" y="113"/>
                    <a:pt x="42" y="113"/>
                  </a:cubicBezTo>
                  <a:cubicBezTo>
                    <a:pt x="42" y="115"/>
                    <a:pt x="42" y="116"/>
                    <a:pt x="41" y="117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1" y="119"/>
                    <a:pt x="41" y="120"/>
                    <a:pt x="41" y="121"/>
                  </a:cubicBezTo>
                  <a:cubicBezTo>
                    <a:pt x="40" y="122"/>
                    <a:pt x="40" y="123"/>
                    <a:pt x="40" y="124"/>
                  </a:cubicBezTo>
                  <a:cubicBezTo>
                    <a:pt x="38" y="127"/>
                    <a:pt x="35" y="130"/>
                    <a:pt x="31" y="132"/>
                  </a:cubicBezTo>
                  <a:cubicBezTo>
                    <a:pt x="31" y="132"/>
                    <a:pt x="31" y="132"/>
                    <a:pt x="30" y="133"/>
                  </a:cubicBezTo>
                  <a:cubicBezTo>
                    <a:pt x="30" y="133"/>
                    <a:pt x="29" y="133"/>
                    <a:pt x="29" y="133"/>
                  </a:cubicBezTo>
                  <a:cubicBezTo>
                    <a:pt x="28" y="133"/>
                    <a:pt x="27" y="134"/>
                    <a:pt x="27" y="134"/>
                  </a:cubicBezTo>
                  <a:cubicBezTo>
                    <a:pt x="26" y="134"/>
                    <a:pt x="26" y="134"/>
                    <a:pt x="26" y="134"/>
                  </a:cubicBezTo>
                  <a:cubicBezTo>
                    <a:pt x="25" y="134"/>
                    <a:pt x="25" y="134"/>
                    <a:pt x="24" y="134"/>
                  </a:cubicBezTo>
                  <a:cubicBezTo>
                    <a:pt x="24" y="134"/>
                    <a:pt x="24" y="135"/>
                    <a:pt x="23" y="135"/>
                  </a:cubicBezTo>
                  <a:cubicBezTo>
                    <a:pt x="21" y="135"/>
                    <a:pt x="18" y="135"/>
                    <a:pt x="18" y="133"/>
                  </a:cubicBezTo>
                  <a:cubicBezTo>
                    <a:pt x="16" y="127"/>
                    <a:pt x="21" y="125"/>
                    <a:pt x="25" y="126"/>
                  </a:cubicBezTo>
                  <a:cubicBezTo>
                    <a:pt x="26" y="126"/>
                    <a:pt x="26" y="126"/>
                    <a:pt x="27" y="126"/>
                  </a:cubicBezTo>
                  <a:cubicBezTo>
                    <a:pt x="28" y="126"/>
                    <a:pt x="30" y="126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3" y="124"/>
                    <a:pt x="33" y="123"/>
                  </a:cubicBezTo>
                  <a:cubicBezTo>
                    <a:pt x="33" y="123"/>
                    <a:pt x="33" y="123"/>
                    <a:pt x="34" y="122"/>
                  </a:cubicBezTo>
                  <a:cubicBezTo>
                    <a:pt x="35" y="121"/>
                    <a:pt x="36" y="119"/>
                    <a:pt x="36" y="117"/>
                  </a:cubicBezTo>
                  <a:cubicBezTo>
                    <a:pt x="36" y="117"/>
                    <a:pt x="36" y="117"/>
                    <a:pt x="36" y="116"/>
                  </a:cubicBezTo>
                  <a:cubicBezTo>
                    <a:pt x="36" y="115"/>
                    <a:pt x="36" y="112"/>
                    <a:pt x="35" y="111"/>
                  </a:cubicBezTo>
                  <a:cubicBezTo>
                    <a:pt x="35" y="110"/>
                    <a:pt x="35" y="110"/>
                    <a:pt x="35" y="110"/>
                  </a:cubicBezTo>
                  <a:cubicBezTo>
                    <a:pt x="35" y="109"/>
                    <a:pt x="35" y="109"/>
                    <a:pt x="35" y="109"/>
                  </a:cubicBezTo>
                  <a:cubicBezTo>
                    <a:pt x="35" y="110"/>
                    <a:pt x="35" y="110"/>
                    <a:pt x="35" y="111"/>
                  </a:cubicBezTo>
                  <a:cubicBezTo>
                    <a:pt x="34" y="112"/>
                    <a:pt x="34" y="112"/>
                    <a:pt x="34" y="113"/>
                  </a:cubicBezTo>
                  <a:cubicBezTo>
                    <a:pt x="34" y="113"/>
                    <a:pt x="34" y="113"/>
                    <a:pt x="34" y="114"/>
                  </a:cubicBezTo>
                  <a:cubicBezTo>
                    <a:pt x="33" y="116"/>
                    <a:pt x="31" y="119"/>
                    <a:pt x="28" y="120"/>
                  </a:cubicBezTo>
                  <a:cubicBezTo>
                    <a:pt x="27" y="120"/>
                    <a:pt x="26" y="119"/>
                    <a:pt x="26" y="117"/>
                  </a:cubicBezTo>
                  <a:cubicBezTo>
                    <a:pt x="26" y="114"/>
                    <a:pt x="28" y="112"/>
                    <a:pt x="30" y="110"/>
                  </a:cubicBezTo>
                  <a:cubicBezTo>
                    <a:pt x="30" y="109"/>
                    <a:pt x="30" y="109"/>
                    <a:pt x="31" y="109"/>
                  </a:cubicBezTo>
                  <a:cubicBezTo>
                    <a:pt x="31" y="109"/>
                    <a:pt x="31" y="108"/>
                    <a:pt x="31" y="108"/>
                  </a:cubicBezTo>
                  <a:cubicBezTo>
                    <a:pt x="31" y="108"/>
                    <a:pt x="32" y="107"/>
                    <a:pt x="32" y="107"/>
                  </a:cubicBezTo>
                  <a:cubicBezTo>
                    <a:pt x="34" y="103"/>
                    <a:pt x="34" y="99"/>
                    <a:pt x="33" y="95"/>
                  </a:cubicBezTo>
                  <a:cubicBezTo>
                    <a:pt x="34" y="99"/>
                    <a:pt x="30" y="102"/>
                    <a:pt x="27" y="105"/>
                  </a:cubicBezTo>
                  <a:cubicBezTo>
                    <a:pt x="27" y="105"/>
                    <a:pt x="26" y="106"/>
                    <a:pt x="26" y="106"/>
                  </a:cubicBezTo>
                  <a:cubicBezTo>
                    <a:pt x="26" y="106"/>
                    <a:pt x="26" y="107"/>
                    <a:pt x="26" y="107"/>
                  </a:cubicBezTo>
                  <a:cubicBezTo>
                    <a:pt x="22" y="111"/>
                    <a:pt x="20" y="114"/>
                    <a:pt x="20" y="114"/>
                  </a:cubicBezTo>
                  <a:cubicBezTo>
                    <a:pt x="18" y="120"/>
                    <a:pt x="15" y="118"/>
                    <a:pt x="15" y="118"/>
                  </a:cubicBezTo>
                  <a:cubicBezTo>
                    <a:pt x="10" y="111"/>
                    <a:pt x="22" y="101"/>
                    <a:pt x="22" y="101"/>
                  </a:cubicBezTo>
                  <a:cubicBezTo>
                    <a:pt x="23" y="100"/>
                    <a:pt x="24" y="100"/>
                    <a:pt x="24" y="99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25" y="99"/>
                    <a:pt x="25" y="98"/>
                    <a:pt x="26" y="98"/>
                  </a:cubicBezTo>
                  <a:cubicBezTo>
                    <a:pt x="27" y="96"/>
                    <a:pt x="28" y="95"/>
                    <a:pt x="29" y="93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2" y="86"/>
                    <a:pt x="30" y="81"/>
                    <a:pt x="30" y="81"/>
                  </a:cubicBezTo>
                  <a:cubicBezTo>
                    <a:pt x="28" y="89"/>
                    <a:pt x="24" y="89"/>
                    <a:pt x="24" y="89"/>
                  </a:cubicBezTo>
                  <a:cubicBezTo>
                    <a:pt x="20" y="87"/>
                    <a:pt x="24" y="82"/>
                    <a:pt x="24" y="82"/>
                  </a:cubicBezTo>
                  <a:cubicBezTo>
                    <a:pt x="31" y="71"/>
                    <a:pt x="18" y="58"/>
                    <a:pt x="18" y="58"/>
                  </a:cubicBezTo>
                  <a:cubicBezTo>
                    <a:pt x="10" y="50"/>
                    <a:pt x="9" y="42"/>
                    <a:pt x="10" y="36"/>
                  </a:cubicBezTo>
                  <a:cubicBezTo>
                    <a:pt x="10" y="36"/>
                    <a:pt x="10" y="35"/>
                    <a:pt x="10" y="35"/>
                  </a:cubicBezTo>
                  <a:cubicBezTo>
                    <a:pt x="11" y="33"/>
                    <a:pt x="11" y="32"/>
                    <a:pt x="11" y="30"/>
                  </a:cubicBezTo>
                  <a:cubicBezTo>
                    <a:pt x="11" y="30"/>
                    <a:pt x="11" y="29"/>
                    <a:pt x="12" y="29"/>
                  </a:cubicBezTo>
                  <a:cubicBezTo>
                    <a:pt x="13" y="22"/>
                    <a:pt x="13" y="15"/>
                    <a:pt x="11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2"/>
                    <a:pt x="2" y="0"/>
                    <a:pt x="2" y="0"/>
                  </a:cubicBezTo>
                  <a:cubicBezTo>
                    <a:pt x="7" y="4"/>
                    <a:pt x="9" y="9"/>
                    <a:pt x="9" y="15"/>
                  </a:cubicBezTo>
                  <a:cubicBezTo>
                    <a:pt x="9" y="15"/>
                    <a:pt x="9" y="16"/>
                    <a:pt x="9" y="16"/>
                  </a:cubicBezTo>
                  <a:cubicBezTo>
                    <a:pt x="9" y="19"/>
                    <a:pt x="8" y="22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7" y="27"/>
                    <a:pt x="7" y="28"/>
                    <a:pt x="7" y="29"/>
                  </a:cubicBezTo>
                  <a:cubicBezTo>
                    <a:pt x="6" y="29"/>
                    <a:pt x="6" y="30"/>
                    <a:pt x="6" y="30"/>
                  </a:cubicBezTo>
                  <a:cubicBezTo>
                    <a:pt x="5" y="34"/>
                    <a:pt x="4" y="36"/>
                    <a:pt x="4" y="36"/>
                  </a:cubicBezTo>
                  <a:cubicBezTo>
                    <a:pt x="1" y="42"/>
                    <a:pt x="1" y="48"/>
                    <a:pt x="2" y="52"/>
                  </a:cubicBezTo>
                  <a:cubicBezTo>
                    <a:pt x="2" y="53"/>
                    <a:pt x="2" y="54"/>
                    <a:pt x="2" y="54"/>
                  </a:cubicBezTo>
                  <a:cubicBezTo>
                    <a:pt x="3" y="56"/>
                    <a:pt x="4" y="58"/>
                    <a:pt x="6" y="60"/>
                  </a:cubicBezTo>
                  <a:cubicBezTo>
                    <a:pt x="6" y="60"/>
                    <a:pt x="6" y="60"/>
                    <a:pt x="6" y="61"/>
                  </a:cubicBezTo>
                  <a:cubicBezTo>
                    <a:pt x="7" y="62"/>
                    <a:pt x="8" y="63"/>
                    <a:pt x="9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1" y="66"/>
                    <a:pt x="12" y="66"/>
                    <a:pt x="12" y="67"/>
                  </a:cubicBezTo>
                  <a:cubicBezTo>
                    <a:pt x="14" y="69"/>
                    <a:pt x="16" y="73"/>
                    <a:pt x="14" y="75"/>
                  </a:cubicBezTo>
                  <a:cubicBezTo>
                    <a:pt x="11" y="79"/>
                    <a:pt x="7" y="76"/>
                    <a:pt x="5" y="73"/>
                  </a:cubicBezTo>
                  <a:cubicBezTo>
                    <a:pt x="5" y="73"/>
                    <a:pt x="4" y="72"/>
                    <a:pt x="4" y="72"/>
                  </a:cubicBezTo>
                  <a:cubicBezTo>
                    <a:pt x="3" y="70"/>
                    <a:pt x="2" y="67"/>
                    <a:pt x="2" y="67"/>
                  </a:cubicBezTo>
                  <a:cubicBezTo>
                    <a:pt x="0" y="82"/>
                    <a:pt x="10" y="90"/>
                    <a:pt x="10" y="90"/>
                  </a:cubicBezTo>
                  <a:cubicBezTo>
                    <a:pt x="19" y="97"/>
                    <a:pt x="12" y="101"/>
                    <a:pt x="12" y="101"/>
                  </a:cubicBezTo>
                  <a:cubicBezTo>
                    <a:pt x="7" y="102"/>
                    <a:pt x="1" y="94"/>
                    <a:pt x="1" y="94"/>
                  </a:cubicBezTo>
                  <a:cubicBezTo>
                    <a:pt x="1" y="149"/>
                    <a:pt x="1" y="149"/>
                    <a:pt x="1" y="149"/>
                  </a:cubicBezTo>
                  <a:cubicBezTo>
                    <a:pt x="2" y="149"/>
                    <a:pt x="2" y="150"/>
                    <a:pt x="2" y="150"/>
                  </a:cubicBezTo>
                  <a:cubicBezTo>
                    <a:pt x="2" y="152"/>
                    <a:pt x="3" y="154"/>
                    <a:pt x="5" y="156"/>
                  </a:cubicBezTo>
                  <a:cubicBezTo>
                    <a:pt x="5" y="157"/>
                    <a:pt x="5" y="157"/>
                    <a:pt x="5" y="157"/>
                  </a:cubicBezTo>
                  <a:cubicBezTo>
                    <a:pt x="7" y="159"/>
                    <a:pt x="10" y="160"/>
                    <a:pt x="13" y="160"/>
                  </a:cubicBezTo>
                  <a:cubicBezTo>
                    <a:pt x="16" y="160"/>
                    <a:pt x="18" y="159"/>
                    <a:pt x="20" y="157"/>
                  </a:cubicBezTo>
                  <a:cubicBezTo>
                    <a:pt x="21" y="157"/>
                    <a:pt x="21" y="157"/>
                    <a:pt x="21" y="157"/>
                  </a:cubicBezTo>
                  <a:cubicBezTo>
                    <a:pt x="22" y="155"/>
                    <a:pt x="23" y="153"/>
                    <a:pt x="23" y="151"/>
                  </a:cubicBezTo>
                  <a:cubicBezTo>
                    <a:pt x="23" y="150"/>
                    <a:pt x="23" y="149"/>
                    <a:pt x="23" y="148"/>
                  </a:cubicBezTo>
                  <a:cubicBezTo>
                    <a:pt x="23" y="147"/>
                    <a:pt x="22" y="146"/>
                    <a:pt x="22" y="145"/>
                  </a:cubicBezTo>
                  <a:cubicBezTo>
                    <a:pt x="21" y="144"/>
                    <a:pt x="20" y="144"/>
                    <a:pt x="19" y="143"/>
                  </a:cubicBezTo>
                  <a:cubicBezTo>
                    <a:pt x="18" y="143"/>
                    <a:pt x="17" y="143"/>
                    <a:pt x="16" y="143"/>
                  </a:cubicBezTo>
                  <a:cubicBezTo>
                    <a:pt x="15" y="143"/>
                    <a:pt x="13" y="144"/>
                    <a:pt x="13" y="145"/>
                  </a:cubicBezTo>
                  <a:cubicBezTo>
                    <a:pt x="12" y="145"/>
                    <a:pt x="12" y="145"/>
                    <a:pt x="11" y="146"/>
                  </a:cubicBezTo>
                  <a:cubicBezTo>
                    <a:pt x="11" y="147"/>
                    <a:pt x="11" y="147"/>
                    <a:pt x="11" y="148"/>
                  </a:cubicBezTo>
                  <a:cubicBezTo>
                    <a:pt x="11" y="148"/>
                    <a:pt x="12" y="149"/>
                    <a:pt x="12" y="149"/>
                  </a:cubicBezTo>
                  <a:cubicBezTo>
                    <a:pt x="12" y="149"/>
                    <a:pt x="12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49"/>
                    <a:pt x="13" y="149"/>
                    <a:pt x="13" y="149"/>
                  </a:cubicBezTo>
                  <a:cubicBezTo>
                    <a:pt x="13" y="148"/>
                    <a:pt x="13" y="148"/>
                    <a:pt x="14" y="147"/>
                  </a:cubicBezTo>
                  <a:cubicBezTo>
                    <a:pt x="14" y="147"/>
                    <a:pt x="14" y="147"/>
                    <a:pt x="14" y="147"/>
                  </a:cubicBezTo>
                  <a:cubicBezTo>
                    <a:pt x="14" y="146"/>
                    <a:pt x="14" y="146"/>
                    <a:pt x="14" y="146"/>
                  </a:cubicBezTo>
                  <a:cubicBezTo>
                    <a:pt x="15" y="146"/>
                    <a:pt x="15" y="145"/>
                    <a:pt x="15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7" y="146"/>
                    <a:pt x="18" y="146"/>
                    <a:pt x="18" y="147"/>
                  </a:cubicBezTo>
                  <a:cubicBezTo>
                    <a:pt x="19" y="147"/>
                    <a:pt x="19" y="148"/>
                    <a:pt x="19" y="148"/>
                  </a:cubicBezTo>
                  <a:cubicBezTo>
                    <a:pt x="20" y="149"/>
                    <a:pt x="20" y="150"/>
                    <a:pt x="19" y="152"/>
                  </a:cubicBezTo>
                  <a:cubicBezTo>
                    <a:pt x="19" y="153"/>
                    <a:pt x="18" y="153"/>
                    <a:pt x="18" y="154"/>
                  </a:cubicBezTo>
                  <a:cubicBezTo>
                    <a:pt x="18" y="154"/>
                    <a:pt x="17" y="154"/>
                    <a:pt x="17" y="155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16" y="156"/>
                    <a:pt x="14" y="156"/>
                    <a:pt x="12" y="156"/>
                  </a:cubicBezTo>
                  <a:cubicBezTo>
                    <a:pt x="11" y="155"/>
                    <a:pt x="9" y="154"/>
                    <a:pt x="8" y="153"/>
                  </a:cubicBezTo>
                  <a:cubicBezTo>
                    <a:pt x="7" y="153"/>
                    <a:pt x="7" y="152"/>
                    <a:pt x="7" y="152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6" y="150"/>
                    <a:pt x="6" y="147"/>
                    <a:pt x="6" y="146"/>
                  </a:cubicBezTo>
                  <a:cubicBezTo>
                    <a:pt x="6" y="144"/>
                    <a:pt x="8" y="142"/>
                    <a:pt x="9" y="140"/>
                  </a:cubicBezTo>
                  <a:cubicBezTo>
                    <a:pt x="10" y="140"/>
                    <a:pt x="11" y="139"/>
                    <a:pt x="12" y="138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5" y="138"/>
                    <a:pt x="17" y="138"/>
                    <a:pt x="19" y="138"/>
                  </a:cubicBezTo>
                  <a:cubicBezTo>
                    <a:pt x="21" y="139"/>
                    <a:pt x="23" y="140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7" y="144"/>
                    <a:pt x="28" y="147"/>
                    <a:pt x="28" y="151"/>
                  </a:cubicBezTo>
                  <a:cubicBezTo>
                    <a:pt x="28" y="151"/>
                    <a:pt x="27" y="152"/>
                    <a:pt x="27" y="153"/>
                  </a:cubicBezTo>
                  <a:cubicBezTo>
                    <a:pt x="27" y="153"/>
                    <a:pt x="27" y="153"/>
                    <a:pt x="27" y="153"/>
                  </a:cubicBezTo>
                  <a:cubicBezTo>
                    <a:pt x="25" y="162"/>
                    <a:pt x="17" y="164"/>
                    <a:pt x="14" y="165"/>
                  </a:cubicBezTo>
                  <a:cubicBezTo>
                    <a:pt x="15" y="165"/>
                    <a:pt x="16" y="165"/>
                    <a:pt x="16" y="165"/>
                  </a:cubicBezTo>
                  <a:cubicBezTo>
                    <a:pt x="67" y="165"/>
                    <a:pt x="67" y="165"/>
                    <a:pt x="67" y="165"/>
                  </a:cubicBezTo>
                  <a:lnTo>
                    <a:pt x="58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fontAlgn="auto"/>
              <a:endParaRPr lang="zh-CN" altLang="en-US" noProof="1">
                <a:solidFill>
                  <a:srgbClr val="151515"/>
                </a:solidFill>
              </a:endParaRPr>
            </a:p>
          </p:txBody>
        </p:sp>
      </p:grpSp>
      <p:sp>
        <p:nvSpPr>
          <p:cNvPr id="108" name="文本框 13">
            <a:hlinkClick r:id="rId2" action="ppaction://hlinkfile"/>
          </p:cNvPr>
          <p:cNvSpPr txBox="1">
            <a:spLocks noChangeArrowheads="1"/>
          </p:cNvSpPr>
          <p:nvPr/>
        </p:nvSpPr>
        <p:spPr bwMode="auto">
          <a:xfrm>
            <a:off x="3462338" y="2057400"/>
            <a:ext cx="13922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刘裕</a:t>
            </a:r>
            <a:endParaRPr lang="zh-CN" altLang="en-US" sz="36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09" name="矩形 108">
            <a:hlinkClick r:id="rId3" action="ppaction://hlinksldjump"/>
          </p:cNvPr>
          <p:cNvSpPr/>
          <p:nvPr/>
        </p:nvSpPr>
        <p:spPr>
          <a:xfrm>
            <a:off x="8782050" y="5219700"/>
            <a:ext cx="1885950" cy="1638300"/>
          </a:xfrm>
          <a:prstGeom prst="rect">
            <a:avLst/>
          </a:prstGeom>
          <a:solidFill>
            <a:srgbClr val="E7E6E6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15365" name="文本框 89092"/>
          <p:cNvSpPr txBox="1">
            <a:spLocks noChangeArrowheads="1"/>
          </p:cNvSpPr>
          <p:nvPr/>
        </p:nvSpPr>
        <p:spPr bwMode="auto">
          <a:xfrm>
            <a:off x="3077006" y="3010357"/>
            <a:ext cx="849153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刘裕，南朝宋武帝，小名寄奴。刘裕出身寒微，却以京口为基地建立了赫赫功业，曾两度北伐，收复黄河以南大片故土。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7" name="文本框 89092"/>
          <p:cNvSpPr txBox="1">
            <a:spLocks noChangeArrowheads="1"/>
          </p:cNvSpPr>
          <p:nvPr/>
        </p:nvSpPr>
        <p:spPr bwMode="auto">
          <a:xfrm>
            <a:off x="3121839" y="5062015"/>
            <a:ext cx="8953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表明作者想要收复中原的远大抱负。</a:t>
            </a:r>
            <a:endParaRPr lang="zh-CN" altLang="en-US" sz="28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7421" name="文本框 1"/>
          <p:cNvSpPr txBox="1">
            <a:spLocks noChangeArrowheads="1"/>
          </p:cNvSpPr>
          <p:nvPr/>
        </p:nvSpPr>
        <p:spPr bwMode="auto">
          <a:xfrm>
            <a:off x="1691353" y="2081673"/>
            <a:ext cx="15712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人物</a:t>
            </a:r>
            <a:r>
              <a:rPr lang="zh-CN" altLang="en-US" sz="3600" b="1"/>
              <a:t>：</a:t>
            </a:r>
            <a:endParaRPr lang="zh-CN" altLang="en-US" sz="3600" b="1"/>
          </a:p>
        </p:txBody>
      </p:sp>
      <p:sp>
        <p:nvSpPr>
          <p:cNvPr id="17422" name="文本框 2"/>
          <p:cNvSpPr txBox="1">
            <a:spLocks noChangeArrowheads="1"/>
          </p:cNvSpPr>
          <p:nvPr/>
        </p:nvSpPr>
        <p:spPr bwMode="auto">
          <a:xfrm>
            <a:off x="1720850" y="3011488"/>
            <a:ext cx="15728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典故</a:t>
            </a:r>
            <a:r>
              <a:rPr lang="zh-CN" altLang="en-US" sz="3600" b="1"/>
              <a:t>：</a:t>
            </a:r>
            <a:endParaRPr lang="zh-CN" altLang="en-US" sz="3600" b="1"/>
          </a:p>
        </p:txBody>
      </p:sp>
      <p:sp>
        <p:nvSpPr>
          <p:cNvPr id="17423" name="文本框 3"/>
          <p:cNvSpPr txBox="1">
            <a:spLocks noChangeArrowheads="1"/>
          </p:cNvSpPr>
          <p:nvPr/>
        </p:nvSpPr>
        <p:spPr bwMode="auto">
          <a:xfrm>
            <a:off x="1720850" y="5010150"/>
            <a:ext cx="157447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用意：</a:t>
            </a:r>
            <a:endParaRPr lang="zh-CN" altLang="en-US" sz="36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  <p:bldP spid="15365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80" name="AutoShape 4" descr="水滴">
            <a:hlinkClick r:id="" action="ppaction://noaction"/>
          </p:cNvPr>
          <p:cNvSpPr>
            <a:spLocks noChangeArrowheads="1"/>
          </p:cNvSpPr>
          <p:nvPr/>
        </p:nvSpPr>
        <p:spPr bwMode="auto">
          <a:xfrm rot="674145" flipH="1">
            <a:off x="1993900" y="1004888"/>
            <a:ext cx="2952750" cy="1225550"/>
          </a:xfrm>
          <a:prstGeom prst="wedgeEllipseCallout">
            <a:avLst>
              <a:gd name="adj1" fmla="val -52565"/>
              <a:gd name="adj2" fmla="val 62060"/>
            </a:avLst>
          </a:prstGeom>
          <a:blipFill dpi="0" rotWithShape="1">
            <a:blip r:embed="rId1"/>
            <a:srcRect/>
            <a:tile tx="0" ty="0" sx="100000" sy="100000" flip="none" algn="tl"/>
          </a:blip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2226" name="WordArt 5"/>
          <p:cNvSpPr>
            <a:spLocks noTextEdit="1"/>
          </p:cNvSpPr>
          <p:nvPr/>
        </p:nvSpPr>
        <p:spPr>
          <a:xfrm rot="735240">
            <a:off x="2243773" y="1327785"/>
            <a:ext cx="2524125" cy="588963"/>
          </a:xfrm>
          <a:prstGeom prst="rect">
            <a:avLst/>
          </a:prstGeom>
        </p:spPr>
        <p:txBody>
          <a:bodyPr wrap="none" fromWordArt="1">
            <a:prstTxWarp prst="textCanUp">
              <a:avLst>
                <a:gd name="adj" fmla="val 85713"/>
              </a:avLst>
            </a:prstTxWarp>
            <a:normAutofit/>
          </a:bodyPr>
          <a:p>
            <a:pPr algn="ctr"/>
            <a:r>
              <a:rPr lang="zh-CN" altLang="en-US" sz="3200" b="1">
                <a:solidFill>
                  <a:schemeClr val="tx1"/>
                </a:solidFill>
                <a:latin typeface="+mn-ea"/>
                <a:ea typeface="+mn-ea"/>
              </a:rPr>
              <a:t>上片小结：</a:t>
            </a:r>
            <a:endParaRPr lang="zh-CN" altLang="en-US" sz="3200" b="1">
              <a:solidFill>
                <a:schemeClr val="tx1"/>
              </a:solidFill>
              <a:latin typeface="+mn-ea"/>
              <a:ea typeface="+mn-ea"/>
            </a:endParaRPr>
          </a:p>
        </p:txBody>
      </p:sp>
      <p:graphicFrame>
        <p:nvGraphicFramePr>
          <p:cNvPr id="52227" name="Object 7"/>
          <p:cNvGraphicFramePr>
            <a:graphicFrameLocks noChangeAspect="1"/>
          </p:cNvGraphicFramePr>
          <p:nvPr/>
        </p:nvGraphicFramePr>
        <p:xfrm>
          <a:off x="2278539" y="3188970"/>
          <a:ext cx="8382635" cy="1769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2" imgW="8553450" imgH="1800225" progId="Word.Document.8">
                  <p:embed/>
                </p:oleObj>
              </mc:Choice>
              <mc:Fallback>
                <p:oleObj name="" r:id="rId2" imgW="8553450" imgH="1800225" progId="Word.Document.8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278539" y="3188970"/>
                        <a:ext cx="8382635" cy="17691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8036124" y="3097941"/>
            <a:ext cx="2429116" cy="2001501"/>
            <a:chOff x="790982" y="2225565"/>
            <a:chExt cx="5132191" cy="3309423"/>
          </a:xfrm>
          <a:gradFill>
            <a:gsLst>
              <a:gs pos="2000">
                <a:schemeClr val="accent1">
                  <a:alpha val="55000"/>
                </a:schemeClr>
              </a:gs>
              <a:gs pos="100000">
                <a:schemeClr val="bg1">
                  <a:alpha val="31000"/>
                </a:schemeClr>
              </a:gs>
            </a:gsLst>
            <a:lin ang="15000000" scaled="0"/>
          </a:gradFill>
        </p:grpSpPr>
        <p:sp>
          <p:nvSpPr>
            <p:cNvPr id="18" name="任意多边形 17"/>
            <p:cNvSpPr/>
            <p:nvPr/>
          </p:nvSpPr>
          <p:spPr>
            <a:xfrm>
              <a:off x="790982" y="2225565"/>
              <a:ext cx="1083985" cy="340336"/>
            </a:xfrm>
            <a:custGeom>
              <a:avLst/>
              <a:gdLst>
                <a:gd name="connsiteX0" fmla="*/ 0 w 1083985"/>
                <a:gd name="connsiteY0" fmla="*/ 0 h 340336"/>
                <a:gd name="connsiteX1" fmla="*/ 207569 w 1083985"/>
                <a:gd name="connsiteY1" fmla="*/ 94246 h 340336"/>
                <a:gd name="connsiteX2" fmla="*/ 507398 w 1083985"/>
                <a:gd name="connsiteY2" fmla="*/ 117810 h 340336"/>
                <a:gd name="connsiteX3" fmla="*/ 761090 w 1083985"/>
                <a:gd name="connsiteY3" fmla="*/ 164933 h 340336"/>
                <a:gd name="connsiteX4" fmla="*/ 945600 w 1083985"/>
                <a:gd name="connsiteY4" fmla="*/ 117810 h 340336"/>
                <a:gd name="connsiteX5" fmla="*/ 1083985 w 1083985"/>
                <a:gd name="connsiteY5" fmla="*/ 117810 h 340336"/>
                <a:gd name="connsiteX6" fmla="*/ 899475 w 1083985"/>
                <a:gd name="connsiteY6" fmla="*/ 235614 h 340336"/>
                <a:gd name="connsiteX7" fmla="*/ 922540 w 1083985"/>
                <a:gd name="connsiteY7" fmla="*/ 329866 h 340336"/>
                <a:gd name="connsiteX8" fmla="*/ 853345 w 1083985"/>
                <a:gd name="connsiteY8" fmla="*/ 329866 h 340336"/>
                <a:gd name="connsiteX9" fmla="*/ 830286 w 1083985"/>
                <a:gd name="connsiteY9" fmla="*/ 212056 h 340336"/>
                <a:gd name="connsiteX10" fmla="*/ 484332 w 1083985"/>
                <a:gd name="connsiteY10" fmla="*/ 235614 h 340336"/>
                <a:gd name="connsiteX11" fmla="*/ 345954 w 1083985"/>
                <a:gd name="connsiteY11" fmla="*/ 117810 h 340336"/>
                <a:gd name="connsiteX12" fmla="*/ 69190 w 1083985"/>
                <a:gd name="connsiteY12" fmla="*/ 94246 h 340336"/>
                <a:gd name="connsiteX13" fmla="*/ 0 w 1083985"/>
                <a:gd name="connsiteY13" fmla="*/ 0 h 340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83985" h="340336">
                  <a:moveTo>
                    <a:pt x="0" y="0"/>
                  </a:moveTo>
                  <a:cubicBezTo>
                    <a:pt x="69190" y="23558"/>
                    <a:pt x="138379" y="94246"/>
                    <a:pt x="207569" y="94246"/>
                  </a:cubicBezTo>
                  <a:cubicBezTo>
                    <a:pt x="299823" y="47123"/>
                    <a:pt x="438202" y="47123"/>
                    <a:pt x="507398" y="117810"/>
                  </a:cubicBezTo>
                  <a:cubicBezTo>
                    <a:pt x="576587" y="188492"/>
                    <a:pt x="668842" y="188492"/>
                    <a:pt x="761090" y="164933"/>
                  </a:cubicBezTo>
                  <a:cubicBezTo>
                    <a:pt x="830286" y="141369"/>
                    <a:pt x="876410" y="117810"/>
                    <a:pt x="945600" y="117810"/>
                  </a:cubicBezTo>
                  <a:lnTo>
                    <a:pt x="1083985" y="117810"/>
                  </a:lnTo>
                  <a:cubicBezTo>
                    <a:pt x="1014789" y="117810"/>
                    <a:pt x="922540" y="164933"/>
                    <a:pt x="899475" y="235614"/>
                  </a:cubicBezTo>
                  <a:cubicBezTo>
                    <a:pt x="899475" y="282743"/>
                    <a:pt x="922540" y="306302"/>
                    <a:pt x="922540" y="329866"/>
                  </a:cubicBezTo>
                  <a:cubicBezTo>
                    <a:pt x="899475" y="353425"/>
                    <a:pt x="876410" y="329866"/>
                    <a:pt x="853345" y="329866"/>
                  </a:cubicBezTo>
                  <a:cubicBezTo>
                    <a:pt x="853345" y="282743"/>
                    <a:pt x="899475" y="212056"/>
                    <a:pt x="830286" y="212056"/>
                  </a:cubicBezTo>
                  <a:cubicBezTo>
                    <a:pt x="691901" y="164933"/>
                    <a:pt x="599646" y="306302"/>
                    <a:pt x="484332" y="235614"/>
                  </a:cubicBezTo>
                  <a:cubicBezTo>
                    <a:pt x="461267" y="188492"/>
                    <a:pt x="415143" y="117810"/>
                    <a:pt x="345954" y="117810"/>
                  </a:cubicBezTo>
                  <a:cubicBezTo>
                    <a:pt x="253699" y="141369"/>
                    <a:pt x="138379" y="141369"/>
                    <a:pt x="69190" y="94246"/>
                  </a:cubicBezTo>
                  <a:cubicBezTo>
                    <a:pt x="23059" y="70687"/>
                    <a:pt x="0" y="2355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776425" y="2343376"/>
              <a:ext cx="329175" cy="259179"/>
            </a:xfrm>
            <a:custGeom>
              <a:avLst/>
              <a:gdLst>
                <a:gd name="connsiteX0" fmla="*/ 98542 w 329175"/>
                <a:gd name="connsiteY0" fmla="*/ 0 h 259179"/>
                <a:gd name="connsiteX1" fmla="*/ 144666 w 329175"/>
                <a:gd name="connsiteY1" fmla="*/ 0 h 259179"/>
                <a:gd name="connsiteX2" fmla="*/ 190790 w 329175"/>
                <a:gd name="connsiteY2" fmla="*/ 23559 h 259179"/>
                <a:gd name="connsiteX3" fmla="*/ 306110 w 329175"/>
                <a:gd name="connsiteY3" fmla="*/ 94246 h 259179"/>
                <a:gd name="connsiteX4" fmla="*/ 329175 w 329175"/>
                <a:gd name="connsiteY4" fmla="*/ 188492 h 259179"/>
                <a:gd name="connsiteX5" fmla="*/ 121601 w 329175"/>
                <a:gd name="connsiteY5" fmla="*/ 259179 h 259179"/>
                <a:gd name="connsiteX6" fmla="*/ 6287 w 329175"/>
                <a:gd name="connsiteY6" fmla="*/ 188492 h 259179"/>
                <a:gd name="connsiteX7" fmla="*/ 52411 w 329175"/>
                <a:gd name="connsiteY7" fmla="*/ 94246 h 259179"/>
                <a:gd name="connsiteX8" fmla="*/ 213855 w 329175"/>
                <a:gd name="connsiteY8" fmla="*/ 164933 h 259179"/>
                <a:gd name="connsiteX9" fmla="*/ 190790 w 329175"/>
                <a:gd name="connsiteY9" fmla="*/ 212056 h 259179"/>
                <a:gd name="connsiteX10" fmla="*/ 259986 w 329175"/>
                <a:gd name="connsiteY10" fmla="*/ 212056 h 259179"/>
                <a:gd name="connsiteX11" fmla="*/ 283045 w 329175"/>
                <a:gd name="connsiteY11" fmla="*/ 164933 h 259179"/>
                <a:gd name="connsiteX12" fmla="*/ 213855 w 329175"/>
                <a:gd name="connsiteY12" fmla="*/ 70682 h 259179"/>
                <a:gd name="connsiteX13" fmla="*/ 98542 w 329175"/>
                <a:gd name="connsiteY13" fmla="*/ 0 h 25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29175" h="259179">
                  <a:moveTo>
                    <a:pt x="98542" y="0"/>
                  </a:moveTo>
                  <a:lnTo>
                    <a:pt x="144666" y="0"/>
                  </a:lnTo>
                  <a:cubicBezTo>
                    <a:pt x="167731" y="0"/>
                    <a:pt x="167731" y="23559"/>
                    <a:pt x="190790" y="23559"/>
                  </a:cubicBezTo>
                  <a:cubicBezTo>
                    <a:pt x="213855" y="70682"/>
                    <a:pt x="259986" y="70682"/>
                    <a:pt x="306110" y="94246"/>
                  </a:cubicBezTo>
                  <a:cubicBezTo>
                    <a:pt x="329175" y="117804"/>
                    <a:pt x="329175" y="141369"/>
                    <a:pt x="329175" y="188492"/>
                  </a:cubicBezTo>
                  <a:cubicBezTo>
                    <a:pt x="283045" y="259179"/>
                    <a:pt x="190790" y="235615"/>
                    <a:pt x="121601" y="259179"/>
                  </a:cubicBezTo>
                  <a:cubicBezTo>
                    <a:pt x="75476" y="235615"/>
                    <a:pt x="6287" y="235615"/>
                    <a:pt x="6287" y="188492"/>
                  </a:cubicBezTo>
                  <a:cubicBezTo>
                    <a:pt x="-16778" y="141369"/>
                    <a:pt x="29346" y="94246"/>
                    <a:pt x="52411" y="94246"/>
                  </a:cubicBezTo>
                  <a:cubicBezTo>
                    <a:pt x="121601" y="70682"/>
                    <a:pt x="167731" y="141369"/>
                    <a:pt x="213855" y="164933"/>
                  </a:cubicBezTo>
                  <a:cubicBezTo>
                    <a:pt x="213855" y="164933"/>
                    <a:pt x="167731" y="188492"/>
                    <a:pt x="190790" y="212056"/>
                  </a:cubicBezTo>
                  <a:cubicBezTo>
                    <a:pt x="190790" y="235615"/>
                    <a:pt x="236921" y="235615"/>
                    <a:pt x="259986" y="212056"/>
                  </a:cubicBezTo>
                  <a:cubicBezTo>
                    <a:pt x="283045" y="212056"/>
                    <a:pt x="283045" y="188492"/>
                    <a:pt x="283045" y="164933"/>
                  </a:cubicBezTo>
                  <a:cubicBezTo>
                    <a:pt x="283045" y="117804"/>
                    <a:pt x="236921" y="94246"/>
                    <a:pt x="213855" y="70682"/>
                  </a:cubicBezTo>
                  <a:cubicBezTo>
                    <a:pt x="167731" y="47123"/>
                    <a:pt x="144666" y="0"/>
                    <a:pt x="9854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2086268" y="2360894"/>
              <a:ext cx="202995" cy="241661"/>
            </a:xfrm>
            <a:custGeom>
              <a:avLst/>
              <a:gdLst>
                <a:gd name="connsiteX0" fmla="*/ 0 w 202995"/>
                <a:gd name="connsiteY0" fmla="*/ 0 h 241661"/>
                <a:gd name="connsiteX1" fmla="*/ 22553 w 202995"/>
                <a:gd name="connsiteY1" fmla="*/ 0 h 241661"/>
                <a:gd name="connsiteX2" fmla="*/ 202995 w 202995"/>
                <a:gd name="connsiteY2" fmla="*/ 72496 h 241661"/>
                <a:gd name="connsiteX3" fmla="*/ 180441 w 202995"/>
                <a:gd name="connsiteY3" fmla="*/ 169159 h 241661"/>
                <a:gd name="connsiteX4" fmla="*/ 45107 w 202995"/>
                <a:gd name="connsiteY4" fmla="*/ 241661 h 241661"/>
                <a:gd name="connsiteX5" fmla="*/ 90220 w 202995"/>
                <a:gd name="connsiteY5" fmla="*/ 120831 h 241661"/>
                <a:gd name="connsiteX6" fmla="*/ 0 w 202995"/>
                <a:gd name="connsiteY6" fmla="*/ 0 h 241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2995" h="241660">
                  <a:moveTo>
                    <a:pt x="0" y="0"/>
                  </a:moveTo>
                  <a:cubicBezTo>
                    <a:pt x="22553" y="0"/>
                    <a:pt x="22553" y="0"/>
                    <a:pt x="22553" y="0"/>
                  </a:cubicBezTo>
                  <a:cubicBezTo>
                    <a:pt x="67661" y="0"/>
                    <a:pt x="157882" y="24168"/>
                    <a:pt x="202995" y="72496"/>
                  </a:cubicBezTo>
                  <a:cubicBezTo>
                    <a:pt x="202995" y="96663"/>
                    <a:pt x="202995" y="144998"/>
                    <a:pt x="180441" y="169159"/>
                  </a:cubicBezTo>
                  <a:cubicBezTo>
                    <a:pt x="157882" y="217494"/>
                    <a:pt x="90220" y="217494"/>
                    <a:pt x="45107" y="241661"/>
                  </a:cubicBezTo>
                  <a:cubicBezTo>
                    <a:pt x="67661" y="193327"/>
                    <a:pt x="90220" y="169159"/>
                    <a:pt x="90220" y="120831"/>
                  </a:cubicBezTo>
                  <a:cubicBezTo>
                    <a:pt x="67661" y="72496"/>
                    <a:pt x="45107" y="2416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2337592" y="2389896"/>
              <a:ext cx="150576" cy="183663"/>
            </a:xfrm>
            <a:custGeom>
              <a:avLst/>
              <a:gdLst>
                <a:gd name="connsiteX0" fmla="*/ 0 w 150576"/>
                <a:gd name="connsiteY0" fmla="*/ 0 h 183663"/>
                <a:gd name="connsiteX1" fmla="*/ 140851 w 150576"/>
                <a:gd name="connsiteY1" fmla="*/ 45918 h 183663"/>
                <a:gd name="connsiteX2" fmla="*/ 117377 w 150576"/>
                <a:gd name="connsiteY2" fmla="*/ 160702 h 183663"/>
                <a:gd name="connsiteX3" fmla="*/ 0 w 150576"/>
                <a:gd name="connsiteY3" fmla="*/ 183663 h 183663"/>
                <a:gd name="connsiteX4" fmla="*/ 0 w 150576"/>
                <a:gd name="connsiteY4" fmla="*/ 0 h 18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576" h="183663">
                  <a:moveTo>
                    <a:pt x="0" y="0"/>
                  </a:moveTo>
                  <a:cubicBezTo>
                    <a:pt x="46952" y="0"/>
                    <a:pt x="117377" y="0"/>
                    <a:pt x="140851" y="45918"/>
                  </a:cubicBezTo>
                  <a:cubicBezTo>
                    <a:pt x="164330" y="91829"/>
                    <a:pt x="140851" y="114790"/>
                    <a:pt x="117377" y="160702"/>
                  </a:cubicBezTo>
                  <a:cubicBezTo>
                    <a:pt x="93898" y="183663"/>
                    <a:pt x="46952" y="183663"/>
                    <a:pt x="0" y="183663"/>
                  </a:cubicBezTo>
                  <a:cubicBezTo>
                    <a:pt x="23473" y="114790"/>
                    <a:pt x="23473" y="459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2270566" y="2636053"/>
              <a:ext cx="647004" cy="350753"/>
            </a:xfrm>
            <a:custGeom>
              <a:avLst/>
              <a:gdLst>
                <a:gd name="connsiteX0" fmla="*/ 388622 w 647004"/>
                <a:gd name="connsiteY0" fmla="*/ 40 h 350753"/>
                <a:gd name="connsiteX1" fmla="*/ 440008 w 647004"/>
                <a:gd name="connsiteY1" fmla="*/ 9150 h 350753"/>
                <a:gd name="connsiteX2" fmla="*/ 532007 w 647004"/>
                <a:gd name="connsiteY2" fmla="*/ 102397 h 350753"/>
                <a:gd name="connsiteX3" fmla="*/ 647004 w 647004"/>
                <a:gd name="connsiteY3" fmla="*/ 172341 h 350753"/>
                <a:gd name="connsiteX4" fmla="*/ 647004 w 647004"/>
                <a:gd name="connsiteY4" fmla="*/ 242280 h 350753"/>
                <a:gd name="connsiteX5" fmla="*/ 509009 w 647004"/>
                <a:gd name="connsiteY5" fmla="*/ 312218 h 350753"/>
                <a:gd name="connsiteX6" fmla="*/ 279015 w 647004"/>
                <a:gd name="connsiteY6" fmla="*/ 335527 h 350753"/>
                <a:gd name="connsiteX7" fmla="*/ 463006 w 647004"/>
                <a:gd name="connsiteY7" fmla="*/ 218965 h 350753"/>
                <a:gd name="connsiteX8" fmla="*/ 394012 w 647004"/>
                <a:gd name="connsiteY8" fmla="*/ 102397 h 350753"/>
                <a:gd name="connsiteX9" fmla="*/ 256016 w 647004"/>
                <a:gd name="connsiteY9" fmla="*/ 79088 h 350753"/>
                <a:gd name="connsiteX10" fmla="*/ 118021 w 647004"/>
                <a:gd name="connsiteY10" fmla="*/ 125712 h 350753"/>
                <a:gd name="connsiteX11" fmla="*/ 118021 w 647004"/>
                <a:gd name="connsiteY11" fmla="*/ 195650 h 350753"/>
                <a:gd name="connsiteX12" fmla="*/ 233018 w 647004"/>
                <a:gd name="connsiteY12" fmla="*/ 242280 h 350753"/>
                <a:gd name="connsiteX13" fmla="*/ 279015 w 647004"/>
                <a:gd name="connsiteY13" fmla="*/ 218965 h 350753"/>
                <a:gd name="connsiteX14" fmla="*/ 210014 w 647004"/>
                <a:gd name="connsiteY14" fmla="*/ 172341 h 350753"/>
                <a:gd name="connsiteX15" fmla="*/ 187016 w 647004"/>
                <a:gd name="connsiteY15" fmla="*/ 172341 h 350753"/>
                <a:gd name="connsiteX16" fmla="*/ 210014 w 647004"/>
                <a:gd name="connsiteY16" fmla="*/ 125712 h 350753"/>
                <a:gd name="connsiteX17" fmla="*/ 371013 w 647004"/>
                <a:gd name="connsiteY17" fmla="*/ 149026 h 350753"/>
                <a:gd name="connsiteX18" fmla="*/ 394012 w 647004"/>
                <a:gd name="connsiteY18" fmla="*/ 195650 h 350753"/>
                <a:gd name="connsiteX19" fmla="*/ 371013 w 647004"/>
                <a:gd name="connsiteY19" fmla="*/ 242280 h 350753"/>
                <a:gd name="connsiteX20" fmla="*/ 256016 w 647004"/>
                <a:gd name="connsiteY20" fmla="*/ 265588 h 350753"/>
                <a:gd name="connsiteX21" fmla="*/ 118021 w 647004"/>
                <a:gd name="connsiteY21" fmla="*/ 265588 h 350753"/>
                <a:gd name="connsiteX22" fmla="*/ 3024 w 647004"/>
                <a:gd name="connsiteY22" fmla="*/ 172341 h 350753"/>
                <a:gd name="connsiteX23" fmla="*/ 49020 w 647004"/>
                <a:gd name="connsiteY23" fmla="*/ 79088 h 350753"/>
                <a:gd name="connsiteX24" fmla="*/ 256016 w 647004"/>
                <a:gd name="connsiteY24" fmla="*/ 55773 h 350753"/>
                <a:gd name="connsiteX25" fmla="*/ 339387 w 647004"/>
                <a:gd name="connsiteY25" fmla="*/ 6233 h 350753"/>
                <a:gd name="connsiteX26" fmla="*/ 388622 w 647004"/>
                <a:gd name="connsiteY26" fmla="*/ 40 h 350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47004" h="350753">
                  <a:moveTo>
                    <a:pt x="388622" y="40"/>
                  </a:moveTo>
                  <a:cubicBezTo>
                    <a:pt x="405512" y="404"/>
                    <a:pt x="422761" y="3320"/>
                    <a:pt x="440008" y="9150"/>
                  </a:cubicBezTo>
                  <a:cubicBezTo>
                    <a:pt x="486011" y="32458"/>
                    <a:pt x="509009" y="79088"/>
                    <a:pt x="532007" y="102397"/>
                  </a:cubicBezTo>
                  <a:cubicBezTo>
                    <a:pt x="578003" y="102397"/>
                    <a:pt x="624006" y="125712"/>
                    <a:pt x="647004" y="172341"/>
                  </a:cubicBezTo>
                  <a:cubicBezTo>
                    <a:pt x="647004" y="195650"/>
                    <a:pt x="647004" y="218965"/>
                    <a:pt x="647004" y="242280"/>
                  </a:cubicBezTo>
                  <a:cubicBezTo>
                    <a:pt x="601002" y="288903"/>
                    <a:pt x="555005" y="312218"/>
                    <a:pt x="509009" y="312218"/>
                  </a:cubicBezTo>
                  <a:cubicBezTo>
                    <a:pt x="440008" y="382156"/>
                    <a:pt x="348015" y="335527"/>
                    <a:pt x="279015" y="335527"/>
                  </a:cubicBezTo>
                  <a:cubicBezTo>
                    <a:pt x="325011" y="288903"/>
                    <a:pt x="417010" y="312218"/>
                    <a:pt x="463006" y="218965"/>
                  </a:cubicBezTo>
                  <a:cubicBezTo>
                    <a:pt x="463006" y="172341"/>
                    <a:pt x="440008" y="149026"/>
                    <a:pt x="394012" y="102397"/>
                  </a:cubicBezTo>
                  <a:cubicBezTo>
                    <a:pt x="348015" y="79088"/>
                    <a:pt x="302013" y="102397"/>
                    <a:pt x="256016" y="79088"/>
                  </a:cubicBezTo>
                  <a:cubicBezTo>
                    <a:pt x="210014" y="79088"/>
                    <a:pt x="164017" y="79088"/>
                    <a:pt x="118021" y="125712"/>
                  </a:cubicBezTo>
                  <a:cubicBezTo>
                    <a:pt x="118021" y="149026"/>
                    <a:pt x="118021" y="172341"/>
                    <a:pt x="118021" y="195650"/>
                  </a:cubicBezTo>
                  <a:cubicBezTo>
                    <a:pt x="164017" y="242280"/>
                    <a:pt x="187016" y="265588"/>
                    <a:pt x="233018" y="242280"/>
                  </a:cubicBezTo>
                  <a:cubicBezTo>
                    <a:pt x="256016" y="242280"/>
                    <a:pt x="256016" y="242280"/>
                    <a:pt x="279015" y="218965"/>
                  </a:cubicBezTo>
                  <a:cubicBezTo>
                    <a:pt x="279015" y="218965"/>
                    <a:pt x="256016" y="172341"/>
                    <a:pt x="210014" y="172341"/>
                  </a:cubicBezTo>
                  <a:cubicBezTo>
                    <a:pt x="210014" y="172341"/>
                    <a:pt x="187016" y="172341"/>
                    <a:pt x="187016" y="172341"/>
                  </a:cubicBezTo>
                  <a:cubicBezTo>
                    <a:pt x="187016" y="149026"/>
                    <a:pt x="210014" y="125712"/>
                    <a:pt x="210014" y="125712"/>
                  </a:cubicBezTo>
                  <a:cubicBezTo>
                    <a:pt x="279015" y="149026"/>
                    <a:pt x="302013" y="149026"/>
                    <a:pt x="371013" y="149026"/>
                  </a:cubicBezTo>
                  <a:cubicBezTo>
                    <a:pt x="371013" y="149026"/>
                    <a:pt x="394012" y="172341"/>
                    <a:pt x="394012" y="195650"/>
                  </a:cubicBezTo>
                  <a:cubicBezTo>
                    <a:pt x="394012" y="218965"/>
                    <a:pt x="371013" y="218965"/>
                    <a:pt x="371013" y="242280"/>
                  </a:cubicBezTo>
                  <a:cubicBezTo>
                    <a:pt x="325011" y="242280"/>
                    <a:pt x="279015" y="195650"/>
                    <a:pt x="256016" y="265588"/>
                  </a:cubicBezTo>
                  <a:cubicBezTo>
                    <a:pt x="210014" y="288903"/>
                    <a:pt x="164017" y="265588"/>
                    <a:pt x="118021" y="265588"/>
                  </a:cubicBezTo>
                  <a:cubicBezTo>
                    <a:pt x="95023" y="172341"/>
                    <a:pt x="-19974" y="265588"/>
                    <a:pt x="3024" y="172341"/>
                  </a:cubicBezTo>
                  <a:cubicBezTo>
                    <a:pt x="3024" y="125712"/>
                    <a:pt x="3024" y="79088"/>
                    <a:pt x="49020" y="79088"/>
                  </a:cubicBezTo>
                  <a:cubicBezTo>
                    <a:pt x="118021" y="32458"/>
                    <a:pt x="187016" y="79088"/>
                    <a:pt x="256016" y="55773"/>
                  </a:cubicBezTo>
                  <a:cubicBezTo>
                    <a:pt x="279015" y="32458"/>
                    <a:pt x="307767" y="14977"/>
                    <a:pt x="339387" y="6233"/>
                  </a:cubicBezTo>
                  <a:cubicBezTo>
                    <a:pt x="355200" y="1861"/>
                    <a:pt x="371732" y="-325"/>
                    <a:pt x="388622" y="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1805942" y="2640161"/>
              <a:ext cx="231991" cy="262910"/>
            </a:xfrm>
            <a:custGeom>
              <a:avLst/>
              <a:gdLst>
                <a:gd name="connsiteX0" fmla="*/ 215589 w 231991"/>
                <a:gd name="connsiteY0" fmla="*/ 92 h 262910"/>
                <a:gd name="connsiteX1" fmla="*/ 231991 w 231991"/>
                <a:gd name="connsiteY1" fmla="*/ 4773 h 262910"/>
                <a:gd name="connsiteX2" fmla="*/ 139194 w 231991"/>
                <a:gd name="connsiteY2" fmla="*/ 96979 h 262910"/>
                <a:gd name="connsiteX3" fmla="*/ 162394 w 231991"/>
                <a:gd name="connsiteY3" fmla="*/ 212231 h 262910"/>
                <a:gd name="connsiteX4" fmla="*/ 208792 w 231991"/>
                <a:gd name="connsiteY4" fmla="*/ 258331 h 262910"/>
                <a:gd name="connsiteX5" fmla="*/ 0 w 231991"/>
                <a:gd name="connsiteY5" fmla="*/ 166131 h 262910"/>
                <a:gd name="connsiteX6" fmla="*/ 23199 w 231991"/>
                <a:gd name="connsiteY6" fmla="*/ 73926 h 262910"/>
                <a:gd name="connsiteX7" fmla="*/ 115995 w 231991"/>
                <a:gd name="connsiteY7" fmla="*/ 27826 h 262910"/>
                <a:gd name="connsiteX8" fmla="*/ 215589 w 231991"/>
                <a:gd name="connsiteY8" fmla="*/ 92 h 262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1990" h="262910">
                  <a:moveTo>
                    <a:pt x="215589" y="92"/>
                  </a:moveTo>
                  <a:cubicBezTo>
                    <a:pt x="220754" y="452"/>
                    <a:pt x="226191" y="1892"/>
                    <a:pt x="231991" y="4773"/>
                  </a:cubicBezTo>
                  <a:cubicBezTo>
                    <a:pt x="185593" y="27826"/>
                    <a:pt x="162394" y="50879"/>
                    <a:pt x="139194" y="96979"/>
                  </a:cubicBezTo>
                  <a:cubicBezTo>
                    <a:pt x="139194" y="143078"/>
                    <a:pt x="139194" y="166131"/>
                    <a:pt x="162394" y="212231"/>
                  </a:cubicBezTo>
                  <a:cubicBezTo>
                    <a:pt x="185593" y="212231"/>
                    <a:pt x="208792" y="235284"/>
                    <a:pt x="208792" y="258331"/>
                  </a:cubicBezTo>
                  <a:cubicBezTo>
                    <a:pt x="115995" y="281384"/>
                    <a:pt x="46398" y="212231"/>
                    <a:pt x="0" y="166131"/>
                  </a:cubicBezTo>
                  <a:cubicBezTo>
                    <a:pt x="0" y="120032"/>
                    <a:pt x="0" y="96979"/>
                    <a:pt x="23199" y="73926"/>
                  </a:cubicBezTo>
                  <a:cubicBezTo>
                    <a:pt x="46398" y="50879"/>
                    <a:pt x="69597" y="27826"/>
                    <a:pt x="115995" y="27826"/>
                  </a:cubicBezTo>
                  <a:cubicBezTo>
                    <a:pt x="156594" y="47997"/>
                    <a:pt x="179431" y="-2426"/>
                    <a:pt x="215589" y="9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2018600" y="2641219"/>
              <a:ext cx="386653" cy="355522"/>
            </a:xfrm>
            <a:custGeom>
              <a:avLst/>
              <a:gdLst>
                <a:gd name="connsiteX0" fmla="*/ 272928 w 386653"/>
                <a:gd name="connsiteY0" fmla="*/ 0 h 355522"/>
                <a:gd name="connsiteX1" fmla="*/ 295677 w 386653"/>
                <a:gd name="connsiteY1" fmla="*/ 0 h 355522"/>
                <a:gd name="connsiteX2" fmla="*/ 181952 w 386653"/>
                <a:gd name="connsiteY2" fmla="*/ 116562 h 355522"/>
                <a:gd name="connsiteX3" fmla="*/ 227443 w 386653"/>
                <a:gd name="connsiteY3" fmla="*/ 256445 h 355522"/>
                <a:gd name="connsiteX4" fmla="*/ 363904 w 386653"/>
                <a:gd name="connsiteY4" fmla="*/ 303069 h 355522"/>
                <a:gd name="connsiteX5" fmla="*/ 386653 w 386653"/>
                <a:gd name="connsiteY5" fmla="*/ 326384 h 355522"/>
                <a:gd name="connsiteX6" fmla="*/ 363904 w 386653"/>
                <a:gd name="connsiteY6" fmla="*/ 326384 h 355522"/>
                <a:gd name="connsiteX7" fmla="*/ 68234 w 386653"/>
                <a:gd name="connsiteY7" fmla="*/ 279754 h 355522"/>
                <a:gd name="connsiteX8" fmla="*/ 68234 w 386653"/>
                <a:gd name="connsiteY8" fmla="*/ 209816 h 355522"/>
                <a:gd name="connsiteX9" fmla="*/ 0 w 386653"/>
                <a:gd name="connsiteY9" fmla="*/ 116562 h 355522"/>
                <a:gd name="connsiteX10" fmla="*/ 272928 w 386653"/>
                <a:gd name="connsiteY10" fmla="*/ 0 h 35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6653" h="355522">
                  <a:moveTo>
                    <a:pt x="272928" y="0"/>
                  </a:moveTo>
                  <a:cubicBezTo>
                    <a:pt x="295677" y="0"/>
                    <a:pt x="295677" y="0"/>
                    <a:pt x="295677" y="0"/>
                  </a:cubicBezTo>
                  <a:cubicBezTo>
                    <a:pt x="250186" y="23315"/>
                    <a:pt x="204695" y="46624"/>
                    <a:pt x="181952" y="116562"/>
                  </a:cubicBezTo>
                  <a:cubicBezTo>
                    <a:pt x="181952" y="163192"/>
                    <a:pt x="181952" y="209816"/>
                    <a:pt x="227443" y="256445"/>
                  </a:cubicBezTo>
                  <a:cubicBezTo>
                    <a:pt x="272928" y="279754"/>
                    <a:pt x="318419" y="279754"/>
                    <a:pt x="363904" y="303069"/>
                  </a:cubicBezTo>
                  <a:cubicBezTo>
                    <a:pt x="363904" y="326384"/>
                    <a:pt x="386653" y="326384"/>
                    <a:pt x="386653" y="326384"/>
                  </a:cubicBezTo>
                  <a:cubicBezTo>
                    <a:pt x="363904" y="326384"/>
                    <a:pt x="363904" y="326384"/>
                    <a:pt x="363904" y="326384"/>
                  </a:cubicBezTo>
                  <a:cubicBezTo>
                    <a:pt x="272928" y="349692"/>
                    <a:pt x="136467" y="396322"/>
                    <a:pt x="68234" y="279754"/>
                  </a:cubicBezTo>
                  <a:cubicBezTo>
                    <a:pt x="45485" y="256445"/>
                    <a:pt x="90976" y="233130"/>
                    <a:pt x="68234" y="209816"/>
                  </a:cubicBezTo>
                  <a:cubicBezTo>
                    <a:pt x="45485" y="186507"/>
                    <a:pt x="0" y="163192"/>
                    <a:pt x="0" y="116562"/>
                  </a:cubicBezTo>
                  <a:cubicBezTo>
                    <a:pt x="45485" y="23315"/>
                    <a:pt x="159210" y="0"/>
                    <a:pt x="27292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1543103" y="2656433"/>
              <a:ext cx="311173" cy="284545"/>
            </a:xfrm>
            <a:custGeom>
              <a:avLst/>
              <a:gdLst>
                <a:gd name="connsiteX0" fmla="*/ 175174 w 311173"/>
                <a:gd name="connsiteY0" fmla="*/ 31 h 284545"/>
                <a:gd name="connsiteX1" fmla="*/ 242818 w 311173"/>
                <a:gd name="connsiteY1" fmla="*/ 8583 h 284545"/>
                <a:gd name="connsiteX2" fmla="*/ 220033 w 311173"/>
                <a:gd name="connsiteY2" fmla="*/ 151346 h 284545"/>
                <a:gd name="connsiteX3" fmla="*/ 311173 w 311173"/>
                <a:gd name="connsiteY3" fmla="*/ 270313 h 284545"/>
                <a:gd name="connsiteX4" fmla="*/ 37752 w 311173"/>
                <a:gd name="connsiteY4" fmla="*/ 222728 h 284545"/>
                <a:gd name="connsiteX5" fmla="*/ 14967 w 311173"/>
                <a:gd name="connsiteY5" fmla="*/ 103754 h 284545"/>
                <a:gd name="connsiteX6" fmla="*/ 175174 w 311173"/>
                <a:gd name="connsiteY6" fmla="*/ 31 h 284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1173" h="284545">
                  <a:moveTo>
                    <a:pt x="175174" y="31"/>
                  </a:moveTo>
                  <a:cubicBezTo>
                    <a:pt x="197248" y="-340"/>
                    <a:pt x="220033" y="2634"/>
                    <a:pt x="242818" y="8583"/>
                  </a:cubicBezTo>
                  <a:cubicBezTo>
                    <a:pt x="220033" y="56169"/>
                    <a:pt x="197248" y="103754"/>
                    <a:pt x="220033" y="151346"/>
                  </a:cubicBezTo>
                  <a:cubicBezTo>
                    <a:pt x="242818" y="198932"/>
                    <a:pt x="265603" y="246517"/>
                    <a:pt x="311173" y="270313"/>
                  </a:cubicBezTo>
                  <a:cubicBezTo>
                    <a:pt x="220033" y="294109"/>
                    <a:pt x="106107" y="294109"/>
                    <a:pt x="37752" y="222728"/>
                  </a:cubicBezTo>
                  <a:cubicBezTo>
                    <a:pt x="-7818" y="198932"/>
                    <a:pt x="-7818" y="127550"/>
                    <a:pt x="14967" y="103754"/>
                  </a:cubicBezTo>
                  <a:cubicBezTo>
                    <a:pt x="49145" y="32376"/>
                    <a:pt x="108955" y="1146"/>
                    <a:pt x="175174" y="3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2917570" y="2737882"/>
              <a:ext cx="177922" cy="237440"/>
            </a:xfrm>
            <a:custGeom>
              <a:avLst/>
              <a:gdLst>
                <a:gd name="connsiteX0" fmla="*/ 22956 w 177922"/>
                <a:gd name="connsiteY0" fmla="*/ 0 h 237440"/>
                <a:gd name="connsiteX1" fmla="*/ 160701 w 177922"/>
                <a:gd name="connsiteY1" fmla="*/ 68544 h 237440"/>
                <a:gd name="connsiteX2" fmla="*/ 160701 w 177922"/>
                <a:gd name="connsiteY2" fmla="*/ 182780 h 237440"/>
                <a:gd name="connsiteX3" fmla="*/ 0 w 177922"/>
                <a:gd name="connsiteY3" fmla="*/ 228478 h 237440"/>
                <a:gd name="connsiteX4" fmla="*/ 45917 w 177922"/>
                <a:gd name="connsiteY4" fmla="*/ 91390 h 237440"/>
                <a:gd name="connsiteX5" fmla="*/ 22956 w 177922"/>
                <a:gd name="connsiteY5" fmla="*/ 0 h 23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7922" h="237440">
                  <a:moveTo>
                    <a:pt x="22956" y="0"/>
                  </a:moveTo>
                  <a:cubicBezTo>
                    <a:pt x="91828" y="0"/>
                    <a:pt x="114790" y="45692"/>
                    <a:pt x="160701" y="68544"/>
                  </a:cubicBezTo>
                  <a:cubicBezTo>
                    <a:pt x="183663" y="114236"/>
                    <a:pt x="183663" y="159934"/>
                    <a:pt x="160701" y="182780"/>
                  </a:cubicBezTo>
                  <a:cubicBezTo>
                    <a:pt x="114790" y="228478"/>
                    <a:pt x="45917" y="251324"/>
                    <a:pt x="0" y="228478"/>
                  </a:cubicBezTo>
                  <a:cubicBezTo>
                    <a:pt x="22956" y="182780"/>
                    <a:pt x="45917" y="137088"/>
                    <a:pt x="45917" y="91390"/>
                  </a:cubicBezTo>
                  <a:cubicBezTo>
                    <a:pt x="22956" y="0"/>
                    <a:pt x="22956" y="0"/>
                    <a:pt x="2295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3101227" y="2737882"/>
              <a:ext cx="233011" cy="234188"/>
            </a:xfrm>
            <a:custGeom>
              <a:avLst/>
              <a:gdLst>
                <a:gd name="connsiteX0" fmla="*/ 0 w 233011"/>
                <a:gd name="connsiteY0" fmla="*/ 0 h 234188"/>
                <a:gd name="connsiteX1" fmla="*/ 228472 w 233011"/>
                <a:gd name="connsiteY1" fmla="*/ 114236 h 234188"/>
                <a:gd name="connsiteX2" fmla="*/ 137082 w 233011"/>
                <a:gd name="connsiteY2" fmla="*/ 228478 h 234188"/>
                <a:gd name="connsiteX3" fmla="*/ 22846 w 233011"/>
                <a:gd name="connsiteY3" fmla="*/ 205626 h 234188"/>
                <a:gd name="connsiteX4" fmla="*/ 22846 w 233011"/>
                <a:gd name="connsiteY4" fmla="*/ 45692 h 234188"/>
                <a:gd name="connsiteX5" fmla="*/ 0 w 233011"/>
                <a:gd name="connsiteY5" fmla="*/ 22846 h 234188"/>
                <a:gd name="connsiteX6" fmla="*/ 0 w 233011"/>
                <a:gd name="connsiteY6" fmla="*/ 0 h 234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011" h="234188">
                  <a:moveTo>
                    <a:pt x="0" y="0"/>
                  </a:moveTo>
                  <a:cubicBezTo>
                    <a:pt x="91390" y="0"/>
                    <a:pt x="205626" y="22846"/>
                    <a:pt x="228472" y="114236"/>
                  </a:cubicBezTo>
                  <a:cubicBezTo>
                    <a:pt x="251324" y="182780"/>
                    <a:pt x="182780" y="205626"/>
                    <a:pt x="137082" y="228478"/>
                  </a:cubicBezTo>
                  <a:cubicBezTo>
                    <a:pt x="114236" y="228478"/>
                    <a:pt x="45692" y="251324"/>
                    <a:pt x="22846" y="205626"/>
                  </a:cubicBezTo>
                  <a:cubicBezTo>
                    <a:pt x="68544" y="159934"/>
                    <a:pt x="68544" y="91390"/>
                    <a:pt x="22846" y="45692"/>
                  </a:cubicBezTo>
                  <a:cubicBezTo>
                    <a:pt x="0" y="22846"/>
                    <a:pt x="0" y="22846"/>
                    <a:pt x="0" y="22846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1573950" y="2989206"/>
              <a:ext cx="347987" cy="349474"/>
            </a:xfrm>
            <a:custGeom>
              <a:avLst/>
              <a:gdLst>
                <a:gd name="connsiteX0" fmla="*/ 278390 w 347987"/>
                <a:gd name="connsiteY0" fmla="*/ 0 h 349474"/>
                <a:gd name="connsiteX1" fmla="*/ 231992 w 347987"/>
                <a:gd name="connsiteY1" fmla="*/ 214596 h 349474"/>
                <a:gd name="connsiteX2" fmla="*/ 347987 w 347987"/>
                <a:gd name="connsiteY2" fmla="*/ 309968 h 349474"/>
                <a:gd name="connsiteX3" fmla="*/ 115996 w 347987"/>
                <a:gd name="connsiteY3" fmla="*/ 333812 h 349474"/>
                <a:gd name="connsiteX4" fmla="*/ 0 w 347987"/>
                <a:gd name="connsiteY4" fmla="*/ 214596 h 349474"/>
                <a:gd name="connsiteX5" fmla="*/ 115996 w 347987"/>
                <a:gd name="connsiteY5" fmla="*/ 47690 h 349474"/>
                <a:gd name="connsiteX6" fmla="*/ 278390 w 347987"/>
                <a:gd name="connsiteY6" fmla="*/ 0 h 349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7987" h="349474">
                  <a:moveTo>
                    <a:pt x="278390" y="0"/>
                  </a:moveTo>
                  <a:cubicBezTo>
                    <a:pt x="231992" y="71528"/>
                    <a:pt x="208792" y="166906"/>
                    <a:pt x="231992" y="214596"/>
                  </a:cubicBezTo>
                  <a:cubicBezTo>
                    <a:pt x="278390" y="262279"/>
                    <a:pt x="301589" y="286123"/>
                    <a:pt x="347987" y="309968"/>
                  </a:cubicBezTo>
                  <a:cubicBezTo>
                    <a:pt x="278390" y="357657"/>
                    <a:pt x="185593" y="357657"/>
                    <a:pt x="115996" y="333812"/>
                  </a:cubicBezTo>
                  <a:cubicBezTo>
                    <a:pt x="69598" y="309968"/>
                    <a:pt x="0" y="262279"/>
                    <a:pt x="0" y="214596"/>
                  </a:cubicBezTo>
                  <a:cubicBezTo>
                    <a:pt x="23199" y="143062"/>
                    <a:pt x="69598" y="71528"/>
                    <a:pt x="115996" y="47690"/>
                  </a:cubicBezTo>
                  <a:cubicBezTo>
                    <a:pt x="162394" y="23845"/>
                    <a:pt x="231992" y="0"/>
                    <a:pt x="27839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1854276" y="2989207"/>
              <a:ext cx="299659" cy="325539"/>
            </a:xfrm>
            <a:custGeom>
              <a:avLst/>
              <a:gdLst>
                <a:gd name="connsiteX0" fmla="*/ 115253 w 299659"/>
                <a:gd name="connsiteY0" fmla="*/ 0 h 325539"/>
                <a:gd name="connsiteX1" fmla="*/ 207453 w 299659"/>
                <a:gd name="connsiteY1" fmla="*/ 23845 h 325539"/>
                <a:gd name="connsiteX2" fmla="*/ 161353 w 299659"/>
                <a:gd name="connsiteY2" fmla="*/ 143062 h 325539"/>
                <a:gd name="connsiteX3" fmla="*/ 253559 w 299659"/>
                <a:gd name="connsiteY3" fmla="*/ 286123 h 325539"/>
                <a:gd name="connsiteX4" fmla="*/ 299659 w 299659"/>
                <a:gd name="connsiteY4" fmla="*/ 309968 h 325539"/>
                <a:gd name="connsiteX5" fmla="*/ 138300 w 299659"/>
                <a:gd name="connsiteY5" fmla="*/ 286123 h 325539"/>
                <a:gd name="connsiteX6" fmla="*/ 92200 w 299659"/>
                <a:gd name="connsiteY6" fmla="*/ 238440 h 325539"/>
                <a:gd name="connsiteX7" fmla="*/ 0 w 299659"/>
                <a:gd name="connsiteY7" fmla="*/ 166906 h 325539"/>
                <a:gd name="connsiteX8" fmla="*/ 115253 w 299659"/>
                <a:gd name="connsiteY8" fmla="*/ 0 h 32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9659" h="325539">
                  <a:moveTo>
                    <a:pt x="115253" y="0"/>
                  </a:moveTo>
                  <a:cubicBezTo>
                    <a:pt x="207453" y="23845"/>
                    <a:pt x="207453" y="23845"/>
                    <a:pt x="207453" y="23845"/>
                  </a:cubicBezTo>
                  <a:cubicBezTo>
                    <a:pt x="161353" y="47690"/>
                    <a:pt x="161353" y="95373"/>
                    <a:pt x="161353" y="143062"/>
                  </a:cubicBezTo>
                  <a:cubicBezTo>
                    <a:pt x="161353" y="190751"/>
                    <a:pt x="184406" y="262279"/>
                    <a:pt x="253559" y="286123"/>
                  </a:cubicBezTo>
                  <a:cubicBezTo>
                    <a:pt x="299659" y="309968"/>
                    <a:pt x="299659" y="309968"/>
                    <a:pt x="299659" y="309968"/>
                  </a:cubicBezTo>
                  <a:cubicBezTo>
                    <a:pt x="253559" y="309968"/>
                    <a:pt x="184406" y="357657"/>
                    <a:pt x="138300" y="286123"/>
                  </a:cubicBezTo>
                  <a:cubicBezTo>
                    <a:pt x="138300" y="262279"/>
                    <a:pt x="115253" y="238440"/>
                    <a:pt x="92200" y="238440"/>
                  </a:cubicBezTo>
                  <a:cubicBezTo>
                    <a:pt x="46100" y="238440"/>
                    <a:pt x="23047" y="214596"/>
                    <a:pt x="0" y="166906"/>
                  </a:cubicBezTo>
                  <a:cubicBezTo>
                    <a:pt x="0" y="119217"/>
                    <a:pt x="46100" y="47690"/>
                    <a:pt x="11525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2366587" y="3018203"/>
              <a:ext cx="618644" cy="347987"/>
            </a:xfrm>
            <a:custGeom>
              <a:avLst/>
              <a:gdLst>
                <a:gd name="connsiteX0" fmla="*/ 504079 w 618644"/>
                <a:gd name="connsiteY0" fmla="*/ 0 h 347987"/>
                <a:gd name="connsiteX1" fmla="*/ 572818 w 618644"/>
                <a:gd name="connsiteY1" fmla="*/ 46399 h 347987"/>
                <a:gd name="connsiteX2" fmla="*/ 618644 w 618644"/>
                <a:gd name="connsiteY2" fmla="*/ 185593 h 347987"/>
                <a:gd name="connsiteX3" fmla="*/ 435341 w 618644"/>
                <a:gd name="connsiteY3" fmla="*/ 278390 h 347987"/>
                <a:gd name="connsiteX4" fmla="*/ 366602 w 618644"/>
                <a:gd name="connsiteY4" fmla="*/ 324788 h 347987"/>
                <a:gd name="connsiteX5" fmla="*/ 252037 w 618644"/>
                <a:gd name="connsiteY5" fmla="*/ 347987 h 347987"/>
                <a:gd name="connsiteX6" fmla="*/ 68739 w 618644"/>
                <a:gd name="connsiteY6" fmla="*/ 324788 h 347987"/>
                <a:gd name="connsiteX7" fmla="*/ 0 w 618644"/>
                <a:gd name="connsiteY7" fmla="*/ 255191 h 347987"/>
                <a:gd name="connsiteX8" fmla="*/ 68739 w 618644"/>
                <a:gd name="connsiteY8" fmla="*/ 255191 h 347987"/>
                <a:gd name="connsiteX9" fmla="*/ 160385 w 618644"/>
                <a:gd name="connsiteY9" fmla="*/ 324788 h 347987"/>
                <a:gd name="connsiteX10" fmla="*/ 320776 w 618644"/>
                <a:gd name="connsiteY10" fmla="*/ 231992 h 347987"/>
                <a:gd name="connsiteX11" fmla="*/ 412428 w 618644"/>
                <a:gd name="connsiteY11" fmla="*/ 185593 h 347987"/>
                <a:gd name="connsiteX12" fmla="*/ 389515 w 618644"/>
                <a:gd name="connsiteY12" fmla="*/ 69598 h 347987"/>
                <a:gd name="connsiteX13" fmla="*/ 274950 w 618644"/>
                <a:gd name="connsiteY13" fmla="*/ 46399 h 347987"/>
                <a:gd name="connsiteX14" fmla="*/ 389515 w 618644"/>
                <a:gd name="connsiteY14" fmla="*/ 23200 h 347987"/>
                <a:gd name="connsiteX15" fmla="*/ 504079 w 618644"/>
                <a:gd name="connsiteY15" fmla="*/ 0 h 347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8644" h="347987">
                  <a:moveTo>
                    <a:pt x="504079" y="0"/>
                  </a:moveTo>
                  <a:cubicBezTo>
                    <a:pt x="504079" y="46399"/>
                    <a:pt x="549905" y="46399"/>
                    <a:pt x="572818" y="46399"/>
                  </a:cubicBezTo>
                  <a:cubicBezTo>
                    <a:pt x="595731" y="92797"/>
                    <a:pt x="618644" y="139195"/>
                    <a:pt x="618644" y="185593"/>
                  </a:cubicBezTo>
                  <a:cubicBezTo>
                    <a:pt x="572818" y="255191"/>
                    <a:pt x="504079" y="278390"/>
                    <a:pt x="435341" y="278390"/>
                  </a:cubicBezTo>
                  <a:cubicBezTo>
                    <a:pt x="435341" y="324788"/>
                    <a:pt x="389515" y="324788"/>
                    <a:pt x="366602" y="324788"/>
                  </a:cubicBezTo>
                  <a:cubicBezTo>
                    <a:pt x="320776" y="278390"/>
                    <a:pt x="297863" y="347987"/>
                    <a:pt x="252037" y="347987"/>
                  </a:cubicBezTo>
                  <a:cubicBezTo>
                    <a:pt x="183298" y="324788"/>
                    <a:pt x="137478" y="324788"/>
                    <a:pt x="68739" y="324788"/>
                  </a:cubicBezTo>
                  <a:cubicBezTo>
                    <a:pt x="68739" y="301589"/>
                    <a:pt x="22913" y="278390"/>
                    <a:pt x="0" y="255191"/>
                  </a:cubicBezTo>
                  <a:cubicBezTo>
                    <a:pt x="0" y="255191"/>
                    <a:pt x="45826" y="231992"/>
                    <a:pt x="68739" y="255191"/>
                  </a:cubicBezTo>
                  <a:cubicBezTo>
                    <a:pt x="91652" y="278390"/>
                    <a:pt x="114565" y="301589"/>
                    <a:pt x="160385" y="324788"/>
                  </a:cubicBezTo>
                  <a:cubicBezTo>
                    <a:pt x="229124" y="301589"/>
                    <a:pt x="274950" y="278390"/>
                    <a:pt x="320776" y="231992"/>
                  </a:cubicBezTo>
                  <a:cubicBezTo>
                    <a:pt x="343689" y="231992"/>
                    <a:pt x="389515" y="208793"/>
                    <a:pt x="412428" y="185593"/>
                  </a:cubicBezTo>
                  <a:cubicBezTo>
                    <a:pt x="412428" y="139195"/>
                    <a:pt x="412428" y="115996"/>
                    <a:pt x="389515" y="69598"/>
                  </a:cubicBezTo>
                  <a:cubicBezTo>
                    <a:pt x="366602" y="46399"/>
                    <a:pt x="320776" y="46399"/>
                    <a:pt x="274950" y="46399"/>
                  </a:cubicBezTo>
                  <a:cubicBezTo>
                    <a:pt x="320776" y="23200"/>
                    <a:pt x="366602" y="46399"/>
                    <a:pt x="389515" y="23200"/>
                  </a:cubicBezTo>
                  <a:cubicBezTo>
                    <a:pt x="412428" y="0"/>
                    <a:pt x="458254" y="0"/>
                    <a:pt x="50407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2998678" y="3018202"/>
              <a:ext cx="170216" cy="251324"/>
            </a:xfrm>
            <a:custGeom>
              <a:avLst/>
              <a:gdLst>
                <a:gd name="connsiteX0" fmla="*/ 32470 w 170216"/>
                <a:gd name="connsiteY0" fmla="*/ 0 h 251324"/>
                <a:gd name="connsiteX1" fmla="*/ 147254 w 170216"/>
                <a:gd name="connsiteY1" fmla="*/ 45692 h 251324"/>
                <a:gd name="connsiteX2" fmla="*/ 170216 w 170216"/>
                <a:gd name="connsiteY2" fmla="*/ 114236 h 251324"/>
                <a:gd name="connsiteX3" fmla="*/ 78382 w 170216"/>
                <a:gd name="connsiteY3" fmla="*/ 228478 h 251324"/>
                <a:gd name="connsiteX4" fmla="*/ 9509 w 170216"/>
                <a:gd name="connsiteY4" fmla="*/ 251324 h 251324"/>
                <a:gd name="connsiteX5" fmla="*/ 32470 w 170216"/>
                <a:gd name="connsiteY5" fmla="*/ 91390 h 251324"/>
                <a:gd name="connsiteX6" fmla="*/ 9509 w 170216"/>
                <a:gd name="connsiteY6" fmla="*/ 22846 h 251324"/>
                <a:gd name="connsiteX7" fmla="*/ 32470 w 170216"/>
                <a:gd name="connsiteY7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216" h="251324">
                  <a:moveTo>
                    <a:pt x="32470" y="0"/>
                  </a:moveTo>
                  <a:cubicBezTo>
                    <a:pt x="78382" y="0"/>
                    <a:pt x="124299" y="22846"/>
                    <a:pt x="147254" y="45692"/>
                  </a:cubicBezTo>
                  <a:cubicBezTo>
                    <a:pt x="170216" y="68544"/>
                    <a:pt x="170216" y="91390"/>
                    <a:pt x="170216" y="114236"/>
                  </a:cubicBezTo>
                  <a:cubicBezTo>
                    <a:pt x="170216" y="182780"/>
                    <a:pt x="124299" y="228478"/>
                    <a:pt x="78382" y="228478"/>
                  </a:cubicBezTo>
                  <a:cubicBezTo>
                    <a:pt x="55426" y="251324"/>
                    <a:pt x="32470" y="251324"/>
                    <a:pt x="9509" y="251324"/>
                  </a:cubicBezTo>
                  <a:cubicBezTo>
                    <a:pt x="55426" y="205626"/>
                    <a:pt x="55426" y="137088"/>
                    <a:pt x="32470" y="91390"/>
                  </a:cubicBezTo>
                  <a:cubicBezTo>
                    <a:pt x="9509" y="22846"/>
                    <a:pt x="9509" y="22846"/>
                    <a:pt x="9509" y="22846"/>
                  </a:cubicBezTo>
                  <a:cubicBezTo>
                    <a:pt x="-13447" y="0"/>
                    <a:pt x="9509" y="0"/>
                    <a:pt x="3247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2066935" y="3037535"/>
              <a:ext cx="202995" cy="204550"/>
            </a:xfrm>
            <a:custGeom>
              <a:avLst/>
              <a:gdLst>
                <a:gd name="connsiteX0" fmla="*/ 67661 w 202995"/>
                <a:gd name="connsiteY0" fmla="*/ 0 h 204550"/>
                <a:gd name="connsiteX1" fmla="*/ 180442 w 202995"/>
                <a:gd name="connsiteY1" fmla="*/ 23625 h 204550"/>
                <a:gd name="connsiteX2" fmla="*/ 180442 w 202995"/>
                <a:gd name="connsiteY2" fmla="*/ 141770 h 204550"/>
                <a:gd name="connsiteX3" fmla="*/ 202995 w 202995"/>
                <a:gd name="connsiteY3" fmla="*/ 189027 h 204550"/>
                <a:gd name="connsiteX4" fmla="*/ 45107 w 202995"/>
                <a:gd name="connsiteY4" fmla="*/ 165402 h 204550"/>
                <a:gd name="connsiteX5" fmla="*/ 0 w 202995"/>
                <a:gd name="connsiteY5" fmla="*/ 70888 h 204550"/>
                <a:gd name="connsiteX6" fmla="*/ 67661 w 202995"/>
                <a:gd name="connsiteY6" fmla="*/ 0 h 20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2995" h="204550">
                  <a:moveTo>
                    <a:pt x="67661" y="0"/>
                  </a:moveTo>
                  <a:cubicBezTo>
                    <a:pt x="112775" y="0"/>
                    <a:pt x="135328" y="23625"/>
                    <a:pt x="180442" y="23625"/>
                  </a:cubicBezTo>
                  <a:cubicBezTo>
                    <a:pt x="157882" y="70888"/>
                    <a:pt x="157882" y="118145"/>
                    <a:pt x="180442" y="141770"/>
                  </a:cubicBezTo>
                  <a:cubicBezTo>
                    <a:pt x="180442" y="165402"/>
                    <a:pt x="202995" y="189027"/>
                    <a:pt x="202995" y="189027"/>
                  </a:cubicBezTo>
                  <a:cubicBezTo>
                    <a:pt x="157882" y="212659"/>
                    <a:pt x="90221" y="212659"/>
                    <a:pt x="45107" y="165402"/>
                  </a:cubicBezTo>
                  <a:cubicBezTo>
                    <a:pt x="0" y="141770"/>
                    <a:pt x="0" y="118145"/>
                    <a:pt x="0" y="70888"/>
                  </a:cubicBezTo>
                  <a:cubicBezTo>
                    <a:pt x="0" y="23625"/>
                    <a:pt x="45107" y="23625"/>
                    <a:pt x="6766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2289257" y="3037536"/>
              <a:ext cx="444650" cy="226191"/>
            </a:xfrm>
            <a:custGeom>
              <a:avLst/>
              <a:gdLst>
                <a:gd name="connsiteX0" fmla="*/ 93606 w 444650"/>
                <a:gd name="connsiteY0" fmla="*/ 0 h 226191"/>
                <a:gd name="connsiteX1" fmla="*/ 163819 w 444650"/>
                <a:gd name="connsiteY1" fmla="*/ 0 h 226191"/>
                <a:gd name="connsiteX2" fmla="*/ 163819 w 444650"/>
                <a:gd name="connsiteY2" fmla="*/ 139195 h 226191"/>
                <a:gd name="connsiteX3" fmla="*/ 257425 w 444650"/>
                <a:gd name="connsiteY3" fmla="*/ 162394 h 226191"/>
                <a:gd name="connsiteX4" fmla="*/ 257425 w 444650"/>
                <a:gd name="connsiteY4" fmla="*/ 115996 h 226191"/>
                <a:gd name="connsiteX5" fmla="*/ 187219 w 444650"/>
                <a:gd name="connsiteY5" fmla="*/ 69597 h 226191"/>
                <a:gd name="connsiteX6" fmla="*/ 234025 w 444650"/>
                <a:gd name="connsiteY6" fmla="*/ 23199 h 226191"/>
                <a:gd name="connsiteX7" fmla="*/ 351038 w 444650"/>
                <a:gd name="connsiteY7" fmla="*/ 92797 h 226191"/>
                <a:gd name="connsiteX8" fmla="*/ 444650 w 444650"/>
                <a:gd name="connsiteY8" fmla="*/ 115996 h 226191"/>
                <a:gd name="connsiteX9" fmla="*/ 421244 w 444650"/>
                <a:gd name="connsiteY9" fmla="*/ 162394 h 226191"/>
                <a:gd name="connsiteX10" fmla="*/ 304231 w 444650"/>
                <a:gd name="connsiteY10" fmla="*/ 208792 h 226191"/>
                <a:gd name="connsiteX11" fmla="*/ 210625 w 444650"/>
                <a:gd name="connsiteY11" fmla="*/ 208792 h 226191"/>
                <a:gd name="connsiteX12" fmla="*/ 117013 w 444650"/>
                <a:gd name="connsiteY12" fmla="*/ 162394 h 226191"/>
                <a:gd name="connsiteX13" fmla="*/ 0 w 444650"/>
                <a:gd name="connsiteY13" fmla="*/ 139195 h 226191"/>
                <a:gd name="connsiteX14" fmla="*/ 0 w 444650"/>
                <a:gd name="connsiteY14" fmla="*/ 69597 h 226191"/>
                <a:gd name="connsiteX15" fmla="*/ 93606 w 444650"/>
                <a:gd name="connsiteY15" fmla="*/ 0 h 226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4649" h="226191">
                  <a:moveTo>
                    <a:pt x="93606" y="0"/>
                  </a:moveTo>
                  <a:cubicBezTo>
                    <a:pt x="117013" y="0"/>
                    <a:pt x="140413" y="0"/>
                    <a:pt x="163819" y="0"/>
                  </a:cubicBezTo>
                  <a:cubicBezTo>
                    <a:pt x="140413" y="46398"/>
                    <a:pt x="140413" y="92797"/>
                    <a:pt x="163819" y="139195"/>
                  </a:cubicBezTo>
                  <a:cubicBezTo>
                    <a:pt x="187219" y="162394"/>
                    <a:pt x="210625" y="185593"/>
                    <a:pt x="257425" y="162394"/>
                  </a:cubicBezTo>
                  <a:cubicBezTo>
                    <a:pt x="257425" y="162394"/>
                    <a:pt x="257425" y="139195"/>
                    <a:pt x="257425" y="115996"/>
                  </a:cubicBezTo>
                  <a:cubicBezTo>
                    <a:pt x="234025" y="115996"/>
                    <a:pt x="187219" y="115996"/>
                    <a:pt x="187219" y="69597"/>
                  </a:cubicBezTo>
                  <a:cubicBezTo>
                    <a:pt x="187219" y="69597"/>
                    <a:pt x="210625" y="23199"/>
                    <a:pt x="234025" y="23199"/>
                  </a:cubicBezTo>
                  <a:cubicBezTo>
                    <a:pt x="280831" y="23199"/>
                    <a:pt x="304231" y="69597"/>
                    <a:pt x="351038" y="92797"/>
                  </a:cubicBezTo>
                  <a:cubicBezTo>
                    <a:pt x="374438" y="92797"/>
                    <a:pt x="421244" y="69597"/>
                    <a:pt x="444650" y="115996"/>
                  </a:cubicBezTo>
                  <a:cubicBezTo>
                    <a:pt x="444650" y="139195"/>
                    <a:pt x="421244" y="139195"/>
                    <a:pt x="421244" y="162394"/>
                  </a:cubicBezTo>
                  <a:cubicBezTo>
                    <a:pt x="374438" y="185593"/>
                    <a:pt x="280831" y="115996"/>
                    <a:pt x="304231" y="208792"/>
                  </a:cubicBezTo>
                  <a:cubicBezTo>
                    <a:pt x="257425" y="231991"/>
                    <a:pt x="234025" y="231991"/>
                    <a:pt x="210625" y="208792"/>
                  </a:cubicBezTo>
                  <a:cubicBezTo>
                    <a:pt x="163819" y="208792"/>
                    <a:pt x="163819" y="115996"/>
                    <a:pt x="117013" y="162394"/>
                  </a:cubicBezTo>
                  <a:cubicBezTo>
                    <a:pt x="70206" y="162394"/>
                    <a:pt x="23400" y="162394"/>
                    <a:pt x="0" y="139195"/>
                  </a:cubicBezTo>
                  <a:cubicBezTo>
                    <a:pt x="0" y="115996"/>
                    <a:pt x="0" y="92797"/>
                    <a:pt x="0" y="69597"/>
                  </a:cubicBezTo>
                  <a:cubicBezTo>
                    <a:pt x="0" y="23199"/>
                    <a:pt x="70206" y="46398"/>
                    <a:pt x="9360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3168894" y="3050714"/>
              <a:ext cx="212659" cy="230018"/>
            </a:xfrm>
            <a:custGeom>
              <a:avLst/>
              <a:gdLst>
                <a:gd name="connsiteX0" fmla="*/ 68671 w 212659"/>
                <a:gd name="connsiteY0" fmla="*/ 536 h 230018"/>
                <a:gd name="connsiteX1" fmla="*/ 94514 w 212659"/>
                <a:gd name="connsiteY1" fmla="*/ 1648 h 230018"/>
                <a:gd name="connsiteX2" fmla="*/ 141771 w 212659"/>
                <a:gd name="connsiteY2" fmla="*/ 10550 h 230018"/>
                <a:gd name="connsiteX3" fmla="*/ 212659 w 212659"/>
                <a:gd name="connsiteY3" fmla="*/ 105453 h 230018"/>
                <a:gd name="connsiteX4" fmla="*/ 189027 w 212659"/>
                <a:gd name="connsiteY4" fmla="*/ 200363 h 230018"/>
                <a:gd name="connsiteX5" fmla="*/ 0 w 212659"/>
                <a:gd name="connsiteY5" fmla="*/ 224085 h 230018"/>
                <a:gd name="connsiteX6" fmla="*/ 47257 w 212659"/>
                <a:gd name="connsiteY6" fmla="*/ 10550 h 230018"/>
                <a:gd name="connsiteX7" fmla="*/ 68671 w 212659"/>
                <a:gd name="connsiteY7" fmla="*/ 536 h 230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2659" h="230017">
                  <a:moveTo>
                    <a:pt x="68671" y="536"/>
                  </a:moveTo>
                  <a:cubicBezTo>
                    <a:pt x="76794" y="-576"/>
                    <a:pt x="85655" y="165"/>
                    <a:pt x="94514" y="1648"/>
                  </a:cubicBezTo>
                  <a:cubicBezTo>
                    <a:pt x="112239" y="4613"/>
                    <a:pt x="129958" y="10550"/>
                    <a:pt x="141771" y="10550"/>
                  </a:cubicBezTo>
                  <a:cubicBezTo>
                    <a:pt x="165402" y="10550"/>
                    <a:pt x="189027" y="58002"/>
                    <a:pt x="212659" y="105453"/>
                  </a:cubicBezTo>
                  <a:cubicBezTo>
                    <a:pt x="212659" y="129182"/>
                    <a:pt x="212659" y="176634"/>
                    <a:pt x="189027" y="200363"/>
                  </a:cubicBezTo>
                  <a:cubicBezTo>
                    <a:pt x="141771" y="247814"/>
                    <a:pt x="70882" y="224085"/>
                    <a:pt x="0" y="224085"/>
                  </a:cubicBezTo>
                  <a:cubicBezTo>
                    <a:pt x="70882" y="176634"/>
                    <a:pt x="70882" y="81724"/>
                    <a:pt x="47257" y="10550"/>
                  </a:cubicBezTo>
                  <a:cubicBezTo>
                    <a:pt x="53164" y="4616"/>
                    <a:pt x="60548" y="1649"/>
                    <a:pt x="68671" y="53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2801574" y="3346858"/>
              <a:ext cx="164331" cy="202995"/>
            </a:xfrm>
            <a:custGeom>
              <a:avLst/>
              <a:gdLst>
                <a:gd name="connsiteX0" fmla="*/ 164331 w 164331"/>
                <a:gd name="connsiteY0" fmla="*/ 0 h 202995"/>
                <a:gd name="connsiteX1" fmla="*/ 164331 w 164331"/>
                <a:gd name="connsiteY1" fmla="*/ 45107 h 202995"/>
                <a:gd name="connsiteX2" fmla="*/ 117378 w 164331"/>
                <a:gd name="connsiteY2" fmla="*/ 157882 h 202995"/>
                <a:gd name="connsiteX3" fmla="*/ 0 w 164331"/>
                <a:gd name="connsiteY3" fmla="*/ 202995 h 202995"/>
                <a:gd name="connsiteX4" fmla="*/ 23474 w 164331"/>
                <a:gd name="connsiteY4" fmla="*/ 45107 h 202995"/>
                <a:gd name="connsiteX5" fmla="*/ 164331 w 164331"/>
                <a:gd name="connsiteY5" fmla="*/ 0 h 202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331" h="202995">
                  <a:moveTo>
                    <a:pt x="164331" y="0"/>
                  </a:moveTo>
                  <a:cubicBezTo>
                    <a:pt x="164331" y="45107"/>
                    <a:pt x="164331" y="45107"/>
                    <a:pt x="164331" y="45107"/>
                  </a:cubicBezTo>
                  <a:cubicBezTo>
                    <a:pt x="164331" y="90221"/>
                    <a:pt x="140851" y="135328"/>
                    <a:pt x="117378" y="157882"/>
                  </a:cubicBezTo>
                  <a:cubicBezTo>
                    <a:pt x="70426" y="180442"/>
                    <a:pt x="46953" y="202995"/>
                    <a:pt x="0" y="202995"/>
                  </a:cubicBezTo>
                  <a:cubicBezTo>
                    <a:pt x="23474" y="157882"/>
                    <a:pt x="23474" y="90221"/>
                    <a:pt x="23474" y="45107"/>
                  </a:cubicBezTo>
                  <a:cubicBezTo>
                    <a:pt x="46953" y="0"/>
                    <a:pt x="117378" y="0"/>
                    <a:pt x="16433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2617911" y="3391478"/>
              <a:ext cx="135329" cy="158374"/>
            </a:xfrm>
            <a:custGeom>
              <a:avLst/>
              <a:gdLst>
                <a:gd name="connsiteX0" fmla="*/ 105592 w 135329"/>
                <a:gd name="connsiteY0" fmla="*/ 2 h 158374"/>
                <a:gd name="connsiteX1" fmla="*/ 135329 w 135329"/>
                <a:gd name="connsiteY1" fmla="*/ 45600 h 158374"/>
                <a:gd name="connsiteX2" fmla="*/ 90215 w 135329"/>
                <a:gd name="connsiteY2" fmla="*/ 158374 h 158374"/>
                <a:gd name="connsiteX3" fmla="*/ 0 w 135329"/>
                <a:gd name="connsiteY3" fmla="*/ 113261 h 158374"/>
                <a:gd name="connsiteX4" fmla="*/ 22554 w 135329"/>
                <a:gd name="connsiteY4" fmla="*/ 45600 h 158374"/>
                <a:gd name="connsiteX5" fmla="*/ 87396 w 135329"/>
                <a:gd name="connsiteY5" fmla="*/ 3305 h 158374"/>
                <a:gd name="connsiteX6" fmla="*/ 105592 w 135329"/>
                <a:gd name="connsiteY6" fmla="*/ 2 h 15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329" h="158374">
                  <a:moveTo>
                    <a:pt x="105592" y="2"/>
                  </a:moveTo>
                  <a:cubicBezTo>
                    <a:pt x="122643" y="134"/>
                    <a:pt x="135329" y="11765"/>
                    <a:pt x="135329" y="45600"/>
                  </a:cubicBezTo>
                  <a:cubicBezTo>
                    <a:pt x="135329" y="90707"/>
                    <a:pt x="135329" y="135821"/>
                    <a:pt x="90215" y="158374"/>
                  </a:cubicBezTo>
                  <a:cubicBezTo>
                    <a:pt x="0" y="113261"/>
                    <a:pt x="0" y="113261"/>
                    <a:pt x="0" y="113261"/>
                  </a:cubicBezTo>
                  <a:cubicBezTo>
                    <a:pt x="22554" y="45600"/>
                    <a:pt x="22554" y="45600"/>
                    <a:pt x="22554" y="45600"/>
                  </a:cubicBezTo>
                  <a:cubicBezTo>
                    <a:pt x="33831" y="34323"/>
                    <a:pt x="62023" y="11769"/>
                    <a:pt x="87396" y="3305"/>
                  </a:cubicBezTo>
                  <a:cubicBezTo>
                    <a:pt x="93741" y="1191"/>
                    <a:pt x="99909" y="-42"/>
                    <a:pt x="105592" y="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8" name="任意多边形 37"/>
            <p:cNvSpPr/>
            <p:nvPr/>
          </p:nvSpPr>
          <p:spPr>
            <a:xfrm>
              <a:off x="2289257" y="3414524"/>
              <a:ext cx="280326" cy="151286"/>
            </a:xfrm>
            <a:custGeom>
              <a:avLst/>
              <a:gdLst>
                <a:gd name="connsiteX0" fmla="*/ 210241 w 280326"/>
                <a:gd name="connsiteY0" fmla="*/ 0 h 151286"/>
                <a:gd name="connsiteX1" fmla="*/ 280326 w 280326"/>
                <a:gd name="connsiteY1" fmla="*/ 23473 h 151286"/>
                <a:gd name="connsiteX2" fmla="*/ 186884 w 280326"/>
                <a:gd name="connsiteY2" fmla="*/ 140851 h 151286"/>
                <a:gd name="connsiteX3" fmla="*/ 0 w 280326"/>
                <a:gd name="connsiteY3" fmla="*/ 140851 h 151286"/>
                <a:gd name="connsiteX4" fmla="*/ 163520 w 280326"/>
                <a:gd name="connsiteY4" fmla="*/ 70426 h 151286"/>
                <a:gd name="connsiteX5" fmla="*/ 210241 w 280326"/>
                <a:gd name="connsiteY5" fmla="*/ 0 h 151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0326" h="151286">
                  <a:moveTo>
                    <a:pt x="210241" y="0"/>
                  </a:moveTo>
                  <a:cubicBezTo>
                    <a:pt x="233605" y="0"/>
                    <a:pt x="256962" y="0"/>
                    <a:pt x="280326" y="23473"/>
                  </a:cubicBezTo>
                  <a:cubicBezTo>
                    <a:pt x="256962" y="93905"/>
                    <a:pt x="210241" y="117378"/>
                    <a:pt x="186884" y="140851"/>
                  </a:cubicBezTo>
                  <a:cubicBezTo>
                    <a:pt x="116799" y="164330"/>
                    <a:pt x="70078" y="140851"/>
                    <a:pt x="0" y="140851"/>
                  </a:cubicBezTo>
                  <a:cubicBezTo>
                    <a:pt x="46721" y="140851"/>
                    <a:pt x="140163" y="140851"/>
                    <a:pt x="163520" y="70426"/>
                  </a:cubicBezTo>
                  <a:cubicBezTo>
                    <a:pt x="186884" y="46952"/>
                    <a:pt x="163520" y="0"/>
                    <a:pt x="21024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1755254" y="3536349"/>
              <a:ext cx="1796415" cy="773150"/>
            </a:xfrm>
            <a:custGeom>
              <a:avLst/>
              <a:gdLst>
                <a:gd name="connsiteX0" fmla="*/ 303895 w 1796415"/>
                <a:gd name="connsiteY0" fmla="*/ 0 h 773150"/>
                <a:gd name="connsiteX1" fmla="*/ 422416 w 1796415"/>
                <a:gd name="connsiteY1" fmla="*/ 17486 h 773150"/>
                <a:gd name="connsiteX2" fmla="*/ 168029 w 1796415"/>
                <a:gd name="connsiteY2" fmla="*/ 110733 h 773150"/>
                <a:gd name="connsiteX3" fmla="*/ 168029 w 1796415"/>
                <a:gd name="connsiteY3" fmla="*/ 227301 h 773150"/>
                <a:gd name="connsiteX4" fmla="*/ 422416 w 1796415"/>
                <a:gd name="connsiteY4" fmla="*/ 250610 h 773150"/>
                <a:gd name="connsiteX5" fmla="*/ 954309 w 1796415"/>
                <a:gd name="connsiteY5" fmla="*/ 367178 h 773150"/>
                <a:gd name="connsiteX6" fmla="*/ 1509323 w 1796415"/>
                <a:gd name="connsiteY6" fmla="*/ 483740 h 773150"/>
                <a:gd name="connsiteX7" fmla="*/ 1786836 w 1796415"/>
                <a:gd name="connsiteY7" fmla="*/ 623616 h 773150"/>
                <a:gd name="connsiteX8" fmla="*/ 1763710 w 1796415"/>
                <a:gd name="connsiteY8" fmla="*/ 740184 h 773150"/>
                <a:gd name="connsiteX9" fmla="*/ 1648079 w 1796415"/>
                <a:gd name="connsiteY9" fmla="*/ 763493 h 773150"/>
                <a:gd name="connsiteX10" fmla="*/ 1624953 w 1796415"/>
                <a:gd name="connsiteY10" fmla="*/ 740184 h 773150"/>
                <a:gd name="connsiteX11" fmla="*/ 1578701 w 1796415"/>
                <a:gd name="connsiteY11" fmla="*/ 576993 h 773150"/>
                <a:gd name="connsiteX12" fmla="*/ 1069934 w 1796415"/>
                <a:gd name="connsiteY12" fmla="*/ 530363 h 773150"/>
                <a:gd name="connsiteX13" fmla="*/ 884931 w 1796415"/>
                <a:gd name="connsiteY13" fmla="*/ 367178 h 773150"/>
                <a:gd name="connsiteX14" fmla="*/ 75531 w 1796415"/>
                <a:gd name="connsiteY14" fmla="*/ 320548 h 773150"/>
                <a:gd name="connsiteX15" fmla="*/ 6152 w 1796415"/>
                <a:gd name="connsiteY15" fmla="*/ 203986 h 773150"/>
                <a:gd name="connsiteX16" fmla="*/ 168029 w 1796415"/>
                <a:gd name="connsiteY16" fmla="*/ 17486 h 773150"/>
                <a:gd name="connsiteX17" fmla="*/ 303895 w 1796415"/>
                <a:gd name="connsiteY17" fmla="*/ 0 h 773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96414" h="773150">
                  <a:moveTo>
                    <a:pt x="303895" y="0"/>
                  </a:moveTo>
                  <a:cubicBezTo>
                    <a:pt x="347256" y="0"/>
                    <a:pt x="387727" y="5829"/>
                    <a:pt x="422416" y="17486"/>
                  </a:cubicBezTo>
                  <a:cubicBezTo>
                    <a:pt x="329911" y="17486"/>
                    <a:pt x="237407" y="40794"/>
                    <a:pt x="168029" y="110733"/>
                  </a:cubicBezTo>
                  <a:cubicBezTo>
                    <a:pt x="144903" y="157362"/>
                    <a:pt x="144903" y="180671"/>
                    <a:pt x="168029" y="227301"/>
                  </a:cubicBezTo>
                  <a:cubicBezTo>
                    <a:pt x="214281" y="297239"/>
                    <a:pt x="329911" y="250610"/>
                    <a:pt x="422416" y="250610"/>
                  </a:cubicBezTo>
                  <a:cubicBezTo>
                    <a:pt x="607418" y="227301"/>
                    <a:pt x="838679" y="203986"/>
                    <a:pt x="954309" y="367178"/>
                  </a:cubicBezTo>
                  <a:cubicBezTo>
                    <a:pt x="1093060" y="530363"/>
                    <a:pt x="1324320" y="460425"/>
                    <a:pt x="1509323" y="483740"/>
                  </a:cubicBezTo>
                  <a:cubicBezTo>
                    <a:pt x="1601827" y="507054"/>
                    <a:pt x="1740584" y="507054"/>
                    <a:pt x="1786836" y="623616"/>
                  </a:cubicBezTo>
                  <a:cubicBezTo>
                    <a:pt x="1809962" y="670240"/>
                    <a:pt x="1786836" y="693555"/>
                    <a:pt x="1763710" y="740184"/>
                  </a:cubicBezTo>
                  <a:cubicBezTo>
                    <a:pt x="1740584" y="763493"/>
                    <a:pt x="1694331" y="786808"/>
                    <a:pt x="1648079" y="763493"/>
                  </a:cubicBezTo>
                  <a:cubicBezTo>
                    <a:pt x="1624953" y="740184"/>
                    <a:pt x="1624953" y="740184"/>
                    <a:pt x="1624953" y="740184"/>
                  </a:cubicBezTo>
                  <a:cubicBezTo>
                    <a:pt x="1648079" y="693555"/>
                    <a:pt x="1648079" y="600302"/>
                    <a:pt x="1578701" y="576993"/>
                  </a:cubicBezTo>
                  <a:cubicBezTo>
                    <a:pt x="1416825" y="507054"/>
                    <a:pt x="1231816" y="553678"/>
                    <a:pt x="1069934" y="530363"/>
                  </a:cubicBezTo>
                  <a:cubicBezTo>
                    <a:pt x="1000561" y="507054"/>
                    <a:pt x="908057" y="460425"/>
                    <a:pt x="884931" y="367178"/>
                  </a:cubicBezTo>
                  <a:cubicBezTo>
                    <a:pt x="630544" y="203986"/>
                    <a:pt x="329911" y="460425"/>
                    <a:pt x="75531" y="320548"/>
                  </a:cubicBezTo>
                  <a:cubicBezTo>
                    <a:pt x="29279" y="297239"/>
                    <a:pt x="-16974" y="250610"/>
                    <a:pt x="6152" y="203986"/>
                  </a:cubicBezTo>
                  <a:cubicBezTo>
                    <a:pt x="29279" y="110733"/>
                    <a:pt x="98651" y="64109"/>
                    <a:pt x="168029" y="17486"/>
                  </a:cubicBezTo>
                  <a:cubicBezTo>
                    <a:pt x="214281" y="5829"/>
                    <a:pt x="260533" y="0"/>
                    <a:pt x="30389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2421956" y="3549853"/>
              <a:ext cx="215288" cy="164331"/>
            </a:xfrm>
            <a:custGeom>
              <a:avLst/>
              <a:gdLst>
                <a:gd name="connsiteX0" fmla="*/ 168890 w 215288"/>
                <a:gd name="connsiteY0" fmla="*/ 0 h 164331"/>
                <a:gd name="connsiteX1" fmla="*/ 215288 w 215288"/>
                <a:gd name="connsiteY1" fmla="*/ 23474 h 164331"/>
                <a:gd name="connsiteX2" fmla="*/ 99292 w 215288"/>
                <a:gd name="connsiteY2" fmla="*/ 164331 h 164331"/>
                <a:gd name="connsiteX3" fmla="*/ 29695 w 215288"/>
                <a:gd name="connsiteY3" fmla="*/ 164331 h 164331"/>
                <a:gd name="connsiteX4" fmla="*/ 6496 w 215288"/>
                <a:gd name="connsiteY4" fmla="*/ 70426 h 164331"/>
                <a:gd name="connsiteX5" fmla="*/ 168890 w 215288"/>
                <a:gd name="connsiteY5" fmla="*/ 0 h 164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287" h="164331">
                  <a:moveTo>
                    <a:pt x="168890" y="0"/>
                  </a:moveTo>
                  <a:cubicBezTo>
                    <a:pt x="215288" y="23474"/>
                    <a:pt x="215288" y="23474"/>
                    <a:pt x="215288" y="23474"/>
                  </a:cubicBezTo>
                  <a:cubicBezTo>
                    <a:pt x="168890" y="46953"/>
                    <a:pt x="122492" y="93905"/>
                    <a:pt x="99292" y="164331"/>
                  </a:cubicBezTo>
                  <a:cubicBezTo>
                    <a:pt x="76093" y="164331"/>
                    <a:pt x="52894" y="164331"/>
                    <a:pt x="29695" y="164331"/>
                  </a:cubicBezTo>
                  <a:cubicBezTo>
                    <a:pt x="29695" y="140851"/>
                    <a:pt x="-16703" y="93905"/>
                    <a:pt x="6496" y="70426"/>
                  </a:cubicBezTo>
                  <a:cubicBezTo>
                    <a:pt x="76093" y="70426"/>
                    <a:pt x="122492" y="23474"/>
                    <a:pt x="16889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1622285" y="3578848"/>
              <a:ext cx="164330" cy="251324"/>
            </a:xfrm>
            <a:custGeom>
              <a:avLst/>
              <a:gdLst>
                <a:gd name="connsiteX0" fmla="*/ 164330 w 164330"/>
                <a:gd name="connsiteY0" fmla="*/ 0 h 251324"/>
                <a:gd name="connsiteX1" fmla="*/ 93898 w 164330"/>
                <a:gd name="connsiteY1" fmla="*/ 251324 h 251324"/>
                <a:gd name="connsiteX2" fmla="*/ 0 w 164330"/>
                <a:gd name="connsiteY2" fmla="*/ 182780 h 251324"/>
                <a:gd name="connsiteX3" fmla="*/ 70425 w 164330"/>
                <a:gd name="connsiteY3" fmla="*/ 22846 h 251324"/>
                <a:gd name="connsiteX4" fmla="*/ 164330 w 164330"/>
                <a:gd name="connsiteY4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330" h="251324">
                  <a:moveTo>
                    <a:pt x="164330" y="0"/>
                  </a:moveTo>
                  <a:cubicBezTo>
                    <a:pt x="117378" y="68544"/>
                    <a:pt x="46952" y="159934"/>
                    <a:pt x="93898" y="251324"/>
                  </a:cubicBezTo>
                  <a:cubicBezTo>
                    <a:pt x="46952" y="251324"/>
                    <a:pt x="0" y="228478"/>
                    <a:pt x="0" y="182780"/>
                  </a:cubicBezTo>
                  <a:cubicBezTo>
                    <a:pt x="0" y="137088"/>
                    <a:pt x="23473" y="68544"/>
                    <a:pt x="70425" y="22846"/>
                  </a:cubicBezTo>
                  <a:cubicBezTo>
                    <a:pt x="93898" y="0"/>
                    <a:pt x="140851" y="0"/>
                    <a:pt x="16433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1457954" y="3617514"/>
              <a:ext cx="144998" cy="241661"/>
            </a:xfrm>
            <a:custGeom>
              <a:avLst/>
              <a:gdLst>
                <a:gd name="connsiteX0" fmla="*/ 96664 w 144998"/>
                <a:gd name="connsiteY0" fmla="*/ 0 h 241661"/>
                <a:gd name="connsiteX1" fmla="*/ 144998 w 144998"/>
                <a:gd name="connsiteY1" fmla="*/ 0 h 241661"/>
                <a:gd name="connsiteX2" fmla="*/ 144998 w 144998"/>
                <a:gd name="connsiteY2" fmla="*/ 217494 h 241661"/>
                <a:gd name="connsiteX3" fmla="*/ 48329 w 144998"/>
                <a:gd name="connsiteY3" fmla="*/ 241661 h 241661"/>
                <a:gd name="connsiteX4" fmla="*/ 0 w 144998"/>
                <a:gd name="connsiteY4" fmla="*/ 144998 h 241661"/>
                <a:gd name="connsiteX5" fmla="*/ 96664 w 144998"/>
                <a:gd name="connsiteY5" fmla="*/ 0 h 241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998" h="241660">
                  <a:moveTo>
                    <a:pt x="96664" y="0"/>
                  </a:moveTo>
                  <a:cubicBezTo>
                    <a:pt x="120831" y="24168"/>
                    <a:pt x="120831" y="0"/>
                    <a:pt x="144998" y="0"/>
                  </a:cubicBezTo>
                  <a:cubicBezTo>
                    <a:pt x="120831" y="72496"/>
                    <a:pt x="96664" y="169159"/>
                    <a:pt x="144998" y="217494"/>
                  </a:cubicBezTo>
                  <a:cubicBezTo>
                    <a:pt x="96664" y="241661"/>
                    <a:pt x="72496" y="241661"/>
                    <a:pt x="48329" y="241661"/>
                  </a:cubicBezTo>
                  <a:cubicBezTo>
                    <a:pt x="24168" y="217494"/>
                    <a:pt x="0" y="193327"/>
                    <a:pt x="0" y="144998"/>
                  </a:cubicBezTo>
                  <a:cubicBezTo>
                    <a:pt x="0" y="96664"/>
                    <a:pt x="24168" y="48329"/>
                    <a:pt x="9666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1970272" y="3618229"/>
              <a:ext cx="396322" cy="115281"/>
            </a:xfrm>
            <a:custGeom>
              <a:avLst/>
              <a:gdLst>
                <a:gd name="connsiteX0" fmla="*/ 298334 w 396322"/>
                <a:gd name="connsiteY0" fmla="*/ 392 h 115281"/>
                <a:gd name="connsiteX1" fmla="*/ 396322 w 396322"/>
                <a:gd name="connsiteY1" fmla="*/ 2507 h 115281"/>
                <a:gd name="connsiteX2" fmla="*/ 396322 w 396322"/>
                <a:gd name="connsiteY2" fmla="*/ 92727 h 115281"/>
                <a:gd name="connsiteX3" fmla="*/ 23309 w 396322"/>
                <a:gd name="connsiteY3" fmla="*/ 115281 h 115281"/>
                <a:gd name="connsiteX4" fmla="*/ 0 w 396322"/>
                <a:gd name="connsiteY4" fmla="*/ 70174 h 115281"/>
                <a:gd name="connsiteX5" fmla="*/ 189417 w 396322"/>
                <a:gd name="connsiteY5" fmla="*/ 2507 h 115281"/>
                <a:gd name="connsiteX6" fmla="*/ 298334 w 396322"/>
                <a:gd name="connsiteY6" fmla="*/ 392 h 115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6322" h="115280">
                  <a:moveTo>
                    <a:pt x="298334" y="392"/>
                  </a:moveTo>
                  <a:cubicBezTo>
                    <a:pt x="333668" y="1097"/>
                    <a:pt x="367180" y="2507"/>
                    <a:pt x="396322" y="2507"/>
                  </a:cubicBezTo>
                  <a:cubicBezTo>
                    <a:pt x="396322" y="92727"/>
                    <a:pt x="396322" y="92727"/>
                    <a:pt x="396322" y="92727"/>
                  </a:cubicBezTo>
                  <a:cubicBezTo>
                    <a:pt x="279753" y="115281"/>
                    <a:pt x="139877" y="115281"/>
                    <a:pt x="23309" y="115281"/>
                  </a:cubicBezTo>
                  <a:cubicBezTo>
                    <a:pt x="0" y="115281"/>
                    <a:pt x="0" y="92727"/>
                    <a:pt x="0" y="70174"/>
                  </a:cubicBezTo>
                  <a:cubicBezTo>
                    <a:pt x="46623" y="25060"/>
                    <a:pt x="116562" y="8145"/>
                    <a:pt x="189417" y="2507"/>
                  </a:cubicBezTo>
                  <a:cubicBezTo>
                    <a:pt x="225845" y="-312"/>
                    <a:pt x="263000" y="-312"/>
                    <a:pt x="298334" y="39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3497549" y="4110499"/>
              <a:ext cx="299658" cy="546959"/>
            </a:xfrm>
            <a:custGeom>
              <a:avLst/>
              <a:gdLst>
                <a:gd name="connsiteX0" fmla="*/ 92199 w 299658"/>
                <a:gd name="connsiteY0" fmla="*/ 0 h 546959"/>
                <a:gd name="connsiteX1" fmla="*/ 299658 w 299658"/>
                <a:gd name="connsiteY1" fmla="*/ 140163 h 546959"/>
                <a:gd name="connsiteX2" fmla="*/ 299658 w 299658"/>
                <a:gd name="connsiteY2" fmla="*/ 210242 h 546959"/>
                <a:gd name="connsiteX3" fmla="*/ 161352 w 299658"/>
                <a:gd name="connsiteY3" fmla="*/ 256963 h 546959"/>
                <a:gd name="connsiteX4" fmla="*/ 138299 w 299658"/>
                <a:gd name="connsiteY4" fmla="*/ 210242 h 546959"/>
                <a:gd name="connsiteX5" fmla="*/ 46099 w 299658"/>
                <a:gd name="connsiteY5" fmla="*/ 256963 h 546959"/>
                <a:gd name="connsiteX6" fmla="*/ 138299 w 299658"/>
                <a:gd name="connsiteY6" fmla="*/ 327041 h 546959"/>
                <a:gd name="connsiteX7" fmla="*/ 207458 w 299658"/>
                <a:gd name="connsiteY7" fmla="*/ 327041 h 546959"/>
                <a:gd name="connsiteX8" fmla="*/ 230505 w 299658"/>
                <a:gd name="connsiteY8" fmla="*/ 443847 h 546959"/>
                <a:gd name="connsiteX9" fmla="*/ 184405 w 299658"/>
                <a:gd name="connsiteY9" fmla="*/ 513925 h 546959"/>
                <a:gd name="connsiteX10" fmla="*/ 0 w 299658"/>
                <a:gd name="connsiteY10" fmla="*/ 537282 h 546959"/>
                <a:gd name="connsiteX11" fmla="*/ 46099 w 299658"/>
                <a:gd name="connsiteY11" fmla="*/ 327041 h 546959"/>
                <a:gd name="connsiteX12" fmla="*/ 23046 w 299658"/>
                <a:gd name="connsiteY12" fmla="*/ 233599 h 546959"/>
                <a:gd name="connsiteX13" fmla="*/ 115252 w 299658"/>
                <a:gd name="connsiteY13" fmla="*/ 70079 h 546959"/>
                <a:gd name="connsiteX14" fmla="*/ 92199 w 299658"/>
                <a:gd name="connsiteY14" fmla="*/ 0 h 546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9658" h="546959">
                  <a:moveTo>
                    <a:pt x="92199" y="0"/>
                  </a:moveTo>
                  <a:cubicBezTo>
                    <a:pt x="184405" y="0"/>
                    <a:pt x="299658" y="46721"/>
                    <a:pt x="299658" y="140163"/>
                  </a:cubicBezTo>
                  <a:cubicBezTo>
                    <a:pt x="299658" y="163521"/>
                    <a:pt x="299658" y="186884"/>
                    <a:pt x="299658" y="210242"/>
                  </a:cubicBezTo>
                  <a:cubicBezTo>
                    <a:pt x="230505" y="186884"/>
                    <a:pt x="230505" y="256963"/>
                    <a:pt x="161352" y="256963"/>
                  </a:cubicBezTo>
                  <a:cubicBezTo>
                    <a:pt x="138299" y="210242"/>
                    <a:pt x="138299" y="210242"/>
                    <a:pt x="138299" y="210242"/>
                  </a:cubicBezTo>
                  <a:cubicBezTo>
                    <a:pt x="115252" y="233599"/>
                    <a:pt x="46099" y="210242"/>
                    <a:pt x="46099" y="256963"/>
                  </a:cubicBezTo>
                  <a:cubicBezTo>
                    <a:pt x="46099" y="303684"/>
                    <a:pt x="115252" y="280320"/>
                    <a:pt x="138299" y="327041"/>
                  </a:cubicBezTo>
                  <a:cubicBezTo>
                    <a:pt x="161352" y="303684"/>
                    <a:pt x="184405" y="327041"/>
                    <a:pt x="207458" y="327041"/>
                  </a:cubicBezTo>
                  <a:cubicBezTo>
                    <a:pt x="230505" y="350405"/>
                    <a:pt x="253558" y="397126"/>
                    <a:pt x="230505" y="443847"/>
                  </a:cubicBezTo>
                  <a:cubicBezTo>
                    <a:pt x="184405" y="513925"/>
                    <a:pt x="184405" y="513925"/>
                    <a:pt x="184405" y="513925"/>
                  </a:cubicBezTo>
                  <a:cubicBezTo>
                    <a:pt x="115252" y="537282"/>
                    <a:pt x="46099" y="560646"/>
                    <a:pt x="0" y="537282"/>
                  </a:cubicBezTo>
                  <a:cubicBezTo>
                    <a:pt x="46099" y="490561"/>
                    <a:pt x="69152" y="397126"/>
                    <a:pt x="46099" y="327041"/>
                  </a:cubicBezTo>
                  <a:cubicBezTo>
                    <a:pt x="46099" y="303684"/>
                    <a:pt x="23046" y="256963"/>
                    <a:pt x="23046" y="233599"/>
                  </a:cubicBezTo>
                  <a:cubicBezTo>
                    <a:pt x="92199" y="210242"/>
                    <a:pt x="115252" y="140163"/>
                    <a:pt x="115252" y="70079"/>
                  </a:cubicBezTo>
                  <a:cubicBezTo>
                    <a:pt x="92199" y="0"/>
                    <a:pt x="92199" y="0"/>
                    <a:pt x="9219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2650862" y="4245827"/>
              <a:ext cx="846687" cy="473652"/>
            </a:xfrm>
            <a:custGeom>
              <a:avLst/>
              <a:gdLst>
                <a:gd name="connsiteX0" fmla="*/ 497914 w 846687"/>
                <a:gd name="connsiteY0" fmla="*/ 0 h 473652"/>
                <a:gd name="connsiteX1" fmla="*/ 590918 w 846687"/>
                <a:gd name="connsiteY1" fmla="*/ 47366 h 473652"/>
                <a:gd name="connsiteX2" fmla="*/ 753677 w 846687"/>
                <a:gd name="connsiteY2" fmla="*/ 94726 h 473652"/>
                <a:gd name="connsiteX3" fmla="*/ 846687 w 846687"/>
                <a:gd name="connsiteY3" fmla="*/ 236826 h 473652"/>
                <a:gd name="connsiteX4" fmla="*/ 753677 w 846687"/>
                <a:gd name="connsiteY4" fmla="*/ 378919 h 473652"/>
                <a:gd name="connsiteX5" fmla="*/ 590918 w 846687"/>
                <a:gd name="connsiteY5" fmla="*/ 402605 h 473652"/>
                <a:gd name="connsiteX6" fmla="*/ 451412 w 846687"/>
                <a:gd name="connsiteY6" fmla="*/ 473652 h 473652"/>
                <a:gd name="connsiteX7" fmla="*/ 265399 w 846687"/>
                <a:gd name="connsiteY7" fmla="*/ 402605 h 473652"/>
                <a:gd name="connsiteX8" fmla="*/ 125887 w 846687"/>
                <a:gd name="connsiteY8" fmla="*/ 378919 h 473652"/>
                <a:gd name="connsiteX9" fmla="*/ 9630 w 846687"/>
                <a:gd name="connsiteY9" fmla="*/ 284192 h 473652"/>
                <a:gd name="connsiteX10" fmla="*/ 32884 w 846687"/>
                <a:gd name="connsiteY10" fmla="*/ 189459 h 473652"/>
                <a:gd name="connsiteX11" fmla="*/ 172395 w 846687"/>
                <a:gd name="connsiteY11" fmla="*/ 142093 h 473652"/>
                <a:gd name="connsiteX12" fmla="*/ 195643 w 846687"/>
                <a:gd name="connsiteY12" fmla="*/ 94726 h 473652"/>
                <a:gd name="connsiteX13" fmla="*/ 311901 w 846687"/>
                <a:gd name="connsiteY13" fmla="*/ 47366 h 473652"/>
                <a:gd name="connsiteX14" fmla="*/ 311901 w 846687"/>
                <a:gd name="connsiteY14" fmla="*/ 71046 h 473652"/>
                <a:gd name="connsiteX15" fmla="*/ 195643 w 846687"/>
                <a:gd name="connsiteY15" fmla="*/ 165779 h 473652"/>
                <a:gd name="connsiteX16" fmla="*/ 218897 w 846687"/>
                <a:gd name="connsiteY16" fmla="*/ 307872 h 473652"/>
                <a:gd name="connsiteX17" fmla="*/ 474660 w 846687"/>
                <a:gd name="connsiteY17" fmla="*/ 331552 h 473652"/>
                <a:gd name="connsiteX18" fmla="*/ 544416 w 846687"/>
                <a:gd name="connsiteY18" fmla="*/ 284192 h 473652"/>
                <a:gd name="connsiteX19" fmla="*/ 521162 w 846687"/>
                <a:gd name="connsiteY19" fmla="*/ 189459 h 473652"/>
                <a:gd name="connsiteX20" fmla="*/ 428158 w 846687"/>
                <a:gd name="connsiteY20" fmla="*/ 142093 h 473652"/>
                <a:gd name="connsiteX21" fmla="*/ 428158 w 846687"/>
                <a:gd name="connsiteY21" fmla="*/ 213139 h 473652"/>
                <a:gd name="connsiteX22" fmla="*/ 474660 w 846687"/>
                <a:gd name="connsiteY22" fmla="*/ 236826 h 473652"/>
                <a:gd name="connsiteX23" fmla="*/ 404904 w 846687"/>
                <a:gd name="connsiteY23" fmla="*/ 284192 h 473652"/>
                <a:gd name="connsiteX24" fmla="*/ 265399 w 846687"/>
                <a:gd name="connsiteY24" fmla="*/ 236826 h 473652"/>
                <a:gd name="connsiteX25" fmla="*/ 265399 w 846687"/>
                <a:gd name="connsiteY25" fmla="*/ 165779 h 473652"/>
                <a:gd name="connsiteX26" fmla="*/ 404904 w 846687"/>
                <a:gd name="connsiteY26" fmla="*/ 71046 h 473652"/>
                <a:gd name="connsiteX27" fmla="*/ 497914 w 846687"/>
                <a:gd name="connsiteY27" fmla="*/ 0 h 473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846687" h="473651">
                  <a:moveTo>
                    <a:pt x="497914" y="0"/>
                  </a:moveTo>
                  <a:cubicBezTo>
                    <a:pt x="544416" y="0"/>
                    <a:pt x="590918" y="23680"/>
                    <a:pt x="590918" y="47366"/>
                  </a:cubicBezTo>
                  <a:cubicBezTo>
                    <a:pt x="637419" y="118412"/>
                    <a:pt x="707175" y="71046"/>
                    <a:pt x="753677" y="94726"/>
                  </a:cubicBezTo>
                  <a:cubicBezTo>
                    <a:pt x="823433" y="118412"/>
                    <a:pt x="846687" y="189459"/>
                    <a:pt x="846687" y="236826"/>
                  </a:cubicBezTo>
                  <a:cubicBezTo>
                    <a:pt x="846687" y="307872"/>
                    <a:pt x="800185" y="355239"/>
                    <a:pt x="753677" y="378919"/>
                  </a:cubicBezTo>
                  <a:cubicBezTo>
                    <a:pt x="707175" y="426285"/>
                    <a:pt x="637419" y="402605"/>
                    <a:pt x="590918" y="402605"/>
                  </a:cubicBezTo>
                  <a:cubicBezTo>
                    <a:pt x="567670" y="449965"/>
                    <a:pt x="497914" y="449965"/>
                    <a:pt x="451412" y="473652"/>
                  </a:cubicBezTo>
                  <a:cubicBezTo>
                    <a:pt x="381656" y="473652"/>
                    <a:pt x="288647" y="473652"/>
                    <a:pt x="265399" y="402605"/>
                  </a:cubicBezTo>
                  <a:cubicBezTo>
                    <a:pt x="242145" y="355239"/>
                    <a:pt x="172395" y="402605"/>
                    <a:pt x="125887" y="378919"/>
                  </a:cubicBezTo>
                  <a:cubicBezTo>
                    <a:pt x="79386" y="378919"/>
                    <a:pt x="32884" y="331552"/>
                    <a:pt x="9630" y="284192"/>
                  </a:cubicBezTo>
                  <a:cubicBezTo>
                    <a:pt x="-13618" y="260506"/>
                    <a:pt x="9630" y="213139"/>
                    <a:pt x="32884" y="189459"/>
                  </a:cubicBezTo>
                  <a:cubicBezTo>
                    <a:pt x="56138" y="142093"/>
                    <a:pt x="125887" y="165779"/>
                    <a:pt x="172395" y="142093"/>
                  </a:cubicBezTo>
                  <a:cubicBezTo>
                    <a:pt x="195643" y="118412"/>
                    <a:pt x="172395" y="118412"/>
                    <a:pt x="195643" y="94726"/>
                  </a:cubicBezTo>
                  <a:cubicBezTo>
                    <a:pt x="218897" y="71046"/>
                    <a:pt x="265399" y="23680"/>
                    <a:pt x="311901" y="47366"/>
                  </a:cubicBezTo>
                  <a:cubicBezTo>
                    <a:pt x="311901" y="47366"/>
                    <a:pt x="311901" y="71046"/>
                    <a:pt x="311901" y="71046"/>
                  </a:cubicBezTo>
                  <a:cubicBezTo>
                    <a:pt x="265399" y="71046"/>
                    <a:pt x="242145" y="118412"/>
                    <a:pt x="195643" y="165779"/>
                  </a:cubicBezTo>
                  <a:cubicBezTo>
                    <a:pt x="195643" y="213139"/>
                    <a:pt x="195643" y="260506"/>
                    <a:pt x="218897" y="307872"/>
                  </a:cubicBezTo>
                  <a:cubicBezTo>
                    <a:pt x="288647" y="378919"/>
                    <a:pt x="404904" y="355239"/>
                    <a:pt x="474660" y="331552"/>
                  </a:cubicBezTo>
                  <a:cubicBezTo>
                    <a:pt x="497914" y="331552"/>
                    <a:pt x="544416" y="307872"/>
                    <a:pt x="544416" y="284192"/>
                  </a:cubicBezTo>
                  <a:cubicBezTo>
                    <a:pt x="544416" y="236826"/>
                    <a:pt x="521162" y="213139"/>
                    <a:pt x="521162" y="189459"/>
                  </a:cubicBezTo>
                  <a:cubicBezTo>
                    <a:pt x="474660" y="165779"/>
                    <a:pt x="474660" y="142093"/>
                    <a:pt x="428158" y="142093"/>
                  </a:cubicBezTo>
                  <a:cubicBezTo>
                    <a:pt x="428158" y="165779"/>
                    <a:pt x="404904" y="189459"/>
                    <a:pt x="428158" y="213139"/>
                  </a:cubicBezTo>
                  <a:cubicBezTo>
                    <a:pt x="451412" y="213139"/>
                    <a:pt x="474660" y="213139"/>
                    <a:pt x="474660" y="236826"/>
                  </a:cubicBezTo>
                  <a:cubicBezTo>
                    <a:pt x="474660" y="284192"/>
                    <a:pt x="428158" y="284192"/>
                    <a:pt x="404904" y="284192"/>
                  </a:cubicBezTo>
                  <a:cubicBezTo>
                    <a:pt x="358402" y="307872"/>
                    <a:pt x="288647" y="307872"/>
                    <a:pt x="265399" y="236826"/>
                  </a:cubicBezTo>
                  <a:cubicBezTo>
                    <a:pt x="242145" y="213139"/>
                    <a:pt x="242145" y="189459"/>
                    <a:pt x="265399" y="165779"/>
                  </a:cubicBezTo>
                  <a:cubicBezTo>
                    <a:pt x="288647" y="94726"/>
                    <a:pt x="428158" y="165779"/>
                    <a:pt x="404904" y="71046"/>
                  </a:cubicBezTo>
                  <a:cubicBezTo>
                    <a:pt x="428158" y="23680"/>
                    <a:pt x="474660" y="0"/>
                    <a:pt x="49791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2482583" y="4375504"/>
              <a:ext cx="183663" cy="252958"/>
            </a:xfrm>
            <a:custGeom>
              <a:avLst/>
              <a:gdLst>
                <a:gd name="connsiteX0" fmla="*/ 126627 w 183663"/>
                <a:gd name="connsiteY0" fmla="*/ 187 h 252958"/>
                <a:gd name="connsiteX1" fmla="*/ 160701 w 183663"/>
                <a:gd name="connsiteY1" fmla="*/ 9676 h 252958"/>
                <a:gd name="connsiteX2" fmla="*/ 137746 w 183663"/>
                <a:gd name="connsiteY2" fmla="*/ 219923 h 252958"/>
                <a:gd name="connsiteX3" fmla="*/ 183663 w 183663"/>
                <a:gd name="connsiteY3" fmla="*/ 243281 h 252958"/>
                <a:gd name="connsiteX4" fmla="*/ 68873 w 183663"/>
                <a:gd name="connsiteY4" fmla="*/ 219923 h 252958"/>
                <a:gd name="connsiteX5" fmla="*/ 0 w 183663"/>
                <a:gd name="connsiteY5" fmla="*/ 103118 h 252958"/>
                <a:gd name="connsiteX6" fmla="*/ 45917 w 183663"/>
                <a:gd name="connsiteY6" fmla="*/ 33039 h 252958"/>
                <a:gd name="connsiteX7" fmla="*/ 94703 w 183663"/>
                <a:gd name="connsiteY7" fmla="*/ 3836 h 252958"/>
                <a:gd name="connsiteX8" fmla="*/ 126627 w 183663"/>
                <a:gd name="connsiteY8" fmla="*/ 187 h 252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3663" h="252957">
                  <a:moveTo>
                    <a:pt x="126627" y="187"/>
                  </a:moveTo>
                  <a:cubicBezTo>
                    <a:pt x="137746" y="917"/>
                    <a:pt x="149224" y="3837"/>
                    <a:pt x="160701" y="9676"/>
                  </a:cubicBezTo>
                  <a:cubicBezTo>
                    <a:pt x="114790" y="56397"/>
                    <a:pt x="114790" y="149839"/>
                    <a:pt x="137746" y="219923"/>
                  </a:cubicBezTo>
                  <a:cubicBezTo>
                    <a:pt x="183663" y="243281"/>
                    <a:pt x="183663" y="243281"/>
                    <a:pt x="183663" y="243281"/>
                  </a:cubicBezTo>
                  <a:cubicBezTo>
                    <a:pt x="137746" y="266644"/>
                    <a:pt x="114790" y="243281"/>
                    <a:pt x="68873" y="219923"/>
                  </a:cubicBezTo>
                  <a:cubicBezTo>
                    <a:pt x="22956" y="196560"/>
                    <a:pt x="0" y="149839"/>
                    <a:pt x="0" y="103118"/>
                  </a:cubicBezTo>
                  <a:cubicBezTo>
                    <a:pt x="0" y="79760"/>
                    <a:pt x="0" y="33039"/>
                    <a:pt x="45917" y="33039"/>
                  </a:cubicBezTo>
                  <a:cubicBezTo>
                    <a:pt x="57395" y="21360"/>
                    <a:pt x="74615" y="9676"/>
                    <a:pt x="94703" y="3836"/>
                  </a:cubicBezTo>
                  <a:cubicBezTo>
                    <a:pt x="104747" y="917"/>
                    <a:pt x="115507" y="-543"/>
                    <a:pt x="126627" y="1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3745779" y="4375762"/>
              <a:ext cx="235353" cy="271587"/>
            </a:xfrm>
            <a:custGeom>
              <a:avLst/>
              <a:gdLst>
                <a:gd name="connsiteX0" fmla="*/ 43320 w 235353"/>
                <a:gd name="connsiteY0" fmla="*/ 190 h 271587"/>
                <a:gd name="connsiteX1" fmla="*/ 82440 w 235353"/>
                <a:gd name="connsiteY1" fmla="*/ 3908 h 271587"/>
                <a:gd name="connsiteX2" fmla="*/ 141643 w 235353"/>
                <a:gd name="connsiteY2" fmla="*/ 33647 h 271587"/>
                <a:gd name="connsiteX3" fmla="*/ 209310 w 235353"/>
                <a:gd name="connsiteY3" fmla="*/ 128824 h 271587"/>
                <a:gd name="connsiteX4" fmla="*/ 209310 w 235353"/>
                <a:gd name="connsiteY4" fmla="*/ 224001 h 271587"/>
                <a:gd name="connsiteX5" fmla="*/ 6315 w 235353"/>
                <a:gd name="connsiteY5" fmla="*/ 271587 h 271587"/>
                <a:gd name="connsiteX6" fmla="*/ 28874 w 235353"/>
                <a:gd name="connsiteY6" fmla="*/ 81239 h 271587"/>
                <a:gd name="connsiteX7" fmla="*/ 6315 w 235353"/>
                <a:gd name="connsiteY7" fmla="*/ 9857 h 271587"/>
                <a:gd name="connsiteX8" fmla="*/ 43320 w 235353"/>
                <a:gd name="connsiteY8" fmla="*/ 190 h 271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5353" h="271587">
                  <a:moveTo>
                    <a:pt x="43320" y="190"/>
                  </a:moveTo>
                  <a:cubicBezTo>
                    <a:pt x="56361" y="-554"/>
                    <a:pt x="69754" y="934"/>
                    <a:pt x="82440" y="3908"/>
                  </a:cubicBezTo>
                  <a:cubicBezTo>
                    <a:pt x="107812" y="9857"/>
                    <a:pt x="130366" y="21749"/>
                    <a:pt x="141643" y="33647"/>
                  </a:cubicBezTo>
                  <a:cubicBezTo>
                    <a:pt x="209310" y="128824"/>
                    <a:pt x="209310" y="128824"/>
                    <a:pt x="209310" y="128824"/>
                  </a:cubicBezTo>
                  <a:cubicBezTo>
                    <a:pt x="231864" y="152620"/>
                    <a:pt x="254418" y="200206"/>
                    <a:pt x="209310" y="224001"/>
                  </a:cubicBezTo>
                  <a:cubicBezTo>
                    <a:pt x="164203" y="295383"/>
                    <a:pt x="73982" y="247791"/>
                    <a:pt x="6315" y="271587"/>
                  </a:cubicBezTo>
                  <a:cubicBezTo>
                    <a:pt x="28874" y="224001"/>
                    <a:pt x="73982" y="152620"/>
                    <a:pt x="28874" y="81239"/>
                  </a:cubicBezTo>
                  <a:cubicBezTo>
                    <a:pt x="28874" y="81239"/>
                    <a:pt x="-16239" y="33647"/>
                    <a:pt x="6315" y="9857"/>
                  </a:cubicBezTo>
                  <a:cubicBezTo>
                    <a:pt x="17592" y="3908"/>
                    <a:pt x="30280" y="934"/>
                    <a:pt x="43320" y="19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2287323" y="4390818"/>
              <a:ext cx="214593" cy="251324"/>
            </a:xfrm>
            <a:custGeom>
              <a:avLst/>
              <a:gdLst>
                <a:gd name="connsiteX0" fmla="*/ 144995 w 214593"/>
                <a:gd name="connsiteY0" fmla="*/ 0 h 251324"/>
                <a:gd name="connsiteX1" fmla="*/ 121796 w 214593"/>
                <a:gd name="connsiteY1" fmla="*/ 68544 h 251324"/>
                <a:gd name="connsiteX2" fmla="*/ 214593 w 214593"/>
                <a:gd name="connsiteY2" fmla="*/ 251324 h 251324"/>
                <a:gd name="connsiteX3" fmla="*/ 29000 w 214593"/>
                <a:gd name="connsiteY3" fmla="*/ 182780 h 251324"/>
                <a:gd name="connsiteX4" fmla="*/ 5801 w 214593"/>
                <a:gd name="connsiteY4" fmla="*/ 68544 h 251324"/>
                <a:gd name="connsiteX5" fmla="*/ 144995 w 214593"/>
                <a:gd name="connsiteY5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593" h="251324">
                  <a:moveTo>
                    <a:pt x="144995" y="0"/>
                  </a:moveTo>
                  <a:cubicBezTo>
                    <a:pt x="121796" y="68544"/>
                    <a:pt x="121796" y="68544"/>
                    <a:pt x="121796" y="68544"/>
                  </a:cubicBezTo>
                  <a:cubicBezTo>
                    <a:pt x="144995" y="137088"/>
                    <a:pt x="168195" y="205626"/>
                    <a:pt x="214593" y="251324"/>
                  </a:cubicBezTo>
                  <a:cubicBezTo>
                    <a:pt x="144995" y="251324"/>
                    <a:pt x="75398" y="228478"/>
                    <a:pt x="29000" y="182780"/>
                  </a:cubicBezTo>
                  <a:cubicBezTo>
                    <a:pt x="-17399" y="137088"/>
                    <a:pt x="5801" y="114236"/>
                    <a:pt x="5801" y="68544"/>
                  </a:cubicBezTo>
                  <a:cubicBezTo>
                    <a:pt x="29000" y="0"/>
                    <a:pt x="98597" y="0"/>
                    <a:pt x="14499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2979345" y="4690477"/>
              <a:ext cx="891408" cy="521652"/>
            </a:xfrm>
            <a:custGeom>
              <a:avLst/>
              <a:gdLst>
                <a:gd name="connsiteX0" fmla="*/ 227867 w 891408"/>
                <a:gd name="connsiteY0" fmla="*/ 0 h 521652"/>
                <a:gd name="connsiteX1" fmla="*/ 413881 w 891408"/>
                <a:gd name="connsiteY1" fmla="*/ 23199 h 521652"/>
                <a:gd name="connsiteX2" fmla="*/ 344125 w 891408"/>
                <a:gd name="connsiteY2" fmla="*/ 139194 h 521652"/>
                <a:gd name="connsiteX3" fmla="*/ 390627 w 891408"/>
                <a:gd name="connsiteY3" fmla="*/ 255190 h 521652"/>
                <a:gd name="connsiteX4" fmla="*/ 398494 w 891408"/>
                <a:gd name="connsiteY4" fmla="*/ 258259 h 521652"/>
                <a:gd name="connsiteX5" fmla="*/ 312157 w 891408"/>
                <a:gd name="connsiteY5" fmla="*/ 275491 h 521652"/>
                <a:gd name="connsiteX6" fmla="*/ 227867 w 891408"/>
                <a:gd name="connsiteY6" fmla="*/ 278389 h 521652"/>
                <a:gd name="connsiteX7" fmla="*/ 144856 w 891408"/>
                <a:gd name="connsiteY7" fmla="*/ 174858 h 521652"/>
                <a:gd name="connsiteX8" fmla="*/ 144387 w 891408"/>
                <a:gd name="connsiteY8" fmla="*/ 190275 h 521652"/>
                <a:gd name="connsiteX9" fmla="*/ 193172 w 891408"/>
                <a:gd name="connsiteY9" fmla="*/ 283882 h 521652"/>
                <a:gd name="connsiteX10" fmla="*/ 422746 w 891408"/>
                <a:gd name="connsiteY10" fmla="*/ 330688 h 521652"/>
                <a:gd name="connsiteX11" fmla="*/ 698237 w 891408"/>
                <a:gd name="connsiteY11" fmla="*/ 494507 h 521652"/>
                <a:gd name="connsiteX12" fmla="*/ 858945 w 891408"/>
                <a:gd name="connsiteY12" fmla="*/ 400894 h 521652"/>
                <a:gd name="connsiteX13" fmla="*/ 881900 w 891408"/>
                <a:gd name="connsiteY13" fmla="*/ 400894 h 521652"/>
                <a:gd name="connsiteX14" fmla="*/ 858945 w 891408"/>
                <a:gd name="connsiteY14" fmla="*/ 471107 h 521652"/>
                <a:gd name="connsiteX15" fmla="*/ 537536 w 891408"/>
                <a:gd name="connsiteY15" fmla="*/ 517907 h 521652"/>
                <a:gd name="connsiteX16" fmla="*/ 491619 w 891408"/>
                <a:gd name="connsiteY16" fmla="*/ 471107 h 521652"/>
                <a:gd name="connsiteX17" fmla="*/ 376829 w 891408"/>
                <a:gd name="connsiteY17" fmla="*/ 424300 h 521652"/>
                <a:gd name="connsiteX18" fmla="*/ 307956 w 891408"/>
                <a:gd name="connsiteY18" fmla="*/ 377494 h 521652"/>
                <a:gd name="connsiteX19" fmla="*/ 32465 w 891408"/>
                <a:gd name="connsiteY19" fmla="*/ 330688 h 521652"/>
                <a:gd name="connsiteX20" fmla="*/ 9509 w 891408"/>
                <a:gd name="connsiteY20" fmla="*/ 190275 h 521652"/>
                <a:gd name="connsiteX21" fmla="*/ 147255 w 891408"/>
                <a:gd name="connsiteY21" fmla="*/ 96663 h 521652"/>
                <a:gd name="connsiteX22" fmla="*/ 145976 w 891408"/>
                <a:gd name="connsiteY22" fmla="*/ 138519 h 521652"/>
                <a:gd name="connsiteX23" fmla="*/ 172646 w 891408"/>
                <a:gd name="connsiteY23" fmla="*/ 81197 h 521652"/>
                <a:gd name="connsiteX24" fmla="*/ 227867 w 891408"/>
                <a:gd name="connsiteY24" fmla="*/ 0 h 521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91408" h="521651">
                  <a:moveTo>
                    <a:pt x="227867" y="0"/>
                  </a:moveTo>
                  <a:cubicBezTo>
                    <a:pt x="297623" y="23199"/>
                    <a:pt x="344125" y="0"/>
                    <a:pt x="413881" y="23199"/>
                  </a:cubicBezTo>
                  <a:cubicBezTo>
                    <a:pt x="367379" y="46398"/>
                    <a:pt x="344125" y="92796"/>
                    <a:pt x="344125" y="139194"/>
                  </a:cubicBezTo>
                  <a:cubicBezTo>
                    <a:pt x="344125" y="162394"/>
                    <a:pt x="367379" y="208792"/>
                    <a:pt x="390627" y="255190"/>
                  </a:cubicBezTo>
                  <a:lnTo>
                    <a:pt x="398494" y="258259"/>
                  </a:lnTo>
                  <a:lnTo>
                    <a:pt x="312157" y="275491"/>
                  </a:lnTo>
                  <a:cubicBezTo>
                    <a:pt x="280184" y="284186"/>
                    <a:pt x="251121" y="289989"/>
                    <a:pt x="227867" y="278389"/>
                  </a:cubicBezTo>
                  <a:lnTo>
                    <a:pt x="144856" y="174858"/>
                  </a:lnTo>
                  <a:lnTo>
                    <a:pt x="144387" y="190275"/>
                  </a:lnTo>
                  <a:cubicBezTo>
                    <a:pt x="152997" y="225378"/>
                    <a:pt x="170216" y="260481"/>
                    <a:pt x="193172" y="283882"/>
                  </a:cubicBezTo>
                  <a:cubicBezTo>
                    <a:pt x="262045" y="330688"/>
                    <a:pt x="353873" y="354094"/>
                    <a:pt x="422746" y="330688"/>
                  </a:cubicBezTo>
                  <a:cubicBezTo>
                    <a:pt x="468663" y="447700"/>
                    <a:pt x="583447" y="494507"/>
                    <a:pt x="698237" y="494507"/>
                  </a:cubicBezTo>
                  <a:cubicBezTo>
                    <a:pt x="767110" y="471107"/>
                    <a:pt x="813028" y="471107"/>
                    <a:pt x="858945" y="400894"/>
                  </a:cubicBezTo>
                  <a:cubicBezTo>
                    <a:pt x="881900" y="400894"/>
                    <a:pt x="881900" y="400894"/>
                    <a:pt x="881900" y="400894"/>
                  </a:cubicBezTo>
                  <a:cubicBezTo>
                    <a:pt x="904856" y="424300"/>
                    <a:pt x="881900" y="447700"/>
                    <a:pt x="858945" y="471107"/>
                  </a:cubicBezTo>
                  <a:cubicBezTo>
                    <a:pt x="767110" y="541313"/>
                    <a:pt x="652320" y="517907"/>
                    <a:pt x="537536" y="517907"/>
                  </a:cubicBezTo>
                  <a:cubicBezTo>
                    <a:pt x="537536" y="494507"/>
                    <a:pt x="537536" y="447700"/>
                    <a:pt x="491619" y="471107"/>
                  </a:cubicBezTo>
                  <a:cubicBezTo>
                    <a:pt x="445702" y="471107"/>
                    <a:pt x="422746" y="447700"/>
                    <a:pt x="376829" y="424300"/>
                  </a:cubicBezTo>
                  <a:cubicBezTo>
                    <a:pt x="307956" y="377494"/>
                    <a:pt x="307956" y="377494"/>
                    <a:pt x="307956" y="377494"/>
                  </a:cubicBezTo>
                  <a:cubicBezTo>
                    <a:pt x="216128" y="400894"/>
                    <a:pt x="101338" y="424300"/>
                    <a:pt x="32465" y="330688"/>
                  </a:cubicBezTo>
                  <a:cubicBezTo>
                    <a:pt x="9509" y="307288"/>
                    <a:pt x="-13446" y="237075"/>
                    <a:pt x="9509" y="190275"/>
                  </a:cubicBezTo>
                  <a:cubicBezTo>
                    <a:pt x="32465" y="143469"/>
                    <a:pt x="101338" y="96663"/>
                    <a:pt x="147255" y="96663"/>
                  </a:cubicBezTo>
                  <a:lnTo>
                    <a:pt x="145976" y="138519"/>
                  </a:lnTo>
                  <a:lnTo>
                    <a:pt x="172646" y="81197"/>
                  </a:lnTo>
                  <a:cubicBezTo>
                    <a:pt x="192989" y="57997"/>
                    <a:pt x="216243" y="34798"/>
                    <a:pt x="22786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3393226" y="4690477"/>
              <a:ext cx="568371" cy="437436"/>
            </a:xfrm>
            <a:custGeom>
              <a:avLst/>
              <a:gdLst>
                <a:gd name="connsiteX0" fmla="*/ 255762 w 568371"/>
                <a:gd name="connsiteY0" fmla="*/ 0 h 437436"/>
                <a:gd name="connsiteX1" fmla="*/ 441782 w 568371"/>
                <a:gd name="connsiteY1" fmla="*/ 23199 h 437436"/>
                <a:gd name="connsiteX2" fmla="*/ 558039 w 568371"/>
                <a:gd name="connsiteY2" fmla="*/ 139194 h 437436"/>
                <a:gd name="connsiteX3" fmla="*/ 558039 w 568371"/>
                <a:gd name="connsiteY3" fmla="*/ 231991 h 437436"/>
                <a:gd name="connsiteX4" fmla="*/ 348772 w 568371"/>
                <a:gd name="connsiteY4" fmla="*/ 324788 h 437436"/>
                <a:gd name="connsiteX5" fmla="*/ 325524 w 568371"/>
                <a:gd name="connsiteY5" fmla="*/ 347987 h 437436"/>
                <a:gd name="connsiteX6" fmla="*/ 325524 w 568371"/>
                <a:gd name="connsiteY6" fmla="*/ 394385 h 437436"/>
                <a:gd name="connsiteX7" fmla="*/ 139505 w 568371"/>
                <a:gd name="connsiteY7" fmla="*/ 417584 h 437436"/>
                <a:gd name="connsiteX8" fmla="*/ 43597 w 568371"/>
                <a:gd name="connsiteY8" fmla="*/ 353783 h 437436"/>
                <a:gd name="connsiteX9" fmla="*/ 4852 w 568371"/>
                <a:gd name="connsiteY9" fmla="*/ 266163 h 437436"/>
                <a:gd name="connsiteX10" fmla="*/ 43597 w 568371"/>
                <a:gd name="connsiteY10" fmla="*/ 281288 h 437436"/>
                <a:gd name="connsiteX11" fmla="*/ 93003 w 568371"/>
                <a:gd name="connsiteY11" fmla="*/ 324788 h 437436"/>
                <a:gd name="connsiteX12" fmla="*/ 302270 w 568371"/>
                <a:gd name="connsiteY12" fmla="*/ 347987 h 437436"/>
                <a:gd name="connsiteX13" fmla="*/ 395274 w 568371"/>
                <a:gd name="connsiteY13" fmla="*/ 162394 h 437436"/>
                <a:gd name="connsiteX14" fmla="*/ 302270 w 568371"/>
                <a:gd name="connsiteY14" fmla="*/ 46398 h 437436"/>
                <a:gd name="connsiteX15" fmla="*/ 186013 w 568371"/>
                <a:gd name="connsiteY15" fmla="*/ 69597 h 437436"/>
                <a:gd name="connsiteX16" fmla="*/ 162759 w 568371"/>
                <a:gd name="connsiteY16" fmla="*/ 162394 h 437436"/>
                <a:gd name="connsiteX17" fmla="*/ 209261 w 568371"/>
                <a:gd name="connsiteY17" fmla="*/ 162394 h 437436"/>
                <a:gd name="connsiteX18" fmla="*/ 302270 w 568371"/>
                <a:gd name="connsiteY18" fmla="*/ 115995 h 437436"/>
                <a:gd name="connsiteX19" fmla="*/ 348772 w 568371"/>
                <a:gd name="connsiteY19" fmla="*/ 185593 h 437436"/>
                <a:gd name="connsiteX20" fmla="*/ 232515 w 568371"/>
                <a:gd name="connsiteY20" fmla="*/ 301588 h 437436"/>
                <a:gd name="connsiteX21" fmla="*/ 116257 w 568371"/>
                <a:gd name="connsiteY21" fmla="*/ 278389 h 437436"/>
                <a:gd name="connsiteX22" fmla="*/ 93003 w 568371"/>
                <a:gd name="connsiteY22" fmla="*/ 208792 h 437436"/>
                <a:gd name="connsiteX23" fmla="*/ 0 w 568371"/>
                <a:gd name="connsiteY23" fmla="*/ 185593 h 437436"/>
                <a:gd name="connsiteX24" fmla="*/ 23247 w 568371"/>
                <a:gd name="connsiteY24" fmla="*/ 92796 h 437436"/>
                <a:gd name="connsiteX25" fmla="*/ 255762 w 568371"/>
                <a:gd name="connsiteY25" fmla="*/ 0 h 437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68371" h="437435">
                  <a:moveTo>
                    <a:pt x="255762" y="0"/>
                  </a:moveTo>
                  <a:cubicBezTo>
                    <a:pt x="441782" y="23199"/>
                    <a:pt x="441782" y="23199"/>
                    <a:pt x="441782" y="23199"/>
                  </a:cubicBezTo>
                  <a:cubicBezTo>
                    <a:pt x="488284" y="46398"/>
                    <a:pt x="534785" y="92796"/>
                    <a:pt x="558039" y="139194"/>
                  </a:cubicBezTo>
                  <a:cubicBezTo>
                    <a:pt x="581287" y="185593"/>
                    <a:pt x="558039" y="208792"/>
                    <a:pt x="558039" y="231991"/>
                  </a:cubicBezTo>
                  <a:cubicBezTo>
                    <a:pt x="511531" y="301588"/>
                    <a:pt x="441782" y="371186"/>
                    <a:pt x="348772" y="324788"/>
                  </a:cubicBezTo>
                  <a:cubicBezTo>
                    <a:pt x="325524" y="324788"/>
                    <a:pt x="325524" y="347987"/>
                    <a:pt x="325524" y="347987"/>
                  </a:cubicBezTo>
                  <a:cubicBezTo>
                    <a:pt x="325524" y="371186"/>
                    <a:pt x="325524" y="394385"/>
                    <a:pt x="325524" y="394385"/>
                  </a:cubicBezTo>
                  <a:cubicBezTo>
                    <a:pt x="255762" y="417584"/>
                    <a:pt x="186013" y="463982"/>
                    <a:pt x="139505" y="417584"/>
                  </a:cubicBezTo>
                  <a:cubicBezTo>
                    <a:pt x="93003" y="405985"/>
                    <a:pt x="63940" y="382785"/>
                    <a:pt x="43597" y="353783"/>
                  </a:cubicBezTo>
                  <a:lnTo>
                    <a:pt x="4852" y="266163"/>
                  </a:lnTo>
                  <a:lnTo>
                    <a:pt x="43597" y="281288"/>
                  </a:lnTo>
                  <a:cubicBezTo>
                    <a:pt x="63940" y="289989"/>
                    <a:pt x="81379" y="301588"/>
                    <a:pt x="93003" y="324788"/>
                  </a:cubicBezTo>
                  <a:cubicBezTo>
                    <a:pt x="162759" y="347987"/>
                    <a:pt x="232515" y="371186"/>
                    <a:pt x="302270" y="347987"/>
                  </a:cubicBezTo>
                  <a:cubicBezTo>
                    <a:pt x="348772" y="301588"/>
                    <a:pt x="441782" y="231991"/>
                    <a:pt x="395274" y="162394"/>
                  </a:cubicBezTo>
                  <a:cubicBezTo>
                    <a:pt x="395274" y="115995"/>
                    <a:pt x="348772" y="69597"/>
                    <a:pt x="302270" y="46398"/>
                  </a:cubicBezTo>
                  <a:cubicBezTo>
                    <a:pt x="255762" y="46398"/>
                    <a:pt x="232515" y="69597"/>
                    <a:pt x="186013" y="69597"/>
                  </a:cubicBezTo>
                  <a:cubicBezTo>
                    <a:pt x="162759" y="92796"/>
                    <a:pt x="116257" y="115995"/>
                    <a:pt x="162759" y="162394"/>
                  </a:cubicBezTo>
                  <a:cubicBezTo>
                    <a:pt x="162759" y="162394"/>
                    <a:pt x="186013" y="162394"/>
                    <a:pt x="209261" y="162394"/>
                  </a:cubicBezTo>
                  <a:cubicBezTo>
                    <a:pt x="209261" y="115995"/>
                    <a:pt x="255762" y="115995"/>
                    <a:pt x="302270" y="115995"/>
                  </a:cubicBezTo>
                  <a:cubicBezTo>
                    <a:pt x="325524" y="139194"/>
                    <a:pt x="348772" y="162394"/>
                    <a:pt x="348772" y="185593"/>
                  </a:cubicBezTo>
                  <a:cubicBezTo>
                    <a:pt x="348772" y="231991"/>
                    <a:pt x="279016" y="278389"/>
                    <a:pt x="232515" y="301588"/>
                  </a:cubicBezTo>
                  <a:cubicBezTo>
                    <a:pt x="209261" y="301588"/>
                    <a:pt x="162759" y="301588"/>
                    <a:pt x="116257" y="278389"/>
                  </a:cubicBezTo>
                  <a:cubicBezTo>
                    <a:pt x="116257" y="255190"/>
                    <a:pt x="116257" y="231991"/>
                    <a:pt x="93003" y="208792"/>
                  </a:cubicBezTo>
                  <a:cubicBezTo>
                    <a:pt x="46501" y="231991"/>
                    <a:pt x="23247" y="208792"/>
                    <a:pt x="0" y="185593"/>
                  </a:cubicBezTo>
                  <a:cubicBezTo>
                    <a:pt x="0" y="162394"/>
                    <a:pt x="0" y="115995"/>
                    <a:pt x="23247" y="92796"/>
                  </a:cubicBezTo>
                  <a:cubicBezTo>
                    <a:pt x="69755" y="23199"/>
                    <a:pt x="162759" y="23199"/>
                    <a:pt x="25576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1" name="任意多边形 50"/>
            <p:cNvSpPr/>
            <p:nvPr/>
          </p:nvSpPr>
          <p:spPr>
            <a:xfrm>
              <a:off x="2733907" y="4738805"/>
              <a:ext cx="251324" cy="251324"/>
            </a:xfrm>
            <a:custGeom>
              <a:avLst/>
              <a:gdLst>
                <a:gd name="connsiteX0" fmla="*/ 137082 w 251324"/>
                <a:gd name="connsiteY0" fmla="*/ 0 h 251324"/>
                <a:gd name="connsiteX1" fmla="*/ 251324 w 251324"/>
                <a:gd name="connsiteY1" fmla="*/ 22846 h 251324"/>
                <a:gd name="connsiteX2" fmla="*/ 205626 w 251324"/>
                <a:gd name="connsiteY2" fmla="*/ 114236 h 251324"/>
                <a:gd name="connsiteX3" fmla="*/ 182780 w 251324"/>
                <a:gd name="connsiteY3" fmla="*/ 251324 h 251324"/>
                <a:gd name="connsiteX4" fmla="*/ 45692 w 251324"/>
                <a:gd name="connsiteY4" fmla="*/ 228478 h 251324"/>
                <a:gd name="connsiteX5" fmla="*/ 0 w 251324"/>
                <a:gd name="connsiteY5" fmla="*/ 91390 h 251324"/>
                <a:gd name="connsiteX6" fmla="*/ 137082 w 251324"/>
                <a:gd name="connsiteY6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1324" h="251324">
                  <a:moveTo>
                    <a:pt x="137082" y="0"/>
                  </a:moveTo>
                  <a:cubicBezTo>
                    <a:pt x="182780" y="0"/>
                    <a:pt x="205626" y="22846"/>
                    <a:pt x="251324" y="22846"/>
                  </a:cubicBezTo>
                  <a:cubicBezTo>
                    <a:pt x="228472" y="68544"/>
                    <a:pt x="205626" y="91390"/>
                    <a:pt x="205626" y="114236"/>
                  </a:cubicBezTo>
                  <a:cubicBezTo>
                    <a:pt x="182780" y="159934"/>
                    <a:pt x="182780" y="205626"/>
                    <a:pt x="182780" y="251324"/>
                  </a:cubicBezTo>
                  <a:cubicBezTo>
                    <a:pt x="137082" y="251324"/>
                    <a:pt x="91390" y="251324"/>
                    <a:pt x="45692" y="228478"/>
                  </a:cubicBezTo>
                  <a:cubicBezTo>
                    <a:pt x="0" y="205626"/>
                    <a:pt x="0" y="137088"/>
                    <a:pt x="0" y="91390"/>
                  </a:cubicBezTo>
                  <a:cubicBezTo>
                    <a:pt x="22846" y="45692"/>
                    <a:pt x="68544" y="0"/>
                    <a:pt x="13708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3961531" y="4787140"/>
              <a:ext cx="232132" cy="299658"/>
            </a:xfrm>
            <a:custGeom>
              <a:avLst/>
              <a:gdLst>
                <a:gd name="connsiteX0" fmla="*/ 91390 w 232132"/>
                <a:gd name="connsiteY0" fmla="*/ 0 h 299658"/>
                <a:gd name="connsiteX1" fmla="*/ 228478 w 232132"/>
                <a:gd name="connsiteY1" fmla="*/ 115253 h 299658"/>
                <a:gd name="connsiteX2" fmla="*/ 182780 w 232132"/>
                <a:gd name="connsiteY2" fmla="*/ 253558 h 299658"/>
                <a:gd name="connsiteX3" fmla="*/ 45698 w 232132"/>
                <a:gd name="connsiteY3" fmla="*/ 299658 h 299658"/>
                <a:gd name="connsiteX4" fmla="*/ 0 w 232132"/>
                <a:gd name="connsiteY4" fmla="*/ 253558 h 299658"/>
                <a:gd name="connsiteX5" fmla="*/ 114242 w 232132"/>
                <a:gd name="connsiteY5" fmla="*/ 92200 h 299658"/>
                <a:gd name="connsiteX6" fmla="*/ 91390 w 232132"/>
                <a:gd name="connsiteY6" fmla="*/ 0 h 299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132" h="299658">
                  <a:moveTo>
                    <a:pt x="91390" y="0"/>
                  </a:moveTo>
                  <a:cubicBezTo>
                    <a:pt x="159934" y="0"/>
                    <a:pt x="205632" y="46100"/>
                    <a:pt x="228478" y="115253"/>
                  </a:cubicBezTo>
                  <a:cubicBezTo>
                    <a:pt x="228478" y="161352"/>
                    <a:pt x="251324" y="230505"/>
                    <a:pt x="182780" y="253558"/>
                  </a:cubicBezTo>
                  <a:cubicBezTo>
                    <a:pt x="159934" y="299658"/>
                    <a:pt x="91390" y="299658"/>
                    <a:pt x="45698" y="299658"/>
                  </a:cubicBezTo>
                  <a:cubicBezTo>
                    <a:pt x="22852" y="299658"/>
                    <a:pt x="22852" y="276605"/>
                    <a:pt x="0" y="253558"/>
                  </a:cubicBezTo>
                  <a:cubicBezTo>
                    <a:pt x="45698" y="230505"/>
                    <a:pt x="114242" y="161352"/>
                    <a:pt x="114242" y="92200"/>
                  </a:cubicBezTo>
                  <a:cubicBezTo>
                    <a:pt x="91390" y="0"/>
                    <a:pt x="91390" y="0"/>
                    <a:pt x="9139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3851305" y="4800091"/>
              <a:ext cx="1823710" cy="734897"/>
            </a:xfrm>
            <a:custGeom>
              <a:avLst/>
              <a:gdLst>
                <a:gd name="connsiteX0" fmla="*/ 1492161 w 1823710"/>
                <a:gd name="connsiteY0" fmla="*/ 526 h 734897"/>
                <a:gd name="connsiteX1" fmla="*/ 1540481 w 1823710"/>
                <a:gd name="connsiteY1" fmla="*/ 10365 h 734897"/>
                <a:gd name="connsiteX2" fmla="*/ 1425088 w 1823710"/>
                <a:gd name="connsiteY2" fmla="*/ 150241 h 734897"/>
                <a:gd name="connsiteX3" fmla="*/ 1725106 w 1823710"/>
                <a:gd name="connsiteY3" fmla="*/ 360057 h 734897"/>
                <a:gd name="connsiteX4" fmla="*/ 1817421 w 1823710"/>
                <a:gd name="connsiteY4" fmla="*/ 499933 h 734897"/>
                <a:gd name="connsiteX5" fmla="*/ 1771267 w 1823710"/>
                <a:gd name="connsiteY5" fmla="*/ 639810 h 734897"/>
                <a:gd name="connsiteX6" fmla="*/ 1586636 w 1823710"/>
                <a:gd name="connsiteY6" fmla="*/ 686434 h 734897"/>
                <a:gd name="connsiteX7" fmla="*/ 1148148 w 1823710"/>
                <a:gd name="connsiteY7" fmla="*/ 639810 h 734897"/>
                <a:gd name="connsiteX8" fmla="*/ 801975 w 1823710"/>
                <a:gd name="connsiteY8" fmla="*/ 709749 h 734897"/>
                <a:gd name="connsiteX9" fmla="*/ 617350 w 1823710"/>
                <a:gd name="connsiteY9" fmla="*/ 569872 h 734897"/>
                <a:gd name="connsiteX10" fmla="*/ 178862 w 1823710"/>
                <a:gd name="connsiteY10" fmla="*/ 639810 h 734897"/>
                <a:gd name="connsiteX11" fmla="*/ 86546 w 1823710"/>
                <a:gd name="connsiteY11" fmla="*/ 616495 h 734897"/>
                <a:gd name="connsiteX12" fmla="*/ 63469 w 1823710"/>
                <a:gd name="connsiteY12" fmla="*/ 593187 h 734897"/>
                <a:gd name="connsiteX13" fmla="*/ 17308 w 1823710"/>
                <a:gd name="connsiteY13" fmla="*/ 593187 h 734897"/>
                <a:gd name="connsiteX14" fmla="*/ 17308 w 1823710"/>
                <a:gd name="connsiteY14" fmla="*/ 453310 h 734897"/>
                <a:gd name="connsiteX15" fmla="*/ 63469 w 1823710"/>
                <a:gd name="connsiteY15" fmla="*/ 523248 h 734897"/>
                <a:gd name="connsiteX16" fmla="*/ 271171 w 1823710"/>
                <a:gd name="connsiteY16" fmla="*/ 546557 h 734897"/>
                <a:gd name="connsiteX17" fmla="*/ 548112 w 1823710"/>
                <a:gd name="connsiteY17" fmla="*/ 499933 h 734897"/>
                <a:gd name="connsiteX18" fmla="*/ 801975 w 1823710"/>
                <a:gd name="connsiteY18" fmla="*/ 593187 h 734897"/>
                <a:gd name="connsiteX19" fmla="*/ 1194308 w 1823710"/>
                <a:gd name="connsiteY19" fmla="*/ 546557 h 734897"/>
                <a:gd name="connsiteX20" fmla="*/ 1448165 w 1823710"/>
                <a:gd name="connsiteY20" fmla="*/ 616495 h 734897"/>
                <a:gd name="connsiteX21" fmla="*/ 1725106 w 1823710"/>
                <a:gd name="connsiteY21" fmla="*/ 546557 h 734897"/>
                <a:gd name="connsiteX22" fmla="*/ 1655874 w 1823710"/>
                <a:gd name="connsiteY22" fmla="*/ 406680 h 734897"/>
                <a:gd name="connsiteX23" fmla="*/ 1494326 w 1823710"/>
                <a:gd name="connsiteY23" fmla="*/ 336742 h 734897"/>
                <a:gd name="connsiteX24" fmla="*/ 1263540 w 1823710"/>
                <a:gd name="connsiteY24" fmla="*/ 150241 h 734897"/>
                <a:gd name="connsiteX25" fmla="*/ 1355856 w 1823710"/>
                <a:gd name="connsiteY25" fmla="*/ 10365 h 734897"/>
                <a:gd name="connsiteX26" fmla="*/ 1448165 w 1823710"/>
                <a:gd name="connsiteY26" fmla="*/ 1621 h 734897"/>
                <a:gd name="connsiteX27" fmla="*/ 1492161 w 1823710"/>
                <a:gd name="connsiteY27" fmla="*/ 526 h 734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23710" h="734897">
                  <a:moveTo>
                    <a:pt x="1492161" y="526"/>
                  </a:moveTo>
                  <a:cubicBezTo>
                    <a:pt x="1507307" y="1619"/>
                    <a:pt x="1523173" y="4535"/>
                    <a:pt x="1540481" y="10365"/>
                  </a:cubicBezTo>
                  <a:cubicBezTo>
                    <a:pt x="1471249" y="33673"/>
                    <a:pt x="1425088" y="80303"/>
                    <a:pt x="1425088" y="150241"/>
                  </a:cubicBezTo>
                  <a:cubicBezTo>
                    <a:pt x="1471249" y="290118"/>
                    <a:pt x="1609719" y="290118"/>
                    <a:pt x="1725106" y="360057"/>
                  </a:cubicBezTo>
                  <a:cubicBezTo>
                    <a:pt x="1771267" y="383365"/>
                    <a:pt x="1817421" y="429995"/>
                    <a:pt x="1817421" y="499933"/>
                  </a:cubicBezTo>
                  <a:cubicBezTo>
                    <a:pt x="1840499" y="546557"/>
                    <a:pt x="1794344" y="593187"/>
                    <a:pt x="1771267" y="639810"/>
                  </a:cubicBezTo>
                  <a:cubicBezTo>
                    <a:pt x="1702029" y="663125"/>
                    <a:pt x="1655874" y="733063"/>
                    <a:pt x="1586636" y="686434"/>
                  </a:cubicBezTo>
                  <a:cubicBezTo>
                    <a:pt x="1448165" y="639810"/>
                    <a:pt x="1309701" y="616495"/>
                    <a:pt x="1148148" y="639810"/>
                  </a:cubicBezTo>
                  <a:cubicBezTo>
                    <a:pt x="1055838" y="686434"/>
                    <a:pt x="940445" y="779687"/>
                    <a:pt x="801975" y="709749"/>
                  </a:cubicBezTo>
                  <a:cubicBezTo>
                    <a:pt x="755820" y="663125"/>
                    <a:pt x="709659" y="569872"/>
                    <a:pt x="617350" y="569872"/>
                  </a:cubicBezTo>
                  <a:cubicBezTo>
                    <a:pt x="455796" y="546557"/>
                    <a:pt x="340409" y="639810"/>
                    <a:pt x="178862" y="639810"/>
                  </a:cubicBezTo>
                  <a:cubicBezTo>
                    <a:pt x="155778" y="639810"/>
                    <a:pt x="109624" y="639810"/>
                    <a:pt x="86546" y="616495"/>
                  </a:cubicBezTo>
                  <a:cubicBezTo>
                    <a:pt x="86546" y="593187"/>
                    <a:pt x="86546" y="593187"/>
                    <a:pt x="63469" y="593187"/>
                  </a:cubicBezTo>
                  <a:cubicBezTo>
                    <a:pt x="40391" y="593187"/>
                    <a:pt x="40391" y="593187"/>
                    <a:pt x="17308" y="593187"/>
                  </a:cubicBezTo>
                  <a:cubicBezTo>
                    <a:pt x="-5769" y="546557"/>
                    <a:pt x="-5769" y="499933"/>
                    <a:pt x="17308" y="453310"/>
                  </a:cubicBezTo>
                  <a:cubicBezTo>
                    <a:pt x="40391" y="476618"/>
                    <a:pt x="40391" y="499933"/>
                    <a:pt x="63469" y="523248"/>
                  </a:cubicBezTo>
                  <a:cubicBezTo>
                    <a:pt x="109624" y="593187"/>
                    <a:pt x="201939" y="569872"/>
                    <a:pt x="271171" y="546557"/>
                  </a:cubicBezTo>
                  <a:cubicBezTo>
                    <a:pt x="363487" y="523248"/>
                    <a:pt x="455796" y="523248"/>
                    <a:pt x="548112" y="499933"/>
                  </a:cubicBezTo>
                  <a:cubicBezTo>
                    <a:pt x="640427" y="476618"/>
                    <a:pt x="732737" y="523248"/>
                    <a:pt x="801975" y="593187"/>
                  </a:cubicBezTo>
                  <a:cubicBezTo>
                    <a:pt x="917368" y="639810"/>
                    <a:pt x="1078915" y="569872"/>
                    <a:pt x="1194308" y="546557"/>
                  </a:cubicBezTo>
                  <a:cubicBezTo>
                    <a:pt x="1286618" y="546557"/>
                    <a:pt x="1378933" y="569872"/>
                    <a:pt x="1448165" y="616495"/>
                  </a:cubicBezTo>
                  <a:cubicBezTo>
                    <a:pt x="1540481" y="639810"/>
                    <a:pt x="1678951" y="639810"/>
                    <a:pt x="1725106" y="546557"/>
                  </a:cubicBezTo>
                  <a:cubicBezTo>
                    <a:pt x="1748189" y="476618"/>
                    <a:pt x="1678951" y="429995"/>
                    <a:pt x="1655874" y="406680"/>
                  </a:cubicBezTo>
                  <a:cubicBezTo>
                    <a:pt x="1609719" y="360057"/>
                    <a:pt x="1540481" y="360057"/>
                    <a:pt x="1494326" y="336742"/>
                  </a:cubicBezTo>
                  <a:cubicBezTo>
                    <a:pt x="1402011" y="313427"/>
                    <a:pt x="1286618" y="243488"/>
                    <a:pt x="1263540" y="150241"/>
                  </a:cubicBezTo>
                  <a:cubicBezTo>
                    <a:pt x="1263540" y="80303"/>
                    <a:pt x="1309701" y="33673"/>
                    <a:pt x="1355856" y="10365"/>
                  </a:cubicBezTo>
                  <a:cubicBezTo>
                    <a:pt x="1390472" y="10365"/>
                    <a:pt x="1419322" y="4531"/>
                    <a:pt x="1448165" y="1621"/>
                  </a:cubicBezTo>
                  <a:cubicBezTo>
                    <a:pt x="1462590" y="163"/>
                    <a:pt x="1477015" y="-567"/>
                    <a:pt x="1492161" y="52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4936122" y="4806472"/>
              <a:ext cx="224032" cy="314390"/>
            </a:xfrm>
            <a:custGeom>
              <a:avLst/>
              <a:gdLst>
                <a:gd name="connsiteX0" fmla="*/ 154434 w 224032"/>
                <a:gd name="connsiteY0" fmla="*/ 0 h 314390"/>
                <a:gd name="connsiteX1" fmla="*/ 108036 w 224032"/>
                <a:gd name="connsiteY1" fmla="*/ 164324 h 314390"/>
                <a:gd name="connsiteX2" fmla="*/ 224032 w 224032"/>
                <a:gd name="connsiteY2" fmla="*/ 305182 h 314390"/>
                <a:gd name="connsiteX3" fmla="*/ 38439 w 224032"/>
                <a:gd name="connsiteY3" fmla="*/ 258229 h 314390"/>
                <a:gd name="connsiteX4" fmla="*/ 15239 w 224032"/>
                <a:gd name="connsiteY4" fmla="*/ 140851 h 314390"/>
                <a:gd name="connsiteX5" fmla="*/ 154434 w 224032"/>
                <a:gd name="connsiteY5" fmla="*/ 0 h 314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4032" h="314390">
                  <a:moveTo>
                    <a:pt x="154434" y="0"/>
                  </a:moveTo>
                  <a:cubicBezTo>
                    <a:pt x="131235" y="70426"/>
                    <a:pt x="108036" y="117378"/>
                    <a:pt x="108036" y="164324"/>
                  </a:cubicBezTo>
                  <a:cubicBezTo>
                    <a:pt x="131235" y="211277"/>
                    <a:pt x="177634" y="258229"/>
                    <a:pt x="224032" y="305182"/>
                  </a:cubicBezTo>
                  <a:cubicBezTo>
                    <a:pt x="154434" y="328655"/>
                    <a:pt x="84837" y="305182"/>
                    <a:pt x="38439" y="258229"/>
                  </a:cubicBezTo>
                  <a:cubicBezTo>
                    <a:pt x="-7960" y="234750"/>
                    <a:pt x="-7960" y="187804"/>
                    <a:pt x="15239" y="140851"/>
                  </a:cubicBezTo>
                  <a:cubicBezTo>
                    <a:pt x="15239" y="70426"/>
                    <a:pt x="84837" y="0"/>
                    <a:pt x="15443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4193523" y="4835468"/>
              <a:ext cx="197356" cy="280326"/>
            </a:xfrm>
            <a:custGeom>
              <a:avLst/>
              <a:gdLst>
                <a:gd name="connsiteX0" fmla="*/ 45113 w 197356"/>
                <a:gd name="connsiteY0" fmla="*/ 0 h 280326"/>
                <a:gd name="connsiteX1" fmla="*/ 180442 w 197356"/>
                <a:gd name="connsiteY1" fmla="*/ 70079 h 280326"/>
                <a:gd name="connsiteX2" fmla="*/ 180442 w 197356"/>
                <a:gd name="connsiteY2" fmla="*/ 210242 h 280326"/>
                <a:gd name="connsiteX3" fmla="*/ 45113 w 197356"/>
                <a:gd name="connsiteY3" fmla="*/ 280326 h 280326"/>
                <a:gd name="connsiteX4" fmla="*/ 0 w 197356"/>
                <a:gd name="connsiteY4" fmla="*/ 256963 h 280326"/>
                <a:gd name="connsiteX5" fmla="*/ 45113 w 197356"/>
                <a:gd name="connsiteY5" fmla="*/ 210242 h 280326"/>
                <a:gd name="connsiteX6" fmla="*/ 45113 w 197356"/>
                <a:gd name="connsiteY6" fmla="*/ 0 h 28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356" h="280326">
                  <a:moveTo>
                    <a:pt x="45113" y="0"/>
                  </a:moveTo>
                  <a:cubicBezTo>
                    <a:pt x="90221" y="0"/>
                    <a:pt x="135334" y="46721"/>
                    <a:pt x="180442" y="70079"/>
                  </a:cubicBezTo>
                  <a:cubicBezTo>
                    <a:pt x="202995" y="116800"/>
                    <a:pt x="202995" y="163521"/>
                    <a:pt x="180442" y="210242"/>
                  </a:cubicBezTo>
                  <a:cubicBezTo>
                    <a:pt x="135334" y="256963"/>
                    <a:pt x="90221" y="280326"/>
                    <a:pt x="45113" y="280326"/>
                  </a:cubicBezTo>
                  <a:cubicBezTo>
                    <a:pt x="22554" y="256963"/>
                    <a:pt x="0" y="256963"/>
                    <a:pt x="0" y="256963"/>
                  </a:cubicBezTo>
                  <a:cubicBezTo>
                    <a:pt x="0" y="233605"/>
                    <a:pt x="45113" y="233605"/>
                    <a:pt x="45113" y="210242"/>
                  </a:cubicBezTo>
                  <a:cubicBezTo>
                    <a:pt x="67667" y="140163"/>
                    <a:pt x="67667" y="46721"/>
                    <a:pt x="4511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6" name="任意多边形 55"/>
            <p:cNvSpPr/>
            <p:nvPr/>
          </p:nvSpPr>
          <p:spPr>
            <a:xfrm>
              <a:off x="5459806" y="4848445"/>
              <a:ext cx="183663" cy="250528"/>
            </a:xfrm>
            <a:custGeom>
              <a:avLst/>
              <a:gdLst>
                <a:gd name="connsiteX0" fmla="*/ 162858 w 183663"/>
                <a:gd name="connsiteY0" fmla="*/ 527 h 250528"/>
                <a:gd name="connsiteX1" fmla="*/ 183663 w 183663"/>
                <a:gd name="connsiteY1" fmla="*/ 10381 h 250528"/>
                <a:gd name="connsiteX2" fmla="*/ 137746 w 183663"/>
                <a:gd name="connsiteY2" fmla="*/ 197265 h 250528"/>
                <a:gd name="connsiteX3" fmla="*/ 160708 w 183663"/>
                <a:gd name="connsiteY3" fmla="*/ 243986 h 250528"/>
                <a:gd name="connsiteX4" fmla="*/ 68873 w 183663"/>
                <a:gd name="connsiteY4" fmla="*/ 220628 h 250528"/>
                <a:gd name="connsiteX5" fmla="*/ 22962 w 183663"/>
                <a:gd name="connsiteY5" fmla="*/ 150544 h 250528"/>
                <a:gd name="connsiteX6" fmla="*/ 0 w 183663"/>
                <a:gd name="connsiteY6" fmla="*/ 80465 h 250528"/>
                <a:gd name="connsiteX7" fmla="*/ 91835 w 183663"/>
                <a:gd name="connsiteY7" fmla="*/ 10381 h 250528"/>
                <a:gd name="connsiteX8" fmla="*/ 137746 w 183663"/>
                <a:gd name="connsiteY8" fmla="*/ 1625 h 250528"/>
                <a:gd name="connsiteX9" fmla="*/ 162858 w 183663"/>
                <a:gd name="connsiteY9" fmla="*/ 527 h 250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3663" h="250527">
                  <a:moveTo>
                    <a:pt x="162858" y="527"/>
                  </a:moveTo>
                  <a:cubicBezTo>
                    <a:pt x="170750" y="1622"/>
                    <a:pt x="177924" y="4542"/>
                    <a:pt x="183663" y="10381"/>
                  </a:cubicBezTo>
                  <a:cubicBezTo>
                    <a:pt x="137746" y="57102"/>
                    <a:pt x="114790" y="127186"/>
                    <a:pt x="137746" y="197265"/>
                  </a:cubicBezTo>
                  <a:cubicBezTo>
                    <a:pt x="160708" y="243986"/>
                    <a:pt x="160708" y="243986"/>
                    <a:pt x="160708" y="243986"/>
                  </a:cubicBezTo>
                  <a:cubicBezTo>
                    <a:pt x="137746" y="267349"/>
                    <a:pt x="91835" y="220628"/>
                    <a:pt x="68873" y="220628"/>
                  </a:cubicBezTo>
                  <a:cubicBezTo>
                    <a:pt x="68873" y="197265"/>
                    <a:pt x="45918" y="173907"/>
                    <a:pt x="22962" y="150544"/>
                  </a:cubicBezTo>
                  <a:cubicBezTo>
                    <a:pt x="0" y="150544"/>
                    <a:pt x="0" y="103823"/>
                    <a:pt x="0" y="80465"/>
                  </a:cubicBezTo>
                  <a:cubicBezTo>
                    <a:pt x="22962" y="57102"/>
                    <a:pt x="45918" y="10381"/>
                    <a:pt x="91835" y="10381"/>
                  </a:cubicBezTo>
                  <a:cubicBezTo>
                    <a:pt x="103313" y="10381"/>
                    <a:pt x="120532" y="4541"/>
                    <a:pt x="137746" y="1625"/>
                  </a:cubicBezTo>
                  <a:cubicBezTo>
                    <a:pt x="146356" y="164"/>
                    <a:pt x="154966" y="-567"/>
                    <a:pt x="162858" y="52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5343811" y="4854801"/>
              <a:ext cx="96663" cy="135328"/>
            </a:xfrm>
            <a:custGeom>
              <a:avLst/>
              <a:gdLst>
                <a:gd name="connsiteX0" fmla="*/ 96663 w 96663"/>
                <a:gd name="connsiteY0" fmla="*/ 0 h 135328"/>
                <a:gd name="connsiteX1" fmla="*/ 72495 w 96663"/>
                <a:gd name="connsiteY1" fmla="*/ 135328 h 135328"/>
                <a:gd name="connsiteX2" fmla="*/ 0 w 96663"/>
                <a:gd name="connsiteY2" fmla="*/ 90221 h 135328"/>
                <a:gd name="connsiteX3" fmla="*/ 96663 w 96663"/>
                <a:gd name="connsiteY3" fmla="*/ 0 h 135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63" h="135328">
                  <a:moveTo>
                    <a:pt x="96663" y="0"/>
                  </a:moveTo>
                  <a:cubicBezTo>
                    <a:pt x="48334" y="45107"/>
                    <a:pt x="48334" y="112774"/>
                    <a:pt x="72495" y="135328"/>
                  </a:cubicBezTo>
                  <a:cubicBezTo>
                    <a:pt x="24167" y="135328"/>
                    <a:pt x="0" y="112774"/>
                    <a:pt x="0" y="90221"/>
                  </a:cubicBezTo>
                  <a:cubicBezTo>
                    <a:pt x="0" y="45107"/>
                    <a:pt x="48334" y="0"/>
                    <a:pt x="9666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8" name="任意多边形 57"/>
            <p:cNvSpPr/>
            <p:nvPr/>
          </p:nvSpPr>
          <p:spPr>
            <a:xfrm>
              <a:off x="3377839" y="4945668"/>
              <a:ext cx="20239" cy="10973"/>
            </a:xfrm>
            <a:custGeom>
              <a:avLst/>
              <a:gdLst>
                <a:gd name="connsiteX0" fmla="*/ 15387 w 20239"/>
                <a:gd name="connsiteY0" fmla="*/ 0 h 10973"/>
                <a:gd name="connsiteX1" fmla="*/ 20239 w 20239"/>
                <a:gd name="connsiteY1" fmla="*/ 10973 h 10973"/>
                <a:gd name="connsiteX2" fmla="*/ 0 w 20239"/>
                <a:gd name="connsiteY2" fmla="*/ 3069 h 10973"/>
                <a:gd name="connsiteX3" fmla="*/ 15387 w 20239"/>
                <a:gd name="connsiteY3" fmla="*/ 0 h 1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39" h="10973">
                  <a:moveTo>
                    <a:pt x="15387" y="0"/>
                  </a:moveTo>
                  <a:lnTo>
                    <a:pt x="20239" y="10973"/>
                  </a:lnTo>
                  <a:lnTo>
                    <a:pt x="0" y="3069"/>
                  </a:lnTo>
                  <a:lnTo>
                    <a:pt x="15387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5643469" y="5135127"/>
              <a:ext cx="164331" cy="251324"/>
            </a:xfrm>
            <a:custGeom>
              <a:avLst/>
              <a:gdLst>
                <a:gd name="connsiteX0" fmla="*/ 0 w 164331"/>
                <a:gd name="connsiteY0" fmla="*/ 0 h 251324"/>
                <a:gd name="connsiteX1" fmla="*/ 164331 w 164331"/>
                <a:gd name="connsiteY1" fmla="*/ 91390 h 251324"/>
                <a:gd name="connsiteX2" fmla="*/ 70432 w 164331"/>
                <a:gd name="connsiteY2" fmla="*/ 251324 h 251324"/>
                <a:gd name="connsiteX3" fmla="*/ 93905 w 164331"/>
                <a:gd name="connsiteY3" fmla="*/ 205632 h 251324"/>
                <a:gd name="connsiteX4" fmla="*/ 0 w 164331"/>
                <a:gd name="connsiteY4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331" h="251324">
                  <a:moveTo>
                    <a:pt x="0" y="0"/>
                  </a:moveTo>
                  <a:cubicBezTo>
                    <a:pt x="70432" y="22846"/>
                    <a:pt x="140857" y="45692"/>
                    <a:pt x="164331" y="91390"/>
                  </a:cubicBezTo>
                  <a:cubicBezTo>
                    <a:pt x="140857" y="159934"/>
                    <a:pt x="117378" y="228478"/>
                    <a:pt x="70432" y="251324"/>
                  </a:cubicBezTo>
                  <a:cubicBezTo>
                    <a:pt x="70432" y="251324"/>
                    <a:pt x="93905" y="228478"/>
                    <a:pt x="93905" y="205632"/>
                  </a:cubicBezTo>
                  <a:cubicBezTo>
                    <a:pt x="93905" y="114236"/>
                    <a:pt x="70432" y="4569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3423934" y="5231791"/>
              <a:ext cx="276610" cy="239901"/>
            </a:xfrm>
            <a:custGeom>
              <a:avLst/>
              <a:gdLst>
                <a:gd name="connsiteX0" fmla="*/ 46104 w 276610"/>
                <a:gd name="connsiteY0" fmla="*/ 0 h 239901"/>
                <a:gd name="connsiteX1" fmla="*/ 230510 w 276610"/>
                <a:gd name="connsiteY1" fmla="*/ 45698 h 239901"/>
                <a:gd name="connsiteX2" fmla="*/ 276610 w 276610"/>
                <a:gd name="connsiteY2" fmla="*/ 205632 h 239901"/>
                <a:gd name="connsiteX3" fmla="*/ 46104 w 276610"/>
                <a:gd name="connsiteY3" fmla="*/ 205632 h 239901"/>
                <a:gd name="connsiteX4" fmla="*/ 23051 w 276610"/>
                <a:gd name="connsiteY4" fmla="*/ 22846 h 239901"/>
                <a:gd name="connsiteX5" fmla="*/ 46104 w 276610"/>
                <a:gd name="connsiteY5" fmla="*/ 0 h 239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6610" h="239901">
                  <a:moveTo>
                    <a:pt x="46104" y="0"/>
                  </a:moveTo>
                  <a:cubicBezTo>
                    <a:pt x="92204" y="22846"/>
                    <a:pt x="161357" y="45698"/>
                    <a:pt x="230510" y="45698"/>
                  </a:cubicBezTo>
                  <a:cubicBezTo>
                    <a:pt x="207457" y="114236"/>
                    <a:pt x="230510" y="159934"/>
                    <a:pt x="276610" y="205632"/>
                  </a:cubicBezTo>
                  <a:cubicBezTo>
                    <a:pt x="207457" y="251324"/>
                    <a:pt x="92204" y="251324"/>
                    <a:pt x="46104" y="205632"/>
                  </a:cubicBezTo>
                  <a:cubicBezTo>
                    <a:pt x="-23049" y="159934"/>
                    <a:pt x="-2" y="91390"/>
                    <a:pt x="23051" y="22846"/>
                  </a:cubicBezTo>
                  <a:cubicBezTo>
                    <a:pt x="46104" y="0"/>
                    <a:pt x="46104" y="0"/>
                    <a:pt x="4610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61" name="任意多边形 60"/>
            <p:cNvSpPr/>
            <p:nvPr/>
          </p:nvSpPr>
          <p:spPr>
            <a:xfrm>
              <a:off x="5759465" y="5231791"/>
              <a:ext cx="163708" cy="231991"/>
            </a:xfrm>
            <a:custGeom>
              <a:avLst/>
              <a:gdLst>
                <a:gd name="connsiteX0" fmla="*/ 91834 w 163708"/>
                <a:gd name="connsiteY0" fmla="*/ 0 h 231991"/>
                <a:gd name="connsiteX1" fmla="*/ 160707 w 163708"/>
                <a:gd name="connsiteY1" fmla="*/ 92796 h 231991"/>
                <a:gd name="connsiteX2" fmla="*/ 22962 w 163708"/>
                <a:gd name="connsiteY2" fmla="*/ 231991 h 231991"/>
                <a:gd name="connsiteX3" fmla="*/ 0 w 163708"/>
                <a:gd name="connsiteY3" fmla="*/ 231991 h 231991"/>
                <a:gd name="connsiteX4" fmla="*/ 91834 w 163708"/>
                <a:gd name="connsiteY4" fmla="*/ 0 h 231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08" h="231990">
                  <a:moveTo>
                    <a:pt x="91834" y="0"/>
                  </a:moveTo>
                  <a:cubicBezTo>
                    <a:pt x="137746" y="23199"/>
                    <a:pt x="160707" y="46398"/>
                    <a:pt x="160707" y="92796"/>
                  </a:cubicBezTo>
                  <a:cubicBezTo>
                    <a:pt x="183663" y="185593"/>
                    <a:pt x="68873" y="185593"/>
                    <a:pt x="22962" y="231991"/>
                  </a:cubicBezTo>
                  <a:cubicBezTo>
                    <a:pt x="0" y="231991"/>
                    <a:pt x="0" y="231991"/>
                    <a:pt x="0" y="231991"/>
                  </a:cubicBezTo>
                  <a:cubicBezTo>
                    <a:pt x="68873" y="162394"/>
                    <a:pt x="91834" y="92796"/>
                    <a:pt x="9183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62" name="任意多边形 61"/>
            <p:cNvSpPr/>
            <p:nvPr/>
          </p:nvSpPr>
          <p:spPr>
            <a:xfrm>
              <a:off x="3706579" y="5251123"/>
              <a:ext cx="90622" cy="135329"/>
            </a:xfrm>
            <a:custGeom>
              <a:avLst/>
              <a:gdLst>
                <a:gd name="connsiteX0" fmla="*/ 42294 w 90622"/>
                <a:gd name="connsiteY0" fmla="*/ 0 h 135329"/>
                <a:gd name="connsiteX1" fmla="*/ 66455 w 90622"/>
                <a:gd name="connsiteY1" fmla="*/ 0 h 135329"/>
                <a:gd name="connsiteX2" fmla="*/ 90622 w 90622"/>
                <a:gd name="connsiteY2" fmla="*/ 135329 h 135329"/>
                <a:gd name="connsiteX3" fmla="*/ 18126 w 90622"/>
                <a:gd name="connsiteY3" fmla="*/ 112775 h 135329"/>
                <a:gd name="connsiteX4" fmla="*/ 18126 w 90622"/>
                <a:gd name="connsiteY4" fmla="*/ 45108 h 135329"/>
                <a:gd name="connsiteX5" fmla="*/ 42294 w 90622"/>
                <a:gd name="connsiteY5" fmla="*/ 0 h 135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622" h="135329">
                  <a:moveTo>
                    <a:pt x="42294" y="0"/>
                  </a:moveTo>
                  <a:cubicBezTo>
                    <a:pt x="66455" y="22554"/>
                    <a:pt x="66455" y="0"/>
                    <a:pt x="66455" y="0"/>
                  </a:cubicBezTo>
                  <a:cubicBezTo>
                    <a:pt x="90622" y="135329"/>
                    <a:pt x="90622" y="135329"/>
                    <a:pt x="90622" y="135329"/>
                  </a:cubicBezTo>
                  <a:cubicBezTo>
                    <a:pt x="66455" y="135329"/>
                    <a:pt x="42294" y="135329"/>
                    <a:pt x="18126" y="112775"/>
                  </a:cubicBezTo>
                  <a:cubicBezTo>
                    <a:pt x="-6041" y="90221"/>
                    <a:pt x="-6041" y="67668"/>
                    <a:pt x="18126" y="45108"/>
                  </a:cubicBezTo>
                  <a:cubicBezTo>
                    <a:pt x="18126" y="22554"/>
                    <a:pt x="18126" y="0"/>
                    <a:pt x="4229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 flipH="1">
            <a:off x="1852639" y="1957955"/>
            <a:ext cx="1982324" cy="2001501"/>
            <a:chOff x="790982" y="2225565"/>
            <a:chExt cx="5132191" cy="3309423"/>
          </a:xfrm>
          <a:gradFill>
            <a:gsLst>
              <a:gs pos="2000">
                <a:schemeClr val="accent1">
                  <a:alpha val="18000"/>
                </a:schemeClr>
              </a:gs>
              <a:gs pos="100000">
                <a:schemeClr val="bg1">
                  <a:alpha val="31000"/>
                </a:schemeClr>
              </a:gs>
            </a:gsLst>
            <a:lin ang="15000000" scaled="0"/>
          </a:gradFill>
        </p:grpSpPr>
        <p:sp>
          <p:nvSpPr>
            <p:cNvPr id="64" name="任意多边形 63"/>
            <p:cNvSpPr/>
            <p:nvPr/>
          </p:nvSpPr>
          <p:spPr>
            <a:xfrm>
              <a:off x="790982" y="2225565"/>
              <a:ext cx="1083985" cy="340336"/>
            </a:xfrm>
            <a:custGeom>
              <a:avLst/>
              <a:gdLst>
                <a:gd name="connsiteX0" fmla="*/ 0 w 1083985"/>
                <a:gd name="connsiteY0" fmla="*/ 0 h 340336"/>
                <a:gd name="connsiteX1" fmla="*/ 207569 w 1083985"/>
                <a:gd name="connsiteY1" fmla="*/ 94246 h 340336"/>
                <a:gd name="connsiteX2" fmla="*/ 507398 w 1083985"/>
                <a:gd name="connsiteY2" fmla="*/ 117810 h 340336"/>
                <a:gd name="connsiteX3" fmla="*/ 761090 w 1083985"/>
                <a:gd name="connsiteY3" fmla="*/ 164933 h 340336"/>
                <a:gd name="connsiteX4" fmla="*/ 945600 w 1083985"/>
                <a:gd name="connsiteY4" fmla="*/ 117810 h 340336"/>
                <a:gd name="connsiteX5" fmla="*/ 1083985 w 1083985"/>
                <a:gd name="connsiteY5" fmla="*/ 117810 h 340336"/>
                <a:gd name="connsiteX6" fmla="*/ 899475 w 1083985"/>
                <a:gd name="connsiteY6" fmla="*/ 235614 h 340336"/>
                <a:gd name="connsiteX7" fmla="*/ 922540 w 1083985"/>
                <a:gd name="connsiteY7" fmla="*/ 329866 h 340336"/>
                <a:gd name="connsiteX8" fmla="*/ 853345 w 1083985"/>
                <a:gd name="connsiteY8" fmla="*/ 329866 h 340336"/>
                <a:gd name="connsiteX9" fmla="*/ 830286 w 1083985"/>
                <a:gd name="connsiteY9" fmla="*/ 212056 h 340336"/>
                <a:gd name="connsiteX10" fmla="*/ 484332 w 1083985"/>
                <a:gd name="connsiteY10" fmla="*/ 235614 h 340336"/>
                <a:gd name="connsiteX11" fmla="*/ 345954 w 1083985"/>
                <a:gd name="connsiteY11" fmla="*/ 117810 h 340336"/>
                <a:gd name="connsiteX12" fmla="*/ 69190 w 1083985"/>
                <a:gd name="connsiteY12" fmla="*/ 94246 h 340336"/>
                <a:gd name="connsiteX13" fmla="*/ 0 w 1083985"/>
                <a:gd name="connsiteY13" fmla="*/ 0 h 340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83985" h="340336">
                  <a:moveTo>
                    <a:pt x="0" y="0"/>
                  </a:moveTo>
                  <a:cubicBezTo>
                    <a:pt x="69190" y="23558"/>
                    <a:pt x="138379" y="94246"/>
                    <a:pt x="207569" y="94246"/>
                  </a:cubicBezTo>
                  <a:cubicBezTo>
                    <a:pt x="299823" y="47123"/>
                    <a:pt x="438202" y="47123"/>
                    <a:pt x="507398" y="117810"/>
                  </a:cubicBezTo>
                  <a:cubicBezTo>
                    <a:pt x="576587" y="188492"/>
                    <a:pt x="668842" y="188492"/>
                    <a:pt x="761090" y="164933"/>
                  </a:cubicBezTo>
                  <a:cubicBezTo>
                    <a:pt x="830286" y="141369"/>
                    <a:pt x="876410" y="117810"/>
                    <a:pt x="945600" y="117810"/>
                  </a:cubicBezTo>
                  <a:lnTo>
                    <a:pt x="1083985" y="117810"/>
                  </a:lnTo>
                  <a:cubicBezTo>
                    <a:pt x="1014789" y="117810"/>
                    <a:pt x="922540" y="164933"/>
                    <a:pt x="899475" y="235614"/>
                  </a:cubicBezTo>
                  <a:cubicBezTo>
                    <a:pt x="899475" y="282743"/>
                    <a:pt x="922540" y="306302"/>
                    <a:pt x="922540" y="329866"/>
                  </a:cubicBezTo>
                  <a:cubicBezTo>
                    <a:pt x="899475" y="353425"/>
                    <a:pt x="876410" y="329866"/>
                    <a:pt x="853345" y="329866"/>
                  </a:cubicBezTo>
                  <a:cubicBezTo>
                    <a:pt x="853345" y="282743"/>
                    <a:pt x="899475" y="212056"/>
                    <a:pt x="830286" y="212056"/>
                  </a:cubicBezTo>
                  <a:cubicBezTo>
                    <a:pt x="691901" y="164933"/>
                    <a:pt x="599646" y="306302"/>
                    <a:pt x="484332" y="235614"/>
                  </a:cubicBezTo>
                  <a:cubicBezTo>
                    <a:pt x="461267" y="188492"/>
                    <a:pt x="415143" y="117810"/>
                    <a:pt x="345954" y="117810"/>
                  </a:cubicBezTo>
                  <a:cubicBezTo>
                    <a:pt x="253699" y="141369"/>
                    <a:pt x="138379" y="141369"/>
                    <a:pt x="69190" y="94246"/>
                  </a:cubicBezTo>
                  <a:cubicBezTo>
                    <a:pt x="23059" y="70687"/>
                    <a:pt x="0" y="2355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65" name="任意多边形 64"/>
            <p:cNvSpPr/>
            <p:nvPr/>
          </p:nvSpPr>
          <p:spPr>
            <a:xfrm>
              <a:off x="1776425" y="2343376"/>
              <a:ext cx="329175" cy="259179"/>
            </a:xfrm>
            <a:custGeom>
              <a:avLst/>
              <a:gdLst>
                <a:gd name="connsiteX0" fmla="*/ 98542 w 329175"/>
                <a:gd name="connsiteY0" fmla="*/ 0 h 259179"/>
                <a:gd name="connsiteX1" fmla="*/ 144666 w 329175"/>
                <a:gd name="connsiteY1" fmla="*/ 0 h 259179"/>
                <a:gd name="connsiteX2" fmla="*/ 190790 w 329175"/>
                <a:gd name="connsiteY2" fmla="*/ 23559 h 259179"/>
                <a:gd name="connsiteX3" fmla="*/ 306110 w 329175"/>
                <a:gd name="connsiteY3" fmla="*/ 94246 h 259179"/>
                <a:gd name="connsiteX4" fmla="*/ 329175 w 329175"/>
                <a:gd name="connsiteY4" fmla="*/ 188492 h 259179"/>
                <a:gd name="connsiteX5" fmla="*/ 121601 w 329175"/>
                <a:gd name="connsiteY5" fmla="*/ 259179 h 259179"/>
                <a:gd name="connsiteX6" fmla="*/ 6287 w 329175"/>
                <a:gd name="connsiteY6" fmla="*/ 188492 h 259179"/>
                <a:gd name="connsiteX7" fmla="*/ 52411 w 329175"/>
                <a:gd name="connsiteY7" fmla="*/ 94246 h 259179"/>
                <a:gd name="connsiteX8" fmla="*/ 213855 w 329175"/>
                <a:gd name="connsiteY8" fmla="*/ 164933 h 259179"/>
                <a:gd name="connsiteX9" fmla="*/ 190790 w 329175"/>
                <a:gd name="connsiteY9" fmla="*/ 212056 h 259179"/>
                <a:gd name="connsiteX10" fmla="*/ 259986 w 329175"/>
                <a:gd name="connsiteY10" fmla="*/ 212056 h 259179"/>
                <a:gd name="connsiteX11" fmla="*/ 283045 w 329175"/>
                <a:gd name="connsiteY11" fmla="*/ 164933 h 259179"/>
                <a:gd name="connsiteX12" fmla="*/ 213855 w 329175"/>
                <a:gd name="connsiteY12" fmla="*/ 70682 h 259179"/>
                <a:gd name="connsiteX13" fmla="*/ 98542 w 329175"/>
                <a:gd name="connsiteY13" fmla="*/ 0 h 25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29175" h="259179">
                  <a:moveTo>
                    <a:pt x="98542" y="0"/>
                  </a:moveTo>
                  <a:lnTo>
                    <a:pt x="144666" y="0"/>
                  </a:lnTo>
                  <a:cubicBezTo>
                    <a:pt x="167731" y="0"/>
                    <a:pt x="167731" y="23559"/>
                    <a:pt x="190790" y="23559"/>
                  </a:cubicBezTo>
                  <a:cubicBezTo>
                    <a:pt x="213855" y="70682"/>
                    <a:pt x="259986" y="70682"/>
                    <a:pt x="306110" y="94246"/>
                  </a:cubicBezTo>
                  <a:cubicBezTo>
                    <a:pt x="329175" y="117804"/>
                    <a:pt x="329175" y="141369"/>
                    <a:pt x="329175" y="188492"/>
                  </a:cubicBezTo>
                  <a:cubicBezTo>
                    <a:pt x="283045" y="259179"/>
                    <a:pt x="190790" y="235615"/>
                    <a:pt x="121601" y="259179"/>
                  </a:cubicBezTo>
                  <a:cubicBezTo>
                    <a:pt x="75476" y="235615"/>
                    <a:pt x="6287" y="235615"/>
                    <a:pt x="6287" y="188492"/>
                  </a:cubicBezTo>
                  <a:cubicBezTo>
                    <a:pt x="-16778" y="141369"/>
                    <a:pt x="29346" y="94246"/>
                    <a:pt x="52411" y="94246"/>
                  </a:cubicBezTo>
                  <a:cubicBezTo>
                    <a:pt x="121601" y="70682"/>
                    <a:pt x="167731" y="141369"/>
                    <a:pt x="213855" y="164933"/>
                  </a:cubicBezTo>
                  <a:cubicBezTo>
                    <a:pt x="213855" y="164933"/>
                    <a:pt x="167731" y="188492"/>
                    <a:pt x="190790" y="212056"/>
                  </a:cubicBezTo>
                  <a:cubicBezTo>
                    <a:pt x="190790" y="235615"/>
                    <a:pt x="236921" y="235615"/>
                    <a:pt x="259986" y="212056"/>
                  </a:cubicBezTo>
                  <a:cubicBezTo>
                    <a:pt x="283045" y="212056"/>
                    <a:pt x="283045" y="188492"/>
                    <a:pt x="283045" y="164933"/>
                  </a:cubicBezTo>
                  <a:cubicBezTo>
                    <a:pt x="283045" y="117804"/>
                    <a:pt x="236921" y="94246"/>
                    <a:pt x="213855" y="70682"/>
                  </a:cubicBezTo>
                  <a:cubicBezTo>
                    <a:pt x="167731" y="47123"/>
                    <a:pt x="144666" y="0"/>
                    <a:pt x="9854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66" name="任意多边形 65"/>
            <p:cNvSpPr/>
            <p:nvPr/>
          </p:nvSpPr>
          <p:spPr>
            <a:xfrm>
              <a:off x="2086268" y="2360894"/>
              <a:ext cx="202995" cy="241661"/>
            </a:xfrm>
            <a:custGeom>
              <a:avLst/>
              <a:gdLst>
                <a:gd name="connsiteX0" fmla="*/ 0 w 202995"/>
                <a:gd name="connsiteY0" fmla="*/ 0 h 241661"/>
                <a:gd name="connsiteX1" fmla="*/ 22553 w 202995"/>
                <a:gd name="connsiteY1" fmla="*/ 0 h 241661"/>
                <a:gd name="connsiteX2" fmla="*/ 202995 w 202995"/>
                <a:gd name="connsiteY2" fmla="*/ 72496 h 241661"/>
                <a:gd name="connsiteX3" fmla="*/ 180441 w 202995"/>
                <a:gd name="connsiteY3" fmla="*/ 169159 h 241661"/>
                <a:gd name="connsiteX4" fmla="*/ 45107 w 202995"/>
                <a:gd name="connsiteY4" fmla="*/ 241661 h 241661"/>
                <a:gd name="connsiteX5" fmla="*/ 90220 w 202995"/>
                <a:gd name="connsiteY5" fmla="*/ 120831 h 241661"/>
                <a:gd name="connsiteX6" fmla="*/ 0 w 202995"/>
                <a:gd name="connsiteY6" fmla="*/ 0 h 241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2995" h="241660">
                  <a:moveTo>
                    <a:pt x="0" y="0"/>
                  </a:moveTo>
                  <a:cubicBezTo>
                    <a:pt x="22553" y="0"/>
                    <a:pt x="22553" y="0"/>
                    <a:pt x="22553" y="0"/>
                  </a:cubicBezTo>
                  <a:cubicBezTo>
                    <a:pt x="67661" y="0"/>
                    <a:pt x="157882" y="24168"/>
                    <a:pt x="202995" y="72496"/>
                  </a:cubicBezTo>
                  <a:cubicBezTo>
                    <a:pt x="202995" y="96663"/>
                    <a:pt x="202995" y="144998"/>
                    <a:pt x="180441" y="169159"/>
                  </a:cubicBezTo>
                  <a:cubicBezTo>
                    <a:pt x="157882" y="217494"/>
                    <a:pt x="90220" y="217494"/>
                    <a:pt x="45107" y="241661"/>
                  </a:cubicBezTo>
                  <a:cubicBezTo>
                    <a:pt x="67661" y="193327"/>
                    <a:pt x="90220" y="169159"/>
                    <a:pt x="90220" y="120831"/>
                  </a:cubicBezTo>
                  <a:cubicBezTo>
                    <a:pt x="67661" y="72496"/>
                    <a:pt x="45107" y="2416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2337592" y="2389896"/>
              <a:ext cx="150576" cy="183663"/>
            </a:xfrm>
            <a:custGeom>
              <a:avLst/>
              <a:gdLst>
                <a:gd name="connsiteX0" fmla="*/ 0 w 150576"/>
                <a:gd name="connsiteY0" fmla="*/ 0 h 183663"/>
                <a:gd name="connsiteX1" fmla="*/ 140851 w 150576"/>
                <a:gd name="connsiteY1" fmla="*/ 45918 h 183663"/>
                <a:gd name="connsiteX2" fmla="*/ 117377 w 150576"/>
                <a:gd name="connsiteY2" fmla="*/ 160702 h 183663"/>
                <a:gd name="connsiteX3" fmla="*/ 0 w 150576"/>
                <a:gd name="connsiteY3" fmla="*/ 183663 h 183663"/>
                <a:gd name="connsiteX4" fmla="*/ 0 w 150576"/>
                <a:gd name="connsiteY4" fmla="*/ 0 h 18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576" h="183663">
                  <a:moveTo>
                    <a:pt x="0" y="0"/>
                  </a:moveTo>
                  <a:cubicBezTo>
                    <a:pt x="46952" y="0"/>
                    <a:pt x="117377" y="0"/>
                    <a:pt x="140851" y="45918"/>
                  </a:cubicBezTo>
                  <a:cubicBezTo>
                    <a:pt x="164330" y="91829"/>
                    <a:pt x="140851" y="114790"/>
                    <a:pt x="117377" y="160702"/>
                  </a:cubicBezTo>
                  <a:cubicBezTo>
                    <a:pt x="93898" y="183663"/>
                    <a:pt x="46952" y="183663"/>
                    <a:pt x="0" y="183663"/>
                  </a:cubicBezTo>
                  <a:cubicBezTo>
                    <a:pt x="23473" y="114790"/>
                    <a:pt x="23473" y="459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2270566" y="2636053"/>
              <a:ext cx="647004" cy="350753"/>
            </a:xfrm>
            <a:custGeom>
              <a:avLst/>
              <a:gdLst>
                <a:gd name="connsiteX0" fmla="*/ 388622 w 647004"/>
                <a:gd name="connsiteY0" fmla="*/ 40 h 350753"/>
                <a:gd name="connsiteX1" fmla="*/ 440008 w 647004"/>
                <a:gd name="connsiteY1" fmla="*/ 9150 h 350753"/>
                <a:gd name="connsiteX2" fmla="*/ 532007 w 647004"/>
                <a:gd name="connsiteY2" fmla="*/ 102397 h 350753"/>
                <a:gd name="connsiteX3" fmla="*/ 647004 w 647004"/>
                <a:gd name="connsiteY3" fmla="*/ 172341 h 350753"/>
                <a:gd name="connsiteX4" fmla="*/ 647004 w 647004"/>
                <a:gd name="connsiteY4" fmla="*/ 242280 h 350753"/>
                <a:gd name="connsiteX5" fmla="*/ 509009 w 647004"/>
                <a:gd name="connsiteY5" fmla="*/ 312218 h 350753"/>
                <a:gd name="connsiteX6" fmla="*/ 279015 w 647004"/>
                <a:gd name="connsiteY6" fmla="*/ 335527 h 350753"/>
                <a:gd name="connsiteX7" fmla="*/ 463006 w 647004"/>
                <a:gd name="connsiteY7" fmla="*/ 218965 h 350753"/>
                <a:gd name="connsiteX8" fmla="*/ 394012 w 647004"/>
                <a:gd name="connsiteY8" fmla="*/ 102397 h 350753"/>
                <a:gd name="connsiteX9" fmla="*/ 256016 w 647004"/>
                <a:gd name="connsiteY9" fmla="*/ 79088 h 350753"/>
                <a:gd name="connsiteX10" fmla="*/ 118021 w 647004"/>
                <a:gd name="connsiteY10" fmla="*/ 125712 h 350753"/>
                <a:gd name="connsiteX11" fmla="*/ 118021 w 647004"/>
                <a:gd name="connsiteY11" fmla="*/ 195650 h 350753"/>
                <a:gd name="connsiteX12" fmla="*/ 233018 w 647004"/>
                <a:gd name="connsiteY12" fmla="*/ 242280 h 350753"/>
                <a:gd name="connsiteX13" fmla="*/ 279015 w 647004"/>
                <a:gd name="connsiteY13" fmla="*/ 218965 h 350753"/>
                <a:gd name="connsiteX14" fmla="*/ 210014 w 647004"/>
                <a:gd name="connsiteY14" fmla="*/ 172341 h 350753"/>
                <a:gd name="connsiteX15" fmla="*/ 187016 w 647004"/>
                <a:gd name="connsiteY15" fmla="*/ 172341 h 350753"/>
                <a:gd name="connsiteX16" fmla="*/ 210014 w 647004"/>
                <a:gd name="connsiteY16" fmla="*/ 125712 h 350753"/>
                <a:gd name="connsiteX17" fmla="*/ 371013 w 647004"/>
                <a:gd name="connsiteY17" fmla="*/ 149026 h 350753"/>
                <a:gd name="connsiteX18" fmla="*/ 394012 w 647004"/>
                <a:gd name="connsiteY18" fmla="*/ 195650 h 350753"/>
                <a:gd name="connsiteX19" fmla="*/ 371013 w 647004"/>
                <a:gd name="connsiteY19" fmla="*/ 242280 h 350753"/>
                <a:gd name="connsiteX20" fmla="*/ 256016 w 647004"/>
                <a:gd name="connsiteY20" fmla="*/ 265588 h 350753"/>
                <a:gd name="connsiteX21" fmla="*/ 118021 w 647004"/>
                <a:gd name="connsiteY21" fmla="*/ 265588 h 350753"/>
                <a:gd name="connsiteX22" fmla="*/ 3024 w 647004"/>
                <a:gd name="connsiteY22" fmla="*/ 172341 h 350753"/>
                <a:gd name="connsiteX23" fmla="*/ 49020 w 647004"/>
                <a:gd name="connsiteY23" fmla="*/ 79088 h 350753"/>
                <a:gd name="connsiteX24" fmla="*/ 256016 w 647004"/>
                <a:gd name="connsiteY24" fmla="*/ 55773 h 350753"/>
                <a:gd name="connsiteX25" fmla="*/ 339387 w 647004"/>
                <a:gd name="connsiteY25" fmla="*/ 6233 h 350753"/>
                <a:gd name="connsiteX26" fmla="*/ 388622 w 647004"/>
                <a:gd name="connsiteY26" fmla="*/ 40 h 350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47004" h="350753">
                  <a:moveTo>
                    <a:pt x="388622" y="40"/>
                  </a:moveTo>
                  <a:cubicBezTo>
                    <a:pt x="405512" y="404"/>
                    <a:pt x="422761" y="3320"/>
                    <a:pt x="440008" y="9150"/>
                  </a:cubicBezTo>
                  <a:cubicBezTo>
                    <a:pt x="486011" y="32458"/>
                    <a:pt x="509009" y="79088"/>
                    <a:pt x="532007" y="102397"/>
                  </a:cubicBezTo>
                  <a:cubicBezTo>
                    <a:pt x="578003" y="102397"/>
                    <a:pt x="624006" y="125712"/>
                    <a:pt x="647004" y="172341"/>
                  </a:cubicBezTo>
                  <a:cubicBezTo>
                    <a:pt x="647004" y="195650"/>
                    <a:pt x="647004" y="218965"/>
                    <a:pt x="647004" y="242280"/>
                  </a:cubicBezTo>
                  <a:cubicBezTo>
                    <a:pt x="601002" y="288903"/>
                    <a:pt x="555005" y="312218"/>
                    <a:pt x="509009" y="312218"/>
                  </a:cubicBezTo>
                  <a:cubicBezTo>
                    <a:pt x="440008" y="382156"/>
                    <a:pt x="348015" y="335527"/>
                    <a:pt x="279015" y="335527"/>
                  </a:cubicBezTo>
                  <a:cubicBezTo>
                    <a:pt x="325011" y="288903"/>
                    <a:pt x="417010" y="312218"/>
                    <a:pt x="463006" y="218965"/>
                  </a:cubicBezTo>
                  <a:cubicBezTo>
                    <a:pt x="463006" y="172341"/>
                    <a:pt x="440008" y="149026"/>
                    <a:pt x="394012" y="102397"/>
                  </a:cubicBezTo>
                  <a:cubicBezTo>
                    <a:pt x="348015" y="79088"/>
                    <a:pt x="302013" y="102397"/>
                    <a:pt x="256016" y="79088"/>
                  </a:cubicBezTo>
                  <a:cubicBezTo>
                    <a:pt x="210014" y="79088"/>
                    <a:pt x="164017" y="79088"/>
                    <a:pt x="118021" y="125712"/>
                  </a:cubicBezTo>
                  <a:cubicBezTo>
                    <a:pt x="118021" y="149026"/>
                    <a:pt x="118021" y="172341"/>
                    <a:pt x="118021" y="195650"/>
                  </a:cubicBezTo>
                  <a:cubicBezTo>
                    <a:pt x="164017" y="242280"/>
                    <a:pt x="187016" y="265588"/>
                    <a:pt x="233018" y="242280"/>
                  </a:cubicBezTo>
                  <a:cubicBezTo>
                    <a:pt x="256016" y="242280"/>
                    <a:pt x="256016" y="242280"/>
                    <a:pt x="279015" y="218965"/>
                  </a:cubicBezTo>
                  <a:cubicBezTo>
                    <a:pt x="279015" y="218965"/>
                    <a:pt x="256016" y="172341"/>
                    <a:pt x="210014" y="172341"/>
                  </a:cubicBezTo>
                  <a:cubicBezTo>
                    <a:pt x="210014" y="172341"/>
                    <a:pt x="187016" y="172341"/>
                    <a:pt x="187016" y="172341"/>
                  </a:cubicBezTo>
                  <a:cubicBezTo>
                    <a:pt x="187016" y="149026"/>
                    <a:pt x="210014" y="125712"/>
                    <a:pt x="210014" y="125712"/>
                  </a:cubicBezTo>
                  <a:cubicBezTo>
                    <a:pt x="279015" y="149026"/>
                    <a:pt x="302013" y="149026"/>
                    <a:pt x="371013" y="149026"/>
                  </a:cubicBezTo>
                  <a:cubicBezTo>
                    <a:pt x="371013" y="149026"/>
                    <a:pt x="394012" y="172341"/>
                    <a:pt x="394012" y="195650"/>
                  </a:cubicBezTo>
                  <a:cubicBezTo>
                    <a:pt x="394012" y="218965"/>
                    <a:pt x="371013" y="218965"/>
                    <a:pt x="371013" y="242280"/>
                  </a:cubicBezTo>
                  <a:cubicBezTo>
                    <a:pt x="325011" y="242280"/>
                    <a:pt x="279015" y="195650"/>
                    <a:pt x="256016" y="265588"/>
                  </a:cubicBezTo>
                  <a:cubicBezTo>
                    <a:pt x="210014" y="288903"/>
                    <a:pt x="164017" y="265588"/>
                    <a:pt x="118021" y="265588"/>
                  </a:cubicBezTo>
                  <a:cubicBezTo>
                    <a:pt x="95023" y="172341"/>
                    <a:pt x="-19974" y="265588"/>
                    <a:pt x="3024" y="172341"/>
                  </a:cubicBezTo>
                  <a:cubicBezTo>
                    <a:pt x="3024" y="125712"/>
                    <a:pt x="3024" y="79088"/>
                    <a:pt x="49020" y="79088"/>
                  </a:cubicBezTo>
                  <a:cubicBezTo>
                    <a:pt x="118021" y="32458"/>
                    <a:pt x="187016" y="79088"/>
                    <a:pt x="256016" y="55773"/>
                  </a:cubicBezTo>
                  <a:cubicBezTo>
                    <a:pt x="279015" y="32458"/>
                    <a:pt x="307767" y="14977"/>
                    <a:pt x="339387" y="6233"/>
                  </a:cubicBezTo>
                  <a:cubicBezTo>
                    <a:pt x="355200" y="1861"/>
                    <a:pt x="371732" y="-325"/>
                    <a:pt x="388622" y="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69" name="任意多边形 68"/>
            <p:cNvSpPr/>
            <p:nvPr/>
          </p:nvSpPr>
          <p:spPr>
            <a:xfrm>
              <a:off x="1805942" y="2640161"/>
              <a:ext cx="231991" cy="262910"/>
            </a:xfrm>
            <a:custGeom>
              <a:avLst/>
              <a:gdLst>
                <a:gd name="connsiteX0" fmla="*/ 215589 w 231991"/>
                <a:gd name="connsiteY0" fmla="*/ 92 h 262910"/>
                <a:gd name="connsiteX1" fmla="*/ 231991 w 231991"/>
                <a:gd name="connsiteY1" fmla="*/ 4773 h 262910"/>
                <a:gd name="connsiteX2" fmla="*/ 139194 w 231991"/>
                <a:gd name="connsiteY2" fmla="*/ 96979 h 262910"/>
                <a:gd name="connsiteX3" fmla="*/ 162394 w 231991"/>
                <a:gd name="connsiteY3" fmla="*/ 212231 h 262910"/>
                <a:gd name="connsiteX4" fmla="*/ 208792 w 231991"/>
                <a:gd name="connsiteY4" fmla="*/ 258331 h 262910"/>
                <a:gd name="connsiteX5" fmla="*/ 0 w 231991"/>
                <a:gd name="connsiteY5" fmla="*/ 166131 h 262910"/>
                <a:gd name="connsiteX6" fmla="*/ 23199 w 231991"/>
                <a:gd name="connsiteY6" fmla="*/ 73926 h 262910"/>
                <a:gd name="connsiteX7" fmla="*/ 115995 w 231991"/>
                <a:gd name="connsiteY7" fmla="*/ 27826 h 262910"/>
                <a:gd name="connsiteX8" fmla="*/ 215589 w 231991"/>
                <a:gd name="connsiteY8" fmla="*/ 92 h 262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1990" h="262910">
                  <a:moveTo>
                    <a:pt x="215589" y="92"/>
                  </a:moveTo>
                  <a:cubicBezTo>
                    <a:pt x="220754" y="452"/>
                    <a:pt x="226191" y="1892"/>
                    <a:pt x="231991" y="4773"/>
                  </a:cubicBezTo>
                  <a:cubicBezTo>
                    <a:pt x="185593" y="27826"/>
                    <a:pt x="162394" y="50879"/>
                    <a:pt x="139194" y="96979"/>
                  </a:cubicBezTo>
                  <a:cubicBezTo>
                    <a:pt x="139194" y="143078"/>
                    <a:pt x="139194" y="166131"/>
                    <a:pt x="162394" y="212231"/>
                  </a:cubicBezTo>
                  <a:cubicBezTo>
                    <a:pt x="185593" y="212231"/>
                    <a:pt x="208792" y="235284"/>
                    <a:pt x="208792" y="258331"/>
                  </a:cubicBezTo>
                  <a:cubicBezTo>
                    <a:pt x="115995" y="281384"/>
                    <a:pt x="46398" y="212231"/>
                    <a:pt x="0" y="166131"/>
                  </a:cubicBezTo>
                  <a:cubicBezTo>
                    <a:pt x="0" y="120032"/>
                    <a:pt x="0" y="96979"/>
                    <a:pt x="23199" y="73926"/>
                  </a:cubicBezTo>
                  <a:cubicBezTo>
                    <a:pt x="46398" y="50879"/>
                    <a:pt x="69597" y="27826"/>
                    <a:pt x="115995" y="27826"/>
                  </a:cubicBezTo>
                  <a:cubicBezTo>
                    <a:pt x="156594" y="47997"/>
                    <a:pt x="179431" y="-2426"/>
                    <a:pt x="215589" y="9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2018600" y="2641219"/>
              <a:ext cx="386653" cy="355522"/>
            </a:xfrm>
            <a:custGeom>
              <a:avLst/>
              <a:gdLst>
                <a:gd name="connsiteX0" fmla="*/ 272928 w 386653"/>
                <a:gd name="connsiteY0" fmla="*/ 0 h 355522"/>
                <a:gd name="connsiteX1" fmla="*/ 295677 w 386653"/>
                <a:gd name="connsiteY1" fmla="*/ 0 h 355522"/>
                <a:gd name="connsiteX2" fmla="*/ 181952 w 386653"/>
                <a:gd name="connsiteY2" fmla="*/ 116562 h 355522"/>
                <a:gd name="connsiteX3" fmla="*/ 227443 w 386653"/>
                <a:gd name="connsiteY3" fmla="*/ 256445 h 355522"/>
                <a:gd name="connsiteX4" fmla="*/ 363904 w 386653"/>
                <a:gd name="connsiteY4" fmla="*/ 303069 h 355522"/>
                <a:gd name="connsiteX5" fmla="*/ 386653 w 386653"/>
                <a:gd name="connsiteY5" fmla="*/ 326384 h 355522"/>
                <a:gd name="connsiteX6" fmla="*/ 363904 w 386653"/>
                <a:gd name="connsiteY6" fmla="*/ 326384 h 355522"/>
                <a:gd name="connsiteX7" fmla="*/ 68234 w 386653"/>
                <a:gd name="connsiteY7" fmla="*/ 279754 h 355522"/>
                <a:gd name="connsiteX8" fmla="*/ 68234 w 386653"/>
                <a:gd name="connsiteY8" fmla="*/ 209816 h 355522"/>
                <a:gd name="connsiteX9" fmla="*/ 0 w 386653"/>
                <a:gd name="connsiteY9" fmla="*/ 116562 h 355522"/>
                <a:gd name="connsiteX10" fmla="*/ 272928 w 386653"/>
                <a:gd name="connsiteY10" fmla="*/ 0 h 35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6653" h="355522">
                  <a:moveTo>
                    <a:pt x="272928" y="0"/>
                  </a:moveTo>
                  <a:cubicBezTo>
                    <a:pt x="295677" y="0"/>
                    <a:pt x="295677" y="0"/>
                    <a:pt x="295677" y="0"/>
                  </a:cubicBezTo>
                  <a:cubicBezTo>
                    <a:pt x="250186" y="23315"/>
                    <a:pt x="204695" y="46624"/>
                    <a:pt x="181952" y="116562"/>
                  </a:cubicBezTo>
                  <a:cubicBezTo>
                    <a:pt x="181952" y="163192"/>
                    <a:pt x="181952" y="209816"/>
                    <a:pt x="227443" y="256445"/>
                  </a:cubicBezTo>
                  <a:cubicBezTo>
                    <a:pt x="272928" y="279754"/>
                    <a:pt x="318419" y="279754"/>
                    <a:pt x="363904" y="303069"/>
                  </a:cubicBezTo>
                  <a:cubicBezTo>
                    <a:pt x="363904" y="326384"/>
                    <a:pt x="386653" y="326384"/>
                    <a:pt x="386653" y="326384"/>
                  </a:cubicBezTo>
                  <a:cubicBezTo>
                    <a:pt x="363904" y="326384"/>
                    <a:pt x="363904" y="326384"/>
                    <a:pt x="363904" y="326384"/>
                  </a:cubicBezTo>
                  <a:cubicBezTo>
                    <a:pt x="272928" y="349692"/>
                    <a:pt x="136467" y="396322"/>
                    <a:pt x="68234" y="279754"/>
                  </a:cubicBezTo>
                  <a:cubicBezTo>
                    <a:pt x="45485" y="256445"/>
                    <a:pt x="90976" y="233130"/>
                    <a:pt x="68234" y="209816"/>
                  </a:cubicBezTo>
                  <a:cubicBezTo>
                    <a:pt x="45485" y="186507"/>
                    <a:pt x="0" y="163192"/>
                    <a:pt x="0" y="116562"/>
                  </a:cubicBezTo>
                  <a:cubicBezTo>
                    <a:pt x="45485" y="23315"/>
                    <a:pt x="159210" y="0"/>
                    <a:pt x="27292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1" name="任意多边形 70"/>
            <p:cNvSpPr/>
            <p:nvPr/>
          </p:nvSpPr>
          <p:spPr>
            <a:xfrm>
              <a:off x="1543103" y="2656433"/>
              <a:ext cx="311173" cy="284545"/>
            </a:xfrm>
            <a:custGeom>
              <a:avLst/>
              <a:gdLst>
                <a:gd name="connsiteX0" fmla="*/ 175174 w 311173"/>
                <a:gd name="connsiteY0" fmla="*/ 31 h 284545"/>
                <a:gd name="connsiteX1" fmla="*/ 242818 w 311173"/>
                <a:gd name="connsiteY1" fmla="*/ 8583 h 284545"/>
                <a:gd name="connsiteX2" fmla="*/ 220033 w 311173"/>
                <a:gd name="connsiteY2" fmla="*/ 151346 h 284545"/>
                <a:gd name="connsiteX3" fmla="*/ 311173 w 311173"/>
                <a:gd name="connsiteY3" fmla="*/ 270313 h 284545"/>
                <a:gd name="connsiteX4" fmla="*/ 37752 w 311173"/>
                <a:gd name="connsiteY4" fmla="*/ 222728 h 284545"/>
                <a:gd name="connsiteX5" fmla="*/ 14967 w 311173"/>
                <a:gd name="connsiteY5" fmla="*/ 103754 h 284545"/>
                <a:gd name="connsiteX6" fmla="*/ 175174 w 311173"/>
                <a:gd name="connsiteY6" fmla="*/ 31 h 284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1173" h="284545">
                  <a:moveTo>
                    <a:pt x="175174" y="31"/>
                  </a:moveTo>
                  <a:cubicBezTo>
                    <a:pt x="197248" y="-340"/>
                    <a:pt x="220033" y="2634"/>
                    <a:pt x="242818" y="8583"/>
                  </a:cubicBezTo>
                  <a:cubicBezTo>
                    <a:pt x="220033" y="56169"/>
                    <a:pt x="197248" y="103754"/>
                    <a:pt x="220033" y="151346"/>
                  </a:cubicBezTo>
                  <a:cubicBezTo>
                    <a:pt x="242818" y="198932"/>
                    <a:pt x="265603" y="246517"/>
                    <a:pt x="311173" y="270313"/>
                  </a:cubicBezTo>
                  <a:cubicBezTo>
                    <a:pt x="220033" y="294109"/>
                    <a:pt x="106107" y="294109"/>
                    <a:pt x="37752" y="222728"/>
                  </a:cubicBezTo>
                  <a:cubicBezTo>
                    <a:pt x="-7818" y="198932"/>
                    <a:pt x="-7818" y="127550"/>
                    <a:pt x="14967" y="103754"/>
                  </a:cubicBezTo>
                  <a:cubicBezTo>
                    <a:pt x="49145" y="32376"/>
                    <a:pt x="108955" y="1146"/>
                    <a:pt x="175174" y="3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2" name="任意多边形 71"/>
            <p:cNvSpPr/>
            <p:nvPr/>
          </p:nvSpPr>
          <p:spPr>
            <a:xfrm>
              <a:off x="2917570" y="2737882"/>
              <a:ext cx="177922" cy="237440"/>
            </a:xfrm>
            <a:custGeom>
              <a:avLst/>
              <a:gdLst>
                <a:gd name="connsiteX0" fmla="*/ 22956 w 177922"/>
                <a:gd name="connsiteY0" fmla="*/ 0 h 237440"/>
                <a:gd name="connsiteX1" fmla="*/ 160701 w 177922"/>
                <a:gd name="connsiteY1" fmla="*/ 68544 h 237440"/>
                <a:gd name="connsiteX2" fmla="*/ 160701 w 177922"/>
                <a:gd name="connsiteY2" fmla="*/ 182780 h 237440"/>
                <a:gd name="connsiteX3" fmla="*/ 0 w 177922"/>
                <a:gd name="connsiteY3" fmla="*/ 228478 h 237440"/>
                <a:gd name="connsiteX4" fmla="*/ 45917 w 177922"/>
                <a:gd name="connsiteY4" fmla="*/ 91390 h 237440"/>
                <a:gd name="connsiteX5" fmla="*/ 22956 w 177922"/>
                <a:gd name="connsiteY5" fmla="*/ 0 h 23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7922" h="237440">
                  <a:moveTo>
                    <a:pt x="22956" y="0"/>
                  </a:moveTo>
                  <a:cubicBezTo>
                    <a:pt x="91828" y="0"/>
                    <a:pt x="114790" y="45692"/>
                    <a:pt x="160701" y="68544"/>
                  </a:cubicBezTo>
                  <a:cubicBezTo>
                    <a:pt x="183663" y="114236"/>
                    <a:pt x="183663" y="159934"/>
                    <a:pt x="160701" y="182780"/>
                  </a:cubicBezTo>
                  <a:cubicBezTo>
                    <a:pt x="114790" y="228478"/>
                    <a:pt x="45917" y="251324"/>
                    <a:pt x="0" y="228478"/>
                  </a:cubicBezTo>
                  <a:cubicBezTo>
                    <a:pt x="22956" y="182780"/>
                    <a:pt x="45917" y="137088"/>
                    <a:pt x="45917" y="91390"/>
                  </a:cubicBezTo>
                  <a:cubicBezTo>
                    <a:pt x="22956" y="0"/>
                    <a:pt x="22956" y="0"/>
                    <a:pt x="2295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3" name="任意多边形 72"/>
            <p:cNvSpPr/>
            <p:nvPr/>
          </p:nvSpPr>
          <p:spPr>
            <a:xfrm>
              <a:off x="3101227" y="2737882"/>
              <a:ext cx="233011" cy="234188"/>
            </a:xfrm>
            <a:custGeom>
              <a:avLst/>
              <a:gdLst>
                <a:gd name="connsiteX0" fmla="*/ 0 w 233011"/>
                <a:gd name="connsiteY0" fmla="*/ 0 h 234188"/>
                <a:gd name="connsiteX1" fmla="*/ 228472 w 233011"/>
                <a:gd name="connsiteY1" fmla="*/ 114236 h 234188"/>
                <a:gd name="connsiteX2" fmla="*/ 137082 w 233011"/>
                <a:gd name="connsiteY2" fmla="*/ 228478 h 234188"/>
                <a:gd name="connsiteX3" fmla="*/ 22846 w 233011"/>
                <a:gd name="connsiteY3" fmla="*/ 205626 h 234188"/>
                <a:gd name="connsiteX4" fmla="*/ 22846 w 233011"/>
                <a:gd name="connsiteY4" fmla="*/ 45692 h 234188"/>
                <a:gd name="connsiteX5" fmla="*/ 0 w 233011"/>
                <a:gd name="connsiteY5" fmla="*/ 22846 h 234188"/>
                <a:gd name="connsiteX6" fmla="*/ 0 w 233011"/>
                <a:gd name="connsiteY6" fmla="*/ 0 h 234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011" h="234188">
                  <a:moveTo>
                    <a:pt x="0" y="0"/>
                  </a:moveTo>
                  <a:cubicBezTo>
                    <a:pt x="91390" y="0"/>
                    <a:pt x="205626" y="22846"/>
                    <a:pt x="228472" y="114236"/>
                  </a:cubicBezTo>
                  <a:cubicBezTo>
                    <a:pt x="251324" y="182780"/>
                    <a:pt x="182780" y="205626"/>
                    <a:pt x="137082" y="228478"/>
                  </a:cubicBezTo>
                  <a:cubicBezTo>
                    <a:pt x="114236" y="228478"/>
                    <a:pt x="45692" y="251324"/>
                    <a:pt x="22846" y="205626"/>
                  </a:cubicBezTo>
                  <a:cubicBezTo>
                    <a:pt x="68544" y="159934"/>
                    <a:pt x="68544" y="91390"/>
                    <a:pt x="22846" y="45692"/>
                  </a:cubicBezTo>
                  <a:cubicBezTo>
                    <a:pt x="0" y="22846"/>
                    <a:pt x="0" y="22846"/>
                    <a:pt x="0" y="22846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4" name="任意多边形 73"/>
            <p:cNvSpPr/>
            <p:nvPr/>
          </p:nvSpPr>
          <p:spPr>
            <a:xfrm>
              <a:off x="1573950" y="2989206"/>
              <a:ext cx="347987" cy="349474"/>
            </a:xfrm>
            <a:custGeom>
              <a:avLst/>
              <a:gdLst>
                <a:gd name="connsiteX0" fmla="*/ 278390 w 347987"/>
                <a:gd name="connsiteY0" fmla="*/ 0 h 349474"/>
                <a:gd name="connsiteX1" fmla="*/ 231992 w 347987"/>
                <a:gd name="connsiteY1" fmla="*/ 214596 h 349474"/>
                <a:gd name="connsiteX2" fmla="*/ 347987 w 347987"/>
                <a:gd name="connsiteY2" fmla="*/ 309968 h 349474"/>
                <a:gd name="connsiteX3" fmla="*/ 115996 w 347987"/>
                <a:gd name="connsiteY3" fmla="*/ 333812 h 349474"/>
                <a:gd name="connsiteX4" fmla="*/ 0 w 347987"/>
                <a:gd name="connsiteY4" fmla="*/ 214596 h 349474"/>
                <a:gd name="connsiteX5" fmla="*/ 115996 w 347987"/>
                <a:gd name="connsiteY5" fmla="*/ 47690 h 349474"/>
                <a:gd name="connsiteX6" fmla="*/ 278390 w 347987"/>
                <a:gd name="connsiteY6" fmla="*/ 0 h 349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7987" h="349474">
                  <a:moveTo>
                    <a:pt x="278390" y="0"/>
                  </a:moveTo>
                  <a:cubicBezTo>
                    <a:pt x="231992" y="71528"/>
                    <a:pt x="208792" y="166906"/>
                    <a:pt x="231992" y="214596"/>
                  </a:cubicBezTo>
                  <a:cubicBezTo>
                    <a:pt x="278390" y="262279"/>
                    <a:pt x="301589" y="286123"/>
                    <a:pt x="347987" y="309968"/>
                  </a:cubicBezTo>
                  <a:cubicBezTo>
                    <a:pt x="278390" y="357657"/>
                    <a:pt x="185593" y="357657"/>
                    <a:pt x="115996" y="333812"/>
                  </a:cubicBezTo>
                  <a:cubicBezTo>
                    <a:pt x="69598" y="309968"/>
                    <a:pt x="0" y="262279"/>
                    <a:pt x="0" y="214596"/>
                  </a:cubicBezTo>
                  <a:cubicBezTo>
                    <a:pt x="23199" y="143062"/>
                    <a:pt x="69598" y="71528"/>
                    <a:pt x="115996" y="47690"/>
                  </a:cubicBezTo>
                  <a:cubicBezTo>
                    <a:pt x="162394" y="23845"/>
                    <a:pt x="231992" y="0"/>
                    <a:pt x="27839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5" name="任意多边形 74"/>
            <p:cNvSpPr/>
            <p:nvPr/>
          </p:nvSpPr>
          <p:spPr>
            <a:xfrm>
              <a:off x="1854276" y="2989207"/>
              <a:ext cx="299659" cy="325539"/>
            </a:xfrm>
            <a:custGeom>
              <a:avLst/>
              <a:gdLst>
                <a:gd name="connsiteX0" fmla="*/ 115253 w 299659"/>
                <a:gd name="connsiteY0" fmla="*/ 0 h 325539"/>
                <a:gd name="connsiteX1" fmla="*/ 207453 w 299659"/>
                <a:gd name="connsiteY1" fmla="*/ 23845 h 325539"/>
                <a:gd name="connsiteX2" fmla="*/ 161353 w 299659"/>
                <a:gd name="connsiteY2" fmla="*/ 143062 h 325539"/>
                <a:gd name="connsiteX3" fmla="*/ 253559 w 299659"/>
                <a:gd name="connsiteY3" fmla="*/ 286123 h 325539"/>
                <a:gd name="connsiteX4" fmla="*/ 299659 w 299659"/>
                <a:gd name="connsiteY4" fmla="*/ 309968 h 325539"/>
                <a:gd name="connsiteX5" fmla="*/ 138300 w 299659"/>
                <a:gd name="connsiteY5" fmla="*/ 286123 h 325539"/>
                <a:gd name="connsiteX6" fmla="*/ 92200 w 299659"/>
                <a:gd name="connsiteY6" fmla="*/ 238440 h 325539"/>
                <a:gd name="connsiteX7" fmla="*/ 0 w 299659"/>
                <a:gd name="connsiteY7" fmla="*/ 166906 h 325539"/>
                <a:gd name="connsiteX8" fmla="*/ 115253 w 299659"/>
                <a:gd name="connsiteY8" fmla="*/ 0 h 32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9659" h="325539">
                  <a:moveTo>
                    <a:pt x="115253" y="0"/>
                  </a:moveTo>
                  <a:cubicBezTo>
                    <a:pt x="207453" y="23845"/>
                    <a:pt x="207453" y="23845"/>
                    <a:pt x="207453" y="23845"/>
                  </a:cubicBezTo>
                  <a:cubicBezTo>
                    <a:pt x="161353" y="47690"/>
                    <a:pt x="161353" y="95373"/>
                    <a:pt x="161353" y="143062"/>
                  </a:cubicBezTo>
                  <a:cubicBezTo>
                    <a:pt x="161353" y="190751"/>
                    <a:pt x="184406" y="262279"/>
                    <a:pt x="253559" y="286123"/>
                  </a:cubicBezTo>
                  <a:cubicBezTo>
                    <a:pt x="299659" y="309968"/>
                    <a:pt x="299659" y="309968"/>
                    <a:pt x="299659" y="309968"/>
                  </a:cubicBezTo>
                  <a:cubicBezTo>
                    <a:pt x="253559" y="309968"/>
                    <a:pt x="184406" y="357657"/>
                    <a:pt x="138300" y="286123"/>
                  </a:cubicBezTo>
                  <a:cubicBezTo>
                    <a:pt x="138300" y="262279"/>
                    <a:pt x="115253" y="238440"/>
                    <a:pt x="92200" y="238440"/>
                  </a:cubicBezTo>
                  <a:cubicBezTo>
                    <a:pt x="46100" y="238440"/>
                    <a:pt x="23047" y="214596"/>
                    <a:pt x="0" y="166906"/>
                  </a:cubicBezTo>
                  <a:cubicBezTo>
                    <a:pt x="0" y="119217"/>
                    <a:pt x="46100" y="47690"/>
                    <a:pt x="11525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6" name="任意多边形 75"/>
            <p:cNvSpPr/>
            <p:nvPr/>
          </p:nvSpPr>
          <p:spPr>
            <a:xfrm>
              <a:off x="2366587" y="3018203"/>
              <a:ext cx="618644" cy="347987"/>
            </a:xfrm>
            <a:custGeom>
              <a:avLst/>
              <a:gdLst>
                <a:gd name="connsiteX0" fmla="*/ 504079 w 618644"/>
                <a:gd name="connsiteY0" fmla="*/ 0 h 347987"/>
                <a:gd name="connsiteX1" fmla="*/ 572818 w 618644"/>
                <a:gd name="connsiteY1" fmla="*/ 46399 h 347987"/>
                <a:gd name="connsiteX2" fmla="*/ 618644 w 618644"/>
                <a:gd name="connsiteY2" fmla="*/ 185593 h 347987"/>
                <a:gd name="connsiteX3" fmla="*/ 435341 w 618644"/>
                <a:gd name="connsiteY3" fmla="*/ 278390 h 347987"/>
                <a:gd name="connsiteX4" fmla="*/ 366602 w 618644"/>
                <a:gd name="connsiteY4" fmla="*/ 324788 h 347987"/>
                <a:gd name="connsiteX5" fmla="*/ 252037 w 618644"/>
                <a:gd name="connsiteY5" fmla="*/ 347987 h 347987"/>
                <a:gd name="connsiteX6" fmla="*/ 68739 w 618644"/>
                <a:gd name="connsiteY6" fmla="*/ 324788 h 347987"/>
                <a:gd name="connsiteX7" fmla="*/ 0 w 618644"/>
                <a:gd name="connsiteY7" fmla="*/ 255191 h 347987"/>
                <a:gd name="connsiteX8" fmla="*/ 68739 w 618644"/>
                <a:gd name="connsiteY8" fmla="*/ 255191 h 347987"/>
                <a:gd name="connsiteX9" fmla="*/ 160385 w 618644"/>
                <a:gd name="connsiteY9" fmla="*/ 324788 h 347987"/>
                <a:gd name="connsiteX10" fmla="*/ 320776 w 618644"/>
                <a:gd name="connsiteY10" fmla="*/ 231992 h 347987"/>
                <a:gd name="connsiteX11" fmla="*/ 412428 w 618644"/>
                <a:gd name="connsiteY11" fmla="*/ 185593 h 347987"/>
                <a:gd name="connsiteX12" fmla="*/ 389515 w 618644"/>
                <a:gd name="connsiteY12" fmla="*/ 69598 h 347987"/>
                <a:gd name="connsiteX13" fmla="*/ 274950 w 618644"/>
                <a:gd name="connsiteY13" fmla="*/ 46399 h 347987"/>
                <a:gd name="connsiteX14" fmla="*/ 389515 w 618644"/>
                <a:gd name="connsiteY14" fmla="*/ 23200 h 347987"/>
                <a:gd name="connsiteX15" fmla="*/ 504079 w 618644"/>
                <a:gd name="connsiteY15" fmla="*/ 0 h 347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8644" h="347987">
                  <a:moveTo>
                    <a:pt x="504079" y="0"/>
                  </a:moveTo>
                  <a:cubicBezTo>
                    <a:pt x="504079" y="46399"/>
                    <a:pt x="549905" y="46399"/>
                    <a:pt x="572818" y="46399"/>
                  </a:cubicBezTo>
                  <a:cubicBezTo>
                    <a:pt x="595731" y="92797"/>
                    <a:pt x="618644" y="139195"/>
                    <a:pt x="618644" y="185593"/>
                  </a:cubicBezTo>
                  <a:cubicBezTo>
                    <a:pt x="572818" y="255191"/>
                    <a:pt x="504079" y="278390"/>
                    <a:pt x="435341" y="278390"/>
                  </a:cubicBezTo>
                  <a:cubicBezTo>
                    <a:pt x="435341" y="324788"/>
                    <a:pt x="389515" y="324788"/>
                    <a:pt x="366602" y="324788"/>
                  </a:cubicBezTo>
                  <a:cubicBezTo>
                    <a:pt x="320776" y="278390"/>
                    <a:pt x="297863" y="347987"/>
                    <a:pt x="252037" y="347987"/>
                  </a:cubicBezTo>
                  <a:cubicBezTo>
                    <a:pt x="183298" y="324788"/>
                    <a:pt x="137478" y="324788"/>
                    <a:pt x="68739" y="324788"/>
                  </a:cubicBezTo>
                  <a:cubicBezTo>
                    <a:pt x="68739" y="301589"/>
                    <a:pt x="22913" y="278390"/>
                    <a:pt x="0" y="255191"/>
                  </a:cubicBezTo>
                  <a:cubicBezTo>
                    <a:pt x="0" y="255191"/>
                    <a:pt x="45826" y="231992"/>
                    <a:pt x="68739" y="255191"/>
                  </a:cubicBezTo>
                  <a:cubicBezTo>
                    <a:pt x="91652" y="278390"/>
                    <a:pt x="114565" y="301589"/>
                    <a:pt x="160385" y="324788"/>
                  </a:cubicBezTo>
                  <a:cubicBezTo>
                    <a:pt x="229124" y="301589"/>
                    <a:pt x="274950" y="278390"/>
                    <a:pt x="320776" y="231992"/>
                  </a:cubicBezTo>
                  <a:cubicBezTo>
                    <a:pt x="343689" y="231992"/>
                    <a:pt x="389515" y="208793"/>
                    <a:pt x="412428" y="185593"/>
                  </a:cubicBezTo>
                  <a:cubicBezTo>
                    <a:pt x="412428" y="139195"/>
                    <a:pt x="412428" y="115996"/>
                    <a:pt x="389515" y="69598"/>
                  </a:cubicBezTo>
                  <a:cubicBezTo>
                    <a:pt x="366602" y="46399"/>
                    <a:pt x="320776" y="46399"/>
                    <a:pt x="274950" y="46399"/>
                  </a:cubicBezTo>
                  <a:cubicBezTo>
                    <a:pt x="320776" y="23200"/>
                    <a:pt x="366602" y="46399"/>
                    <a:pt x="389515" y="23200"/>
                  </a:cubicBezTo>
                  <a:cubicBezTo>
                    <a:pt x="412428" y="0"/>
                    <a:pt x="458254" y="0"/>
                    <a:pt x="50407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7" name="任意多边形 76"/>
            <p:cNvSpPr/>
            <p:nvPr/>
          </p:nvSpPr>
          <p:spPr>
            <a:xfrm>
              <a:off x="2998678" y="3018202"/>
              <a:ext cx="170216" cy="251324"/>
            </a:xfrm>
            <a:custGeom>
              <a:avLst/>
              <a:gdLst>
                <a:gd name="connsiteX0" fmla="*/ 32470 w 170216"/>
                <a:gd name="connsiteY0" fmla="*/ 0 h 251324"/>
                <a:gd name="connsiteX1" fmla="*/ 147254 w 170216"/>
                <a:gd name="connsiteY1" fmla="*/ 45692 h 251324"/>
                <a:gd name="connsiteX2" fmla="*/ 170216 w 170216"/>
                <a:gd name="connsiteY2" fmla="*/ 114236 h 251324"/>
                <a:gd name="connsiteX3" fmla="*/ 78382 w 170216"/>
                <a:gd name="connsiteY3" fmla="*/ 228478 h 251324"/>
                <a:gd name="connsiteX4" fmla="*/ 9509 w 170216"/>
                <a:gd name="connsiteY4" fmla="*/ 251324 h 251324"/>
                <a:gd name="connsiteX5" fmla="*/ 32470 w 170216"/>
                <a:gd name="connsiteY5" fmla="*/ 91390 h 251324"/>
                <a:gd name="connsiteX6" fmla="*/ 9509 w 170216"/>
                <a:gd name="connsiteY6" fmla="*/ 22846 h 251324"/>
                <a:gd name="connsiteX7" fmla="*/ 32470 w 170216"/>
                <a:gd name="connsiteY7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216" h="251324">
                  <a:moveTo>
                    <a:pt x="32470" y="0"/>
                  </a:moveTo>
                  <a:cubicBezTo>
                    <a:pt x="78382" y="0"/>
                    <a:pt x="124299" y="22846"/>
                    <a:pt x="147254" y="45692"/>
                  </a:cubicBezTo>
                  <a:cubicBezTo>
                    <a:pt x="170216" y="68544"/>
                    <a:pt x="170216" y="91390"/>
                    <a:pt x="170216" y="114236"/>
                  </a:cubicBezTo>
                  <a:cubicBezTo>
                    <a:pt x="170216" y="182780"/>
                    <a:pt x="124299" y="228478"/>
                    <a:pt x="78382" y="228478"/>
                  </a:cubicBezTo>
                  <a:cubicBezTo>
                    <a:pt x="55426" y="251324"/>
                    <a:pt x="32470" y="251324"/>
                    <a:pt x="9509" y="251324"/>
                  </a:cubicBezTo>
                  <a:cubicBezTo>
                    <a:pt x="55426" y="205626"/>
                    <a:pt x="55426" y="137088"/>
                    <a:pt x="32470" y="91390"/>
                  </a:cubicBezTo>
                  <a:cubicBezTo>
                    <a:pt x="9509" y="22846"/>
                    <a:pt x="9509" y="22846"/>
                    <a:pt x="9509" y="22846"/>
                  </a:cubicBezTo>
                  <a:cubicBezTo>
                    <a:pt x="-13447" y="0"/>
                    <a:pt x="9509" y="0"/>
                    <a:pt x="3247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8" name="任意多边形 77"/>
            <p:cNvSpPr/>
            <p:nvPr/>
          </p:nvSpPr>
          <p:spPr>
            <a:xfrm>
              <a:off x="2066935" y="3037535"/>
              <a:ext cx="202995" cy="204550"/>
            </a:xfrm>
            <a:custGeom>
              <a:avLst/>
              <a:gdLst>
                <a:gd name="connsiteX0" fmla="*/ 67661 w 202995"/>
                <a:gd name="connsiteY0" fmla="*/ 0 h 204550"/>
                <a:gd name="connsiteX1" fmla="*/ 180442 w 202995"/>
                <a:gd name="connsiteY1" fmla="*/ 23625 h 204550"/>
                <a:gd name="connsiteX2" fmla="*/ 180442 w 202995"/>
                <a:gd name="connsiteY2" fmla="*/ 141770 h 204550"/>
                <a:gd name="connsiteX3" fmla="*/ 202995 w 202995"/>
                <a:gd name="connsiteY3" fmla="*/ 189027 h 204550"/>
                <a:gd name="connsiteX4" fmla="*/ 45107 w 202995"/>
                <a:gd name="connsiteY4" fmla="*/ 165402 h 204550"/>
                <a:gd name="connsiteX5" fmla="*/ 0 w 202995"/>
                <a:gd name="connsiteY5" fmla="*/ 70888 h 204550"/>
                <a:gd name="connsiteX6" fmla="*/ 67661 w 202995"/>
                <a:gd name="connsiteY6" fmla="*/ 0 h 20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2995" h="204550">
                  <a:moveTo>
                    <a:pt x="67661" y="0"/>
                  </a:moveTo>
                  <a:cubicBezTo>
                    <a:pt x="112775" y="0"/>
                    <a:pt x="135328" y="23625"/>
                    <a:pt x="180442" y="23625"/>
                  </a:cubicBezTo>
                  <a:cubicBezTo>
                    <a:pt x="157882" y="70888"/>
                    <a:pt x="157882" y="118145"/>
                    <a:pt x="180442" y="141770"/>
                  </a:cubicBezTo>
                  <a:cubicBezTo>
                    <a:pt x="180442" y="165402"/>
                    <a:pt x="202995" y="189027"/>
                    <a:pt x="202995" y="189027"/>
                  </a:cubicBezTo>
                  <a:cubicBezTo>
                    <a:pt x="157882" y="212659"/>
                    <a:pt x="90221" y="212659"/>
                    <a:pt x="45107" y="165402"/>
                  </a:cubicBezTo>
                  <a:cubicBezTo>
                    <a:pt x="0" y="141770"/>
                    <a:pt x="0" y="118145"/>
                    <a:pt x="0" y="70888"/>
                  </a:cubicBezTo>
                  <a:cubicBezTo>
                    <a:pt x="0" y="23625"/>
                    <a:pt x="45107" y="23625"/>
                    <a:pt x="6766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9" name="任意多边形 78"/>
            <p:cNvSpPr/>
            <p:nvPr/>
          </p:nvSpPr>
          <p:spPr>
            <a:xfrm>
              <a:off x="2289257" y="3037536"/>
              <a:ext cx="444650" cy="226191"/>
            </a:xfrm>
            <a:custGeom>
              <a:avLst/>
              <a:gdLst>
                <a:gd name="connsiteX0" fmla="*/ 93606 w 444650"/>
                <a:gd name="connsiteY0" fmla="*/ 0 h 226191"/>
                <a:gd name="connsiteX1" fmla="*/ 163819 w 444650"/>
                <a:gd name="connsiteY1" fmla="*/ 0 h 226191"/>
                <a:gd name="connsiteX2" fmla="*/ 163819 w 444650"/>
                <a:gd name="connsiteY2" fmla="*/ 139195 h 226191"/>
                <a:gd name="connsiteX3" fmla="*/ 257425 w 444650"/>
                <a:gd name="connsiteY3" fmla="*/ 162394 h 226191"/>
                <a:gd name="connsiteX4" fmla="*/ 257425 w 444650"/>
                <a:gd name="connsiteY4" fmla="*/ 115996 h 226191"/>
                <a:gd name="connsiteX5" fmla="*/ 187219 w 444650"/>
                <a:gd name="connsiteY5" fmla="*/ 69597 h 226191"/>
                <a:gd name="connsiteX6" fmla="*/ 234025 w 444650"/>
                <a:gd name="connsiteY6" fmla="*/ 23199 h 226191"/>
                <a:gd name="connsiteX7" fmla="*/ 351038 w 444650"/>
                <a:gd name="connsiteY7" fmla="*/ 92797 h 226191"/>
                <a:gd name="connsiteX8" fmla="*/ 444650 w 444650"/>
                <a:gd name="connsiteY8" fmla="*/ 115996 h 226191"/>
                <a:gd name="connsiteX9" fmla="*/ 421244 w 444650"/>
                <a:gd name="connsiteY9" fmla="*/ 162394 h 226191"/>
                <a:gd name="connsiteX10" fmla="*/ 304231 w 444650"/>
                <a:gd name="connsiteY10" fmla="*/ 208792 h 226191"/>
                <a:gd name="connsiteX11" fmla="*/ 210625 w 444650"/>
                <a:gd name="connsiteY11" fmla="*/ 208792 h 226191"/>
                <a:gd name="connsiteX12" fmla="*/ 117013 w 444650"/>
                <a:gd name="connsiteY12" fmla="*/ 162394 h 226191"/>
                <a:gd name="connsiteX13" fmla="*/ 0 w 444650"/>
                <a:gd name="connsiteY13" fmla="*/ 139195 h 226191"/>
                <a:gd name="connsiteX14" fmla="*/ 0 w 444650"/>
                <a:gd name="connsiteY14" fmla="*/ 69597 h 226191"/>
                <a:gd name="connsiteX15" fmla="*/ 93606 w 444650"/>
                <a:gd name="connsiteY15" fmla="*/ 0 h 226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4649" h="226191">
                  <a:moveTo>
                    <a:pt x="93606" y="0"/>
                  </a:moveTo>
                  <a:cubicBezTo>
                    <a:pt x="117013" y="0"/>
                    <a:pt x="140413" y="0"/>
                    <a:pt x="163819" y="0"/>
                  </a:cubicBezTo>
                  <a:cubicBezTo>
                    <a:pt x="140413" y="46398"/>
                    <a:pt x="140413" y="92797"/>
                    <a:pt x="163819" y="139195"/>
                  </a:cubicBezTo>
                  <a:cubicBezTo>
                    <a:pt x="187219" y="162394"/>
                    <a:pt x="210625" y="185593"/>
                    <a:pt x="257425" y="162394"/>
                  </a:cubicBezTo>
                  <a:cubicBezTo>
                    <a:pt x="257425" y="162394"/>
                    <a:pt x="257425" y="139195"/>
                    <a:pt x="257425" y="115996"/>
                  </a:cubicBezTo>
                  <a:cubicBezTo>
                    <a:pt x="234025" y="115996"/>
                    <a:pt x="187219" y="115996"/>
                    <a:pt x="187219" y="69597"/>
                  </a:cubicBezTo>
                  <a:cubicBezTo>
                    <a:pt x="187219" y="69597"/>
                    <a:pt x="210625" y="23199"/>
                    <a:pt x="234025" y="23199"/>
                  </a:cubicBezTo>
                  <a:cubicBezTo>
                    <a:pt x="280831" y="23199"/>
                    <a:pt x="304231" y="69597"/>
                    <a:pt x="351038" y="92797"/>
                  </a:cubicBezTo>
                  <a:cubicBezTo>
                    <a:pt x="374438" y="92797"/>
                    <a:pt x="421244" y="69597"/>
                    <a:pt x="444650" y="115996"/>
                  </a:cubicBezTo>
                  <a:cubicBezTo>
                    <a:pt x="444650" y="139195"/>
                    <a:pt x="421244" y="139195"/>
                    <a:pt x="421244" y="162394"/>
                  </a:cubicBezTo>
                  <a:cubicBezTo>
                    <a:pt x="374438" y="185593"/>
                    <a:pt x="280831" y="115996"/>
                    <a:pt x="304231" y="208792"/>
                  </a:cubicBezTo>
                  <a:cubicBezTo>
                    <a:pt x="257425" y="231991"/>
                    <a:pt x="234025" y="231991"/>
                    <a:pt x="210625" y="208792"/>
                  </a:cubicBezTo>
                  <a:cubicBezTo>
                    <a:pt x="163819" y="208792"/>
                    <a:pt x="163819" y="115996"/>
                    <a:pt x="117013" y="162394"/>
                  </a:cubicBezTo>
                  <a:cubicBezTo>
                    <a:pt x="70206" y="162394"/>
                    <a:pt x="23400" y="162394"/>
                    <a:pt x="0" y="139195"/>
                  </a:cubicBezTo>
                  <a:cubicBezTo>
                    <a:pt x="0" y="115996"/>
                    <a:pt x="0" y="92797"/>
                    <a:pt x="0" y="69597"/>
                  </a:cubicBezTo>
                  <a:cubicBezTo>
                    <a:pt x="0" y="23199"/>
                    <a:pt x="70206" y="46398"/>
                    <a:pt x="9360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0" name="任意多边形 79"/>
            <p:cNvSpPr/>
            <p:nvPr/>
          </p:nvSpPr>
          <p:spPr>
            <a:xfrm>
              <a:off x="3168894" y="3050714"/>
              <a:ext cx="212659" cy="230018"/>
            </a:xfrm>
            <a:custGeom>
              <a:avLst/>
              <a:gdLst>
                <a:gd name="connsiteX0" fmla="*/ 68671 w 212659"/>
                <a:gd name="connsiteY0" fmla="*/ 536 h 230018"/>
                <a:gd name="connsiteX1" fmla="*/ 94514 w 212659"/>
                <a:gd name="connsiteY1" fmla="*/ 1648 h 230018"/>
                <a:gd name="connsiteX2" fmla="*/ 141771 w 212659"/>
                <a:gd name="connsiteY2" fmla="*/ 10550 h 230018"/>
                <a:gd name="connsiteX3" fmla="*/ 212659 w 212659"/>
                <a:gd name="connsiteY3" fmla="*/ 105453 h 230018"/>
                <a:gd name="connsiteX4" fmla="*/ 189027 w 212659"/>
                <a:gd name="connsiteY4" fmla="*/ 200363 h 230018"/>
                <a:gd name="connsiteX5" fmla="*/ 0 w 212659"/>
                <a:gd name="connsiteY5" fmla="*/ 224085 h 230018"/>
                <a:gd name="connsiteX6" fmla="*/ 47257 w 212659"/>
                <a:gd name="connsiteY6" fmla="*/ 10550 h 230018"/>
                <a:gd name="connsiteX7" fmla="*/ 68671 w 212659"/>
                <a:gd name="connsiteY7" fmla="*/ 536 h 230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2659" h="230017">
                  <a:moveTo>
                    <a:pt x="68671" y="536"/>
                  </a:moveTo>
                  <a:cubicBezTo>
                    <a:pt x="76794" y="-576"/>
                    <a:pt x="85655" y="165"/>
                    <a:pt x="94514" y="1648"/>
                  </a:cubicBezTo>
                  <a:cubicBezTo>
                    <a:pt x="112239" y="4613"/>
                    <a:pt x="129958" y="10550"/>
                    <a:pt x="141771" y="10550"/>
                  </a:cubicBezTo>
                  <a:cubicBezTo>
                    <a:pt x="165402" y="10550"/>
                    <a:pt x="189027" y="58002"/>
                    <a:pt x="212659" y="105453"/>
                  </a:cubicBezTo>
                  <a:cubicBezTo>
                    <a:pt x="212659" y="129182"/>
                    <a:pt x="212659" y="176634"/>
                    <a:pt x="189027" y="200363"/>
                  </a:cubicBezTo>
                  <a:cubicBezTo>
                    <a:pt x="141771" y="247814"/>
                    <a:pt x="70882" y="224085"/>
                    <a:pt x="0" y="224085"/>
                  </a:cubicBezTo>
                  <a:cubicBezTo>
                    <a:pt x="70882" y="176634"/>
                    <a:pt x="70882" y="81724"/>
                    <a:pt x="47257" y="10550"/>
                  </a:cubicBezTo>
                  <a:cubicBezTo>
                    <a:pt x="53164" y="4616"/>
                    <a:pt x="60548" y="1649"/>
                    <a:pt x="68671" y="53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1" name="任意多边形 80"/>
            <p:cNvSpPr/>
            <p:nvPr/>
          </p:nvSpPr>
          <p:spPr>
            <a:xfrm>
              <a:off x="2801574" y="3346858"/>
              <a:ext cx="164331" cy="202995"/>
            </a:xfrm>
            <a:custGeom>
              <a:avLst/>
              <a:gdLst>
                <a:gd name="connsiteX0" fmla="*/ 164331 w 164331"/>
                <a:gd name="connsiteY0" fmla="*/ 0 h 202995"/>
                <a:gd name="connsiteX1" fmla="*/ 164331 w 164331"/>
                <a:gd name="connsiteY1" fmla="*/ 45107 h 202995"/>
                <a:gd name="connsiteX2" fmla="*/ 117378 w 164331"/>
                <a:gd name="connsiteY2" fmla="*/ 157882 h 202995"/>
                <a:gd name="connsiteX3" fmla="*/ 0 w 164331"/>
                <a:gd name="connsiteY3" fmla="*/ 202995 h 202995"/>
                <a:gd name="connsiteX4" fmla="*/ 23474 w 164331"/>
                <a:gd name="connsiteY4" fmla="*/ 45107 h 202995"/>
                <a:gd name="connsiteX5" fmla="*/ 164331 w 164331"/>
                <a:gd name="connsiteY5" fmla="*/ 0 h 202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331" h="202995">
                  <a:moveTo>
                    <a:pt x="164331" y="0"/>
                  </a:moveTo>
                  <a:cubicBezTo>
                    <a:pt x="164331" y="45107"/>
                    <a:pt x="164331" y="45107"/>
                    <a:pt x="164331" y="45107"/>
                  </a:cubicBezTo>
                  <a:cubicBezTo>
                    <a:pt x="164331" y="90221"/>
                    <a:pt x="140851" y="135328"/>
                    <a:pt x="117378" y="157882"/>
                  </a:cubicBezTo>
                  <a:cubicBezTo>
                    <a:pt x="70426" y="180442"/>
                    <a:pt x="46953" y="202995"/>
                    <a:pt x="0" y="202995"/>
                  </a:cubicBezTo>
                  <a:cubicBezTo>
                    <a:pt x="23474" y="157882"/>
                    <a:pt x="23474" y="90221"/>
                    <a:pt x="23474" y="45107"/>
                  </a:cubicBezTo>
                  <a:cubicBezTo>
                    <a:pt x="46953" y="0"/>
                    <a:pt x="117378" y="0"/>
                    <a:pt x="16433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2" name="任意多边形 81"/>
            <p:cNvSpPr/>
            <p:nvPr/>
          </p:nvSpPr>
          <p:spPr>
            <a:xfrm>
              <a:off x="2617911" y="3391478"/>
              <a:ext cx="135329" cy="158374"/>
            </a:xfrm>
            <a:custGeom>
              <a:avLst/>
              <a:gdLst>
                <a:gd name="connsiteX0" fmla="*/ 105592 w 135329"/>
                <a:gd name="connsiteY0" fmla="*/ 2 h 158374"/>
                <a:gd name="connsiteX1" fmla="*/ 135329 w 135329"/>
                <a:gd name="connsiteY1" fmla="*/ 45600 h 158374"/>
                <a:gd name="connsiteX2" fmla="*/ 90215 w 135329"/>
                <a:gd name="connsiteY2" fmla="*/ 158374 h 158374"/>
                <a:gd name="connsiteX3" fmla="*/ 0 w 135329"/>
                <a:gd name="connsiteY3" fmla="*/ 113261 h 158374"/>
                <a:gd name="connsiteX4" fmla="*/ 22554 w 135329"/>
                <a:gd name="connsiteY4" fmla="*/ 45600 h 158374"/>
                <a:gd name="connsiteX5" fmla="*/ 87396 w 135329"/>
                <a:gd name="connsiteY5" fmla="*/ 3305 h 158374"/>
                <a:gd name="connsiteX6" fmla="*/ 105592 w 135329"/>
                <a:gd name="connsiteY6" fmla="*/ 2 h 15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329" h="158374">
                  <a:moveTo>
                    <a:pt x="105592" y="2"/>
                  </a:moveTo>
                  <a:cubicBezTo>
                    <a:pt x="122643" y="134"/>
                    <a:pt x="135329" y="11765"/>
                    <a:pt x="135329" y="45600"/>
                  </a:cubicBezTo>
                  <a:cubicBezTo>
                    <a:pt x="135329" y="90707"/>
                    <a:pt x="135329" y="135821"/>
                    <a:pt x="90215" y="158374"/>
                  </a:cubicBezTo>
                  <a:cubicBezTo>
                    <a:pt x="0" y="113261"/>
                    <a:pt x="0" y="113261"/>
                    <a:pt x="0" y="113261"/>
                  </a:cubicBezTo>
                  <a:cubicBezTo>
                    <a:pt x="22554" y="45600"/>
                    <a:pt x="22554" y="45600"/>
                    <a:pt x="22554" y="45600"/>
                  </a:cubicBezTo>
                  <a:cubicBezTo>
                    <a:pt x="33831" y="34323"/>
                    <a:pt x="62023" y="11769"/>
                    <a:pt x="87396" y="3305"/>
                  </a:cubicBezTo>
                  <a:cubicBezTo>
                    <a:pt x="93741" y="1191"/>
                    <a:pt x="99909" y="-42"/>
                    <a:pt x="105592" y="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3" name="任意多边形 82"/>
            <p:cNvSpPr/>
            <p:nvPr/>
          </p:nvSpPr>
          <p:spPr>
            <a:xfrm>
              <a:off x="2289257" y="3414524"/>
              <a:ext cx="280326" cy="151286"/>
            </a:xfrm>
            <a:custGeom>
              <a:avLst/>
              <a:gdLst>
                <a:gd name="connsiteX0" fmla="*/ 210241 w 280326"/>
                <a:gd name="connsiteY0" fmla="*/ 0 h 151286"/>
                <a:gd name="connsiteX1" fmla="*/ 280326 w 280326"/>
                <a:gd name="connsiteY1" fmla="*/ 23473 h 151286"/>
                <a:gd name="connsiteX2" fmla="*/ 186884 w 280326"/>
                <a:gd name="connsiteY2" fmla="*/ 140851 h 151286"/>
                <a:gd name="connsiteX3" fmla="*/ 0 w 280326"/>
                <a:gd name="connsiteY3" fmla="*/ 140851 h 151286"/>
                <a:gd name="connsiteX4" fmla="*/ 163520 w 280326"/>
                <a:gd name="connsiteY4" fmla="*/ 70426 h 151286"/>
                <a:gd name="connsiteX5" fmla="*/ 210241 w 280326"/>
                <a:gd name="connsiteY5" fmla="*/ 0 h 151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0326" h="151286">
                  <a:moveTo>
                    <a:pt x="210241" y="0"/>
                  </a:moveTo>
                  <a:cubicBezTo>
                    <a:pt x="233605" y="0"/>
                    <a:pt x="256962" y="0"/>
                    <a:pt x="280326" y="23473"/>
                  </a:cubicBezTo>
                  <a:cubicBezTo>
                    <a:pt x="256962" y="93905"/>
                    <a:pt x="210241" y="117378"/>
                    <a:pt x="186884" y="140851"/>
                  </a:cubicBezTo>
                  <a:cubicBezTo>
                    <a:pt x="116799" y="164330"/>
                    <a:pt x="70078" y="140851"/>
                    <a:pt x="0" y="140851"/>
                  </a:cubicBezTo>
                  <a:cubicBezTo>
                    <a:pt x="46721" y="140851"/>
                    <a:pt x="140163" y="140851"/>
                    <a:pt x="163520" y="70426"/>
                  </a:cubicBezTo>
                  <a:cubicBezTo>
                    <a:pt x="186884" y="46952"/>
                    <a:pt x="163520" y="0"/>
                    <a:pt x="21024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4" name="任意多边形 83"/>
            <p:cNvSpPr/>
            <p:nvPr/>
          </p:nvSpPr>
          <p:spPr>
            <a:xfrm>
              <a:off x="1755254" y="3536349"/>
              <a:ext cx="1796415" cy="773150"/>
            </a:xfrm>
            <a:custGeom>
              <a:avLst/>
              <a:gdLst>
                <a:gd name="connsiteX0" fmla="*/ 303895 w 1796415"/>
                <a:gd name="connsiteY0" fmla="*/ 0 h 773150"/>
                <a:gd name="connsiteX1" fmla="*/ 422416 w 1796415"/>
                <a:gd name="connsiteY1" fmla="*/ 17486 h 773150"/>
                <a:gd name="connsiteX2" fmla="*/ 168029 w 1796415"/>
                <a:gd name="connsiteY2" fmla="*/ 110733 h 773150"/>
                <a:gd name="connsiteX3" fmla="*/ 168029 w 1796415"/>
                <a:gd name="connsiteY3" fmla="*/ 227301 h 773150"/>
                <a:gd name="connsiteX4" fmla="*/ 422416 w 1796415"/>
                <a:gd name="connsiteY4" fmla="*/ 250610 h 773150"/>
                <a:gd name="connsiteX5" fmla="*/ 954309 w 1796415"/>
                <a:gd name="connsiteY5" fmla="*/ 367178 h 773150"/>
                <a:gd name="connsiteX6" fmla="*/ 1509323 w 1796415"/>
                <a:gd name="connsiteY6" fmla="*/ 483740 h 773150"/>
                <a:gd name="connsiteX7" fmla="*/ 1786836 w 1796415"/>
                <a:gd name="connsiteY7" fmla="*/ 623616 h 773150"/>
                <a:gd name="connsiteX8" fmla="*/ 1763710 w 1796415"/>
                <a:gd name="connsiteY8" fmla="*/ 740184 h 773150"/>
                <a:gd name="connsiteX9" fmla="*/ 1648079 w 1796415"/>
                <a:gd name="connsiteY9" fmla="*/ 763493 h 773150"/>
                <a:gd name="connsiteX10" fmla="*/ 1624953 w 1796415"/>
                <a:gd name="connsiteY10" fmla="*/ 740184 h 773150"/>
                <a:gd name="connsiteX11" fmla="*/ 1578701 w 1796415"/>
                <a:gd name="connsiteY11" fmla="*/ 576993 h 773150"/>
                <a:gd name="connsiteX12" fmla="*/ 1069934 w 1796415"/>
                <a:gd name="connsiteY12" fmla="*/ 530363 h 773150"/>
                <a:gd name="connsiteX13" fmla="*/ 884931 w 1796415"/>
                <a:gd name="connsiteY13" fmla="*/ 367178 h 773150"/>
                <a:gd name="connsiteX14" fmla="*/ 75531 w 1796415"/>
                <a:gd name="connsiteY14" fmla="*/ 320548 h 773150"/>
                <a:gd name="connsiteX15" fmla="*/ 6152 w 1796415"/>
                <a:gd name="connsiteY15" fmla="*/ 203986 h 773150"/>
                <a:gd name="connsiteX16" fmla="*/ 168029 w 1796415"/>
                <a:gd name="connsiteY16" fmla="*/ 17486 h 773150"/>
                <a:gd name="connsiteX17" fmla="*/ 303895 w 1796415"/>
                <a:gd name="connsiteY17" fmla="*/ 0 h 773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96414" h="773150">
                  <a:moveTo>
                    <a:pt x="303895" y="0"/>
                  </a:moveTo>
                  <a:cubicBezTo>
                    <a:pt x="347256" y="0"/>
                    <a:pt x="387727" y="5829"/>
                    <a:pt x="422416" y="17486"/>
                  </a:cubicBezTo>
                  <a:cubicBezTo>
                    <a:pt x="329911" y="17486"/>
                    <a:pt x="237407" y="40794"/>
                    <a:pt x="168029" y="110733"/>
                  </a:cubicBezTo>
                  <a:cubicBezTo>
                    <a:pt x="144903" y="157362"/>
                    <a:pt x="144903" y="180671"/>
                    <a:pt x="168029" y="227301"/>
                  </a:cubicBezTo>
                  <a:cubicBezTo>
                    <a:pt x="214281" y="297239"/>
                    <a:pt x="329911" y="250610"/>
                    <a:pt x="422416" y="250610"/>
                  </a:cubicBezTo>
                  <a:cubicBezTo>
                    <a:pt x="607418" y="227301"/>
                    <a:pt x="838679" y="203986"/>
                    <a:pt x="954309" y="367178"/>
                  </a:cubicBezTo>
                  <a:cubicBezTo>
                    <a:pt x="1093060" y="530363"/>
                    <a:pt x="1324320" y="460425"/>
                    <a:pt x="1509323" y="483740"/>
                  </a:cubicBezTo>
                  <a:cubicBezTo>
                    <a:pt x="1601827" y="507054"/>
                    <a:pt x="1740584" y="507054"/>
                    <a:pt x="1786836" y="623616"/>
                  </a:cubicBezTo>
                  <a:cubicBezTo>
                    <a:pt x="1809962" y="670240"/>
                    <a:pt x="1786836" y="693555"/>
                    <a:pt x="1763710" y="740184"/>
                  </a:cubicBezTo>
                  <a:cubicBezTo>
                    <a:pt x="1740584" y="763493"/>
                    <a:pt x="1694331" y="786808"/>
                    <a:pt x="1648079" y="763493"/>
                  </a:cubicBezTo>
                  <a:cubicBezTo>
                    <a:pt x="1624953" y="740184"/>
                    <a:pt x="1624953" y="740184"/>
                    <a:pt x="1624953" y="740184"/>
                  </a:cubicBezTo>
                  <a:cubicBezTo>
                    <a:pt x="1648079" y="693555"/>
                    <a:pt x="1648079" y="600302"/>
                    <a:pt x="1578701" y="576993"/>
                  </a:cubicBezTo>
                  <a:cubicBezTo>
                    <a:pt x="1416825" y="507054"/>
                    <a:pt x="1231816" y="553678"/>
                    <a:pt x="1069934" y="530363"/>
                  </a:cubicBezTo>
                  <a:cubicBezTo>
                    <a:pt x="1000561" y="507054"/>
                    <a:pt x="908057" y="460425"/>
                    <a:pt x="884931" y="367178"/>
                  </a:cubicBezTo>
                  <a:cubicBezTo>
                    <a:pt x="630544" y="203986"/>
                    <a:pt x="329911" y="460425"/>
                    <a:pt x="75531" y="320548"/>
                  </a:cubicBezTo>
                  <a:cubicBezTo>
                    <a:pt x="29279" y="297239"/>
                    <a:pt x="-16974" y="250610"/>
                    <a:pt x="6152" y="203986"/>
                  </a:cubicBezTo>
                  <a:cubicBezTo>
                    <a:pt x="29279" y="110733"/>
                    <a:pt x="98651" y="64109"/>
                    <a:pt x="168029" y="17486"/>
                  </a:cubicBezTo>
                  <a:cubicBezTo>
                    <a:pt x="214281" y="5829"/>
                    <a:pt x="260533" y="0"/>
                    <a:pt x="30389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5" name="任意多边形 84"/>
            <p:cNvSpPr/>
            <p:nvPr/>
          </p:nvSpPr>
          <p:spPr>
            <a:xfrm>
              <a:off x="2421956" y="3549853"/>
              <a:ext cx="215288" cy="164331"/>
            </a:xfrm>
            <a:custGeom>
              <a:avLst/>
              <a:gdLst>
                <a:gd name="connsiteX0" fmla="*/ 168890 w 215288"/>
                <a:gd name="connsiteY0" fmla="*/ 0 h 164331"/>
                <a:gd name="connsiteX1" fmla="*/ 215288 w 215288"/>
                <a:gd name="connsiteY1" fmla="*/ 23474 h 164331"/>
                <a:gd name="connsiteX2" fmla="*/ 99292 w 215288"/>
                <a:gd name="connsiteY2" fmla="*/ 164331 h 164331"/>
                <a:gd name="connsiteX3" fmla="*/ 29695 w 215288"/>
                <a:gd name="connsiteY3" fmla="*/ 164331 h 164331"/>
                <a:gd name="connsiteX4" fmla="*/ 6496 w 215288"/>
                <a:gd name="connsiteY4" fmla="*/ 70426 h 164331"/>
                <a:gd name="connsiteX5" fmla="*/ 168890 w 215288"/>
                <a:gd name="connsiteY5" fmla="*/ 0 h 164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287" h="164331">
                  <a:moveTo>
                    <a:pt x="168890" y="0"/>
                  </a:moveTo>
                  <a:cubicBezTo>
                    <a:pt x="215288" y="23474"/>
                    <a:pt x="215288" y="23474"/>
                    <a:pt x="215288" y="23474"/>
                  </a:cubicBezTo>
                  <a:cubicBezTo>
                    <a:pt x="168890" y="46953"/>
                    <a:pt x="122492" y="93905"/>
                    <a:pt x="99292" y="164331"/>
                  </a:cubicBezTo>
                  <a:cubicBezTo>
                    <a:pt x="76093" y="164331"/>
                    <a:pt x="52894" y="164331"/>
                    <a:pt x="29695" y="164331"/>
                  </a:cubicBezTo>
                  <a:cubicBezTo>
                    <a:pt x="29695" y="140851"/>
                    <a:pt x="-16703" y="93905"/>
                    <a:pt x="6496" y="70426"/>
                  </a:cubicBezTo>
                  <a:cubicBezTo>
                    <a:pt x="76093" y="70426"/>
                    <a:pt x="122492" y="23474"/>
                    <a:pt x="16889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6" name="任意多边形 85"/>
            <p:cNvSpPr/>
            <p:nvPr/>
          </p:nvSpPr>
          <p:spPr>
            <a:xfrm>
              <a:off x="1622285" y="3578848"/>
              <a:ext cx="164330" cy="251324"/>
            </a:xfrm>
            <a:custGeom>
              <a:avLst/>
              <a:gdLst>
                <a:gd name="connsiteX0" fmla="*/ 164330 w 164330"/>
                <a:gd name="connsiteY0" fmla="*/ 0 h 251324"/>
                <a:gd name="connsiteX1" fmla="*/ 93898 w 164330"/>
                <a:gd name="connsiteY1" fmla="*/ 251324 h 251324"/>
                <a:gd name="connsiteX2" fmla="*/ 0 w 164330"/>
                <a:gd name="connsiteY2" fmla="*/ 182780 h 251324"/>
                <a:gd name="connsiteX3" fmla="*/ 70425 w 164330"/>
                <a:gd name="connsiteY3" fmla="*/ 22846 h 251324"/>
                <a:gd name="connsiteX4" fmla="*/ 164330 w 164330"/>
                <a:gd name="connsiteY4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330" h="251324">
                  <a:moveTo>
                    <a:pt x="164330" y="0"/>
                  </a:moveTo>
                  <a:cubicBezTo>
                    <a:pt x="117378" y="68544"/>
                    <a:pt x="46952" y="159934"/>
                    <a:pt x="93898" y="251324"/>
                  </a:cubicBezTo>
                  <a:cubicBezTo>
                    <a:pt x="46952" y="251324"/>
                    <a:pt x="0" y="228478"/>
                    <a:pt x="0" y="182780"/>
                  </a:cubicBezTo>
                  <a:cubicBezTo>
                    <a:pt x="0" y="137088"/>
                    <a:pt x="23473" y="68544"/>
                    <a:pt x="70425" y="22846"/>
                  </a:cubicBezTo>
                  <a:cubicBezTo>
                    <a:pt x="93898" y="0"/>
                    <a:pt x="140851" y="0"/>
                    <a:pt x="16433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7" name="任意多边形 86"/>
            <p:cNvSpPr/>
            <p:nvPr/>
          </p:nvSpPr>
          <p:spPr>
            <a:xfrm>
              <a:off x="1457954" y="3617514"/>
              <a:ext cx="144998" cy="241661"/>
            </a:xfrm>
            <a:custGeom>
              <a:avLst/>
              <a:gdLst>
                <a:gd name="connsiteX0" fmla="*/ 96664 w 144998"/>
                <a:gd name="connsiteY0" fmla="*/ 0 h 241661"/>
                <a:gd name="connsiteX1" fmla="*/ 144998 w 144998"/>
                <a:gd name="connsiteY1" fmla="*/ 0 h 241661"/>
                <a:gd name="connsiteX2" fmla="*/ 144998 w 144998"/>
                <a:gd name="connsiteY2" fmla="*/ 217494 h 241661"/>
                <a:gd name="connsiteX3" fmla="*/ 48329 w 144998"/>
                <a:gd name="connsiteY3" fmla="*/ 241661 h 241661"/>
                <a:gd name="connsiteX4" fmla="*/ 0 w 144998"/>
                <a:gd name="connsiteY4" fmla="*/ 144998 h 241661"/>
                <a:gd name="connsiteX5" fmla="*/ 96664 w 144998"/>
                <a:gd name="connsiteY5" fmla="*/ 0 h 241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998" h="241660">
                  <a:moveTo>
                    <a:pt x="96664" y="0"/>
                  </a:moveTo>
                  <a:cubicBezTo>
                    <a:pt x="120831" y="24168"/>
                    <a:pt x="120831" y="0"/>
                    <a:pt x="144998" y="0"/>
                  </a:cubicBezTo>
                  <a:cubicBezTo>
                    <a:pt x="120831" y="72496"/>
                    <a:pt x="96664" y="169159"/>
                    <a:pt x="144998" y="217494"/>
                  </a:cubicBezTo>
                  <a:cubicBezTo>
                    <a:pt x="96664" y="241661"/>
                    <a:pt x="72496" y="241661"/>
                    <a:pt x="48329" y="241661"/>
                  </a:cubicBezTo>
                  <a:cubicBezTo>
                    <a:pt x="24168" y="217494"/>
                    <a:pt x="0" y="193327"/>
                    <a:pt x="0" y="144998"/>
                  </a:cubicBezTo>
                  <a:cubicBezTo>
                    <a:pt x="0" y="96664"/>
                    <a:pt x="24168" y="48329"/>
                    <a:pt x="9666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8" name="任意多边形 87"/>
            <p:cNvSpPr/>
            <p:nvPr/>
          </p:nvSpPr>
          <p:spPr>
            <a:xfrm>
              <a:off x="1970272" y="3618229"/>
              <a:ext cx="396322" cy="115281"/>
            </a:xfrm>
            <a:custGeom>
              <a:avLst/>
              <a:gdLst>
                <a:gd name="connsiteX0" fmla="*/ 298334 w 396322"/>
                <a:gd name="connsiteY0" fmla="*/ 392 h 115281"/>
                <a:gd name="connsiteX1" fmla="*/ 396322 w 396322"/>
                <a:gd name="connsiteY1" fmla="*/ 2507 h 115281"/>
                <a:gd name="connsiteX2" fmla="*/ 396322 w 396322"/>
                <a:gd name="connsiteY2" fmla="*/ 92727 h 115281"/>
                <a:gd name="connsiteX3" fmla="*/ 23309 w 396322"/>
                <a:gd name="connsiteY3" fmla="*/ 115281 h 115281"/>
                <a:gd name="connsiteX4" fmla="*/ 0 w 396322"/>
                <a:gd name="connsiteY4" fmla="*/ 70174 h 115281"/>
                <a:gd name="connsiteX5" fmla="*/ 189417 w 396322"/>
                <a:gd name="connsiteY5" fmla="*/ 2507 h 115281"/>
                <a:gd name="connsiteX6" fmla="*/ 298334 w 396322"/>
                <a:gd name="connsiteY6" fmla="*/ 392 h 115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6322" h="115280">
                  <a:moveTo>
                    <a:pt x="298334" y="392"/>
                  </a:moveTo>
                  <a:cubicBezTo>
                    <a:pt x="333668" y="1097"/>
                    <a:pt x="367180" y="2507"/>
                    <a:pt x="396322" y="2507"/>
                  </a:cubicBezTo>
                  <a:cubicBezTo>
                    <a:pt x="396322" y="92727"/>
                    <a:pt x="396322" y="92727"/>
                    <a:pt x="396322" y="92727"/>
                  </a:cubicBezTo>
                  <a:cubicBezTo>
                    <a:pt x="279753" y="115281"/>
                    <a:pt x="139877" y="115281"/>
                    <a:pt x="23309" y="115281"/>
                  </a:cubicBezTo>
                  <a:cubicBezTo>
                    <a:pt x="0" y="115281"/>
                    <a:pt x="0" y="92727"/>
                    <a:pt x="0" y="70174"/>
                  </a:cubicBezTo>
                  <a:cubicBezTo>
                    <a:pt x="46623" y="25060"/>
                    <a:pt x="116562" y="8145"/>
                    <a:pt x="189417" y="2507"/>
                  </a:cubicBezTo>
                  <a:cubicBezTo>
                    <a:pt x="225845" y="-312"/>
                    <a:pt x="263000" y="-312"/>
                    <a:pt x="298334" y="39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9" name="任意多边形 88"/>
            <p:cNvSpPr/>
            <p:nvPr/>
          </p:nvSpPr>
          <p:spPr>
            <a:xfrm>
              <a:off x="3497549" y="4110499"/>
              <a:ext cx="299658" cy="546959"/>
            </a:xfrm>
            <a:custGeom>
              <a:avLst/>
              <a:gdLst>
                <a:gd name="connsiteX0" fmla="*/ 92199 w 299658"/>
                <a:gd name="connsiteY0" fmla="*/ 0 h 546959"/>
                <a:gd name="connsiteX1" fmla="*/ 299658 w 299658"/>
                <a:gd name="connsiteY1" fmla="*/ 140163 h 546959"/>
                <a:gd name="connsiteX2" fmla="*/ 299658 w 299658"/>
                <a:gd name="connsiteY2" fmla="*/ 210242 h 546959"/>
                <a:gd name="connsiteX3" fmla="*/ 161352 w 299658"/>
                <a:gd name="connsiteY3" fmla="*/ 256963 h 546959"/>
                <a:gd name="connsiteX4" fmla="*/ 138299 w 299658"/>
                <a:gd name="connsiteY4" fmla="*/ 210242 h 546959"/>
                <a:gd name="connsiteX5" fmla="*/ 46099 w 299658"/>
                <a:gd name="connsiteY5" fmla="*/ 256963 h 546959"/>
                <a:gd name="connsiteX6" fmla="*/ 138299 w 299658"/>
                <a:gd name="connsiteY6" fmla="*/ 327041 h 546959"/>
                <a:gd name="connsiteX7" fmla="*/ 207458 w 299658"/>
                <a:gd name="connsiteY7" fmla="*/ 327041 h 546959"/>
                <a:gd name="connsiteX8" fmla="*/ 230505 w 299658"/>
                <a:gd name="connsiteY8" fmla="*/ 443847 h 546959"/>
                <a:gd name="connsiteX9" fmla="*/ 184405 w 299658"/>
                <a:gd name="connsiteY9" fmla="*/ 513925 h 546959"/>
                <a:gd name="connsiteX10" fmla="*/ 0 w 299658"/>
                <a:gd name="connsiteY10" fmla="*/ 537282 h 546959"/>
                <a:gd name="connsiteX11" fmla="*/ 46099 w 299658"/>
                <a:gd name="connsiteY11" fmla="*/ 327041 h 546959"/>
                <a:gd name="connsiteX12" fmla="*/ 23046 w 299658"/>
                <a:gd name="connsiteY12" fmla="*/ 233599 h 546959"/>
                <a:gd name="connsiteX13" fmla="*/ 115252 w 299658"/>
                <a:gd name="connsiteY13" fmla="*/ 70079 h 546959"/>
                <a:gd name="connsiteX14" fmla="*/ 92199 w 299658"/>
                <a:gd name="connsiteY14" fmla="*/ 0 h 546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9658" h="546959">
                  <a:moveTo>
                    <a:pt x="92199" y="0"/>
                  </a:moveTo>
                  <a:cubicBezTo>
                    <a:pt x="184405" y="0"/>
                    <a:pt x="299658" y="46721"/>
                    <a:pt x="299658" y="140163"/>
                  </a:cubicBezTo>
                  <a:cubicBezTo>
                    <a:pt x="299658" y="163521"/>
                    <a:pt x="299658" y="186884"/>
                    <a:pt x="299658" y="210242"/>
                  </a:cubicBezTo>
                  <a:cubicBezTo>
                    <a:pt x="230505" y="186884"/>
                    <a:pt x="230505" y="256963"/>
                    <a:pt x="161352" y="256963"/>
                  </a:cubicBezTo>
                  <a:cubicBezTo>
                    <a:pt x="138299" y="210242"/>
                    <a:pt x="138299" y="210242"/>
                    <a:pt x="138299" y="210242"/>
                  </a:cubicBezTo>
                  <a:cubicBezTo>
                    <a:pt x="115252" y="233599"/>
                    <a:pt x="46099" y="210242"/>
                    <a:pt x="46099" y="256963"/>
                  </a:cubicBezTo>
                  <a:cubicBezTo>
                    <a:pt x="46099" y="303684"/>
                    <a:pt x="115252" y="280320"/>
                    <a:pt x="138299" y="327041"/>
                  </a:cubicBezTo>
                  <a:cubicBezTo>
                    <a:pt x="161352" y="303684"/>
                    <a:pt x="184405" y="327041"/>
                    <a:pt x="207458" y="327041"/>
                  </a:cubicBezTo>
                  <a:cubicBezTo>
                    <a:pt x="230505" y="350405"/>
                    <a:pt x="253558" y="397126"/>
                    <a:pt x="230505" y="443847"/>
                  </a:cubicBezTo>
                  <a:cubicBezTo>
                    <a:pt x="184405" y="513925"/>
                    <a:pt x="184405" y="513925"/>
                    <a:pt x="184405" y="513925"/>
                  </a:cubicBezTo>
                  <a:cubicBezTo>
                    <a:pt x="115252" y="537282"/>
                    <a:pt x="46099" y="560646"/>
                    <a:pt x="0" y="537282"/>
                  </a:cubicBezTo>
                  <a:cubicBezTo>
                    <a:pt x="46099" y="490561"/>
                    <a:pt x="69152" y="397126"/>
                    <a:pt x="46099" y="327041"/>
                  </a:cubicBezTo>
                  <a:cubicBezTo>
                    <a:pt x="46099" y="303684"/>
                    <a:pt x="23046" y="256963"/>
                    <a:pt x="23046" y="233599"/>
                  </a:cubicBezTo>
                  <a:cubicBezTo>
                    <a:pt x="92199" y="210242"/>
                    <a:pt x="115252" y="140163"/>
                    <a:pt x="115252" y="70079"/>
                  </a:cubicBezTo>
                  <a:cubicBezTo>
                    <a:pt x="92199" y="0"/>
                    <a:pt x="92199" y="0"/>
                    <a:pt x="9219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0" name="任意多边形 89"/>
            <p:cNvSpPr/>
            <p:nvPr/>
          </p:nvSpPr>
          <p:spPr>
            <a:xfrm>
              <a:off x="2650862" y="4245827"/>
              <a:ext cx="846687" cy="473652"/>
            </a:xfrm>
            <a:custGeom>
              <a:avLst/>
              <a:gdLst>
                <a:gd name="connsiteX0" fmla="*/ 497914 w 846687"/>
                <a:gd name="connsiteY0" fmla="*/ 0 h 473652"/>
                <a:gd name="connsiteX1" fmla="*/ 590918 w 846687"/>
                <a:gd name="connsiteY1" fmla="*/ 47366 h 473652"/>
                <a:gd name="connsiteX2" fmla="*/ 753677 w 846687"/>
                <a:gd name="connsiteY2" fmla="*/ 94726 h 473652"/>
                <a:gd name="connsiteX3" fmla="*/ 846687 w 846687"/>
                <a:gd name="connsiteY3" fmla="*/ 236826 h 473652"/>
                <a:gd name="connsiteX4" fmla="*/ 753677 w 846687"/>
                <a:gd name="connsiteY4" fmla="*/ 378919 h 473652"/>
                <a:gd name="connsiteX5" fmla="*/ 590918 w 846687"/>
                <a:gd name="connsiteY5" fmla="*/ 402605 h 473652"/>
                <a:gd name="connsiteX6" fmla="*/ 451412 w 846687"/>
                <a:gd name="connsiteY6" fmla="*/ 473652 h 473652"/>
                <a:gd name="connsiteX7" fmla="*/ 265399 w 846687"/>
                <a:gd name="connsiteY7" fmla="*/ 402605 h 473652"/>
                <a:gd name="connsiteX8" fmla="*/ 125887 w 846687"/>
                <a:gd name="connsiteY8" fmla="*/ 378919 h 473652"/>
                <a:gd name="connsiteX9" fmla="*/ 9630 w 846687"/>
                <a:gd name="connsiteY9" fmla="*/ 284192 h 473652"/>
                <a:gd name="connsiteX10" fmla="*/ 32884 w 846687"/>
                <a:gd name="connsiteY10" fmla="*/ 189459 h 473652"/>
                <a:gd name="connsiteX11" fmla="*/ 172395 w 846687"/>
                <a:gd name="connsiteY11" fmla="*/ 142093 h 473652"/>
                <a:gd name="connsiteX12" fmla="*/ 195643 w 846687"/>
                <a:gd name="connsiteY12" fmla="*/ 94726 h 473652"/>
                <a:gd name="connsiteX13" fmla="*/ 311901 w 846687"/>
                <a:gd name="connsiteY13" fmla="*/ 47366 h 473652"/>
                <a:gd name="connsiteX14" fmla="*/ 311901 w 846687"/>
                <a:gd name="connsiteY14" fmla="*/ 71046 h 473652"/>
                <a:gd name="connsiteX15" fmla="*/ 195643 w 846687"/>
                <a:gd name="connsiteY15" fmla="*/ 165779 h 473652"/>
                <a:gd name="connsiteX16" fmla="*/ 218897 w 846687"/>
                <a:gd name="connsiteY16" fmla="*/ 307872 h 473652"/>
                <a:gd name="connsiteX17" fmla="*/ 474660 w 846687"/>
                <a:gd name="connsiteY17" fmla="*/ 331552 h 473652"/>
                <a:gd name="connsiteX18" fmla="*/ 544416 w 846687"/>
                <a:gd name="connsiteY18" fmla="*/ 284192 h 473652"/>
                <a:gd name="connsiteX19" fmla="*/ 521162 w 846687"/>
                <a:gd name="connsiteY19" fmla="*/ 189459 h 473652"/>
                <a:gd name="connsiteX20" fmla="*/ 428158 w 846687"/>
                <a:gd name="connsiteY20" fmla="*/ 142093 h 473652"/>
                <a:gd name="connsiteX21" fmla="*/ 428158 w 846687"/>
                <a:gd name="connsiteY21" fmla="*/ 213139 h 473652"/>
                <a:gd name="connsiteX22" fmla="*/ 474660 w 846687"/>
                <a:gd name="connsiteY22" fmla="*/ 236826 h 473652"/>
                <a:gd name="connsiteX23" fmla="*/ 404904 w 846687"/>
                <a:gd name="connsiteY23" fmla="*/ 284192 h 473652"/>
                <a:gd name="connsiteX24" fmla="*/ 265399 w 846687"/>
                <a:gd name="connsiteY24" fmla="*/ 236826 h 473652"/>
                <a:gd name="connsiteX25" fmla="*/ 265399 w 846687"/>
                <a:gd name="connsiteY25" fmla="*/ 165779 h 473652"/>
                <a:gd name="connsiteX26" fmla="*/ 404904 w 846687"/>
                <a:gd name="connsiteY26" fmla="*/ 71046 h 473652"/>
                <a:gd name="connsiteX27" fmla="*/ 497914 w 846687"/>
                <a:gd name="connsiteY27" fmla="*/ 0 h 473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846687" h="473651">
                  <a:moveTo>
                    <a:pt x="497914" y="0"/>
                  </a:moveTo>
                  <a:cubicBezTo>
                    <a:pt x="544416" y="0"/>
                    <a:pt x="590918" y="23680"/>
                    <a:pt x="590918" y="47366"/>
                  </a:cubicBezTo>
                  <a:cubicBezTo>
                    <a:pt x="637419" y="118412"/>
                    <a:pt x="707175" y="71046"/>
                    <a:pt x="753677" y="94726"/>
                  </a:cubicBezTo>
                  <a:cubicBezTo>
                    <a:pt x="823433" y="118412"/>
                    <a:pt x="846687" y="189459"/>
                    <a:pt x="846687" y="236826"/>
                  </a:cubicBezTo>
                  <a:cubicBezTo>
                    <a:pt x="846687" y="307872"/>
                    <a:pt x="800185" y="355239"/>
                    <a:pt x="753677" y="378919"/>
                  </a:cubicBezTo>
                  <a:cubicBezTo>
                    <a:pt x="707175" y="426285"/>
                    <a:pt x="637419" y="402605"/>
                    <a:pt x="590918" y="402605"/>
                  </a:cubicBezTo>
                  <a:cubicBezTo>
                    <a:pt x="567670" y="449965"/>
                    <a:pt x="497914" y="449965"/>
                    <a:pt x="451412" y="473652"/>
                  </a:cubicBezTo>
                  <a:cubicBezTo>
                    <a:pt x="381656" y="473652"/>
                    <a:pt x="288647" y="473652"/>
                    <a:pt x="265399" y="402605"/>
                  </a:cubicBezTo>
                  <a:cubicBezTo>
                    <a:pt x="242145" y="355239"/>
                    <a:pt x="172395" y="402605"/>
                    <a:pt x="125887" y="378919"/>
                  </a:cubicBezTo>
                  <a:cubicBezTo>
                    <a:pt x="79386" y="378919"/>
                    <a:pt x="32884" y="331552"/>
                    <a:pt x="9630" y="284192"/>
                  </a:cubicBezTo>
                  <a:cubicBezTo>
                    <a:pt x="-13618" y="260506"/>
                    <a:pt x="9630" y="213139"/>
                    <a:pt x="32884" y="189459"/>
                  </a:cubicBezTo>
                  <a:cubicBezTo>
                    <a:pt x="56138" y="142093"/>
                    <a:pt x="125887" y="165779"/>
                    <a:pt x="172395" y="142093"/>
                  </a:cubicBezTo>
                  <a:cubicBezTo>
                    <a:pt x="195643" y="118412"/>
                    <a:pt x="172395" y="118412"/>
                    <a:pt x="195643" y="94726"/>
                  </a:cubicBezTo>
                  <a:cubicBezTo>
                    <a:pt x="218897" y="71046"/>
                    <a:pt x="265399" y="23680"/>
                    <a:pt x="311901" y="47366"/>
                  </a:cubicBezTo>
                  <a:cubicBezTo>
                    <a:pt x="311901" y="47366"/>
                    <a:pt x="311901" y="71046"/>
                    <a:pt x="311901" y="71046"/>
                  </a:cubicBezTo>
                  <a:cubicBezTo>
                    <a:pt x="265399" y="71046"/>
                    <a:pt x="242145" y="118412"/>
                    <a:pt x="195643" y="165779"/>
                  </a:cubicBezTo>
                  <a:cubicBezTo>
                    <a:pt x="195643" y="213139"/>
                    <a:pt x="195643" y="260506"/>
                    <a:pt x="218897" y="307872"/>
                  </a:cubicBezTo>
                  <a:cubicBezTo>
                    <a:pt x="288647" y="378919"/>
                    <a:pt x="404904" y="355239"/>
                    <a:pt x="474660" y="331552"/>
                  </a:cubicBezTo>
                  <a:cubicBezTo>
                    <a:pt x="497914" y="331552"/>
                    <a:pt x="544416" y="307872"/>
                    <a:pt x="544416" y="284192"/>
                  </a:cubicBezTo>
                  <a:cubicBezTo>
                    <a:pt x="544416" y="236826"/>
                    <a:pt x="521162" y="213139"/>
                    <a:pt x="521162" y="189459"/>
                  </a:cubicBezTo>
                  <a:cubicBezTo>
                    <a:pt x="474660" y="165779"/>
                    <a:pt x="474660" y="142093"/>
                    <a:pt x="428158" y="142093"/>
                  </a:cubicBezTo>
                  <a:cubicBezTo>
                    <a:pt x="428158" y="165779"/>
                    <a:pt x="404904" y="189459"/>
                    <a:pt x="428158" y="213139"/>
                  </a:cubicBezTo>
                  <a:cubicBezTo>
                    <a:pt x="451412" y="213139"/>
                    <a:pt x="474660" y="213139"/>
                    <a:pt x="474660" y="236826"/>
                  </a:cubicBezTo>
                  <a:cubicBezTo>
                    <a:pt x="474660" y="284192"/>
                    <a:pt x="428158" y="284192"/>
                    <a:pt x="404904" y="284192"/>
                  </a:cubicBezTo>
                  <a:cubicBezTo>
                    <a:pt x="358402" y="307872"/>
                    <a:pt x="288647" y="307872"/>
                    <a:pt x="265399" y="236826"/>
                  </a:cubicBezTo>
                  <a:cubicBezTo>
                    <a:pt x="242145" y="213139"/>
                    <a:pt x="242145" y="189459"/>
                    <a:pt x="265399" y="165779"/>
                  </a:cubicBezTo>
                  <a:cubicBezTo>
                    <a:pt x="288647" y="94726"/>
                    <a:pt x="428158" y="165779"/>
                    <a:pt x="404904" y="71046"/>
                  </a:cubicBezTo>
                  <a:cubicBezTo>
                    <a:pt x="428158" y="23680"/>
                    <a:pt x="474660" y="0"/>
                    <a:pt x="49791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1" name="任意多边形 90"/>
            <p:cNvSpPr/>
            <p:nvPr/>
          </p:nvSpPr>
          <p:spPr>
            <a:xfrm>
              <a:off x="2482583" y="4375504"/>
              <a:ext cx="183663" cy="252958"/>
            </a:xfrm>
            <a:custGeom>
              <a:avLst/>
              <a:gdLst>
                <a:gd name="connsiteX0" fmla="*/ 126627 w 183663"/>
                <a:gd name="connsiteY0" fmla="*/ 187 h 252958"/>
                <a:gd name="connsiteX1" fmla="*/ 160701 w 183663"/>
                <a:gd name="connsiteY1" fmla="*/ 9676 h 252958"/>
                <a:gd name="connsiteX2" fmla="*/ 137746 w 183663"/>
                <a:gd name="connsiteY2" fmla="*/ 219923 h 252958"/>
                <a:gd name="connsiteX3" fmla="*/ 183663 w 183663"/>
                <a:gd name="connsiteY3" fmla="*/ 243281 h 252958"/>
                <a:gd name="connsiteX4" fmla="*/ 68873 w 183663"/>
                <a:gd name="connsiteY4" fmla="*/ 219923 h 252958"/>
                <a:gd name="connsiteX5" fmla="*/ 0 w 183663"/>
                <a:gd name="connsiteY5" fmla="*/ 103118 h 252958"/>
                <a:gd name="connsiteX6" fmla="*/ 45917 w 183663"/>
                <a:gd name="connsiteY6" fmla="*/ 33039 h 252958"/>
                <a:gd name="connsiteX7" fmla="*/ 94703 w 183663"/>
                <a:gd name="connsiteY7" fmla="*/ 3836 h 252958"/>
                <a:gd name="connsiteX8" fmla="*/ 126627 w 183663"/>
                <a:gd name="connsiteY8" fmla="*/ 187 h 252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3663" h="252957">
                  <a:moveTo>
                    <a:pt x="126627" y="187"/>
                  </a:moveTo>
                  <a:cubicBezTo>
                    <a:pt x="137746" y="917"/>
                    <a:pt x="149224" y="3837"/>
                    <a:pt x="160701" y="9676"/>
                  </a:cubicBezTo>
                  <a:cubicBezTo>
                    <a:pt x="114790" y="56397"/>
                    <a:pt x="114790" y="149839"/>
                    <a:pt x="137746" y="219923"/>
                  </a:cubicBezTo>
                  <a:cubicBezTo>
                    <a:pt x="183663" y="243281"/>
                    <a:pt x="183663" y="243281"/>
                    <a:pt x="183663" y="243281"/>
                  </a:cubicBezTo>
                  <a:cubicBezTo>
                    <a:pt x="137746" y="266644"/>
                    <a:pt x="114790" y="243281"/>
                    <a:pt x="68873" y="219923"/>
                  </a:cubicBezTo>
                  <a:cubicBezTo>
                    <a:pt x="22956" y="196560"/>
                    <a:pt x="0" y="149839"/>
                    <a:pt x="0" y="103118"/>
                  </a:cubicBezTo>
                  <a:cubicBezTo>
                    <a:pt x="0" y="79760"/>
                    <a:pt x="0" y="33039"/>
                    <a:pt x="45917" y="33039"/>
                  </a:cubicBezTo>
                  <a:cubicBezTo>
                    <a:pt x="57395" y="21360"/>
                    <a:pt x="74615" y="9676"/>
                    <a:pt x="94703" y="3836"/>
                  </a:cubicBezTo>
                  <a:cubicBezTo>
                    <a:pt x="104747" y="917"/>
                    <a:pt x="115507" y="-543"/>
                    <a:pt x="126627" y="1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2" name="任意多边形 91"/>
            <p:cNvSpPr/>
            <p:nvPr/>
          </p:nvSpPr>
          <p:spPr>
            <a:xfrm>
              <a:off x="3745779" y="4375762"/>
              <a:ext cx="235353" cy="271587"/>
            </a:xfrm>
            <a:custGeom>
              <a:avLst/>
              <a:gdLst>
                <a:gd name="connsiteX0" fmla="*/ 43320 w 235353"/>
                <a:gd name="connsiteY0" fmla="*/ 190 h 271587"/>
                <a:gd name="connsiteX1" fmla="*/ 82440 w 235353"/>
                <a:gd name="connsiteY1" fmla="*/ 3908 h 271587"/>
                <a:gd name="connsiteX2" fmla="*/ 141643 w 235353"/>
                <a:gd name="connsiteY2" fmla="*/ 33647 h 271587"/>
                <a:gd name="connsiteX3" fmla="*/ 209310 w 235353"/>
                <a:gd name="connsiteY3" fmla="*/ 128824 h 271587"/>
                <a:gd name="connsiteX4" fmla="*/ 209310 w 235353"/>
                <a:gd name="connsiteY4" fmla="*/ 224001 h 271587"/>
                <a:gd name="connsiteX5" fmla="*/ 6315 w 235353"/>
                <a:gd name="connsiteY5" fmla="*/ 271587 h 271587"/>
                <a:gd name="connsiteX6" fmla="*/ 28874 w 235353"/>
                <a:gd name="connsiteY6" fmla="*/ 81239 h 271587"/>
                <a:gd name="connsiteX7" fmla="*/ 6315 w 235353"/>
                <a:gd name="connsiteY7" fmla="*/ 9857 h 271587"/>
                <a:gd name="connsiteX8" fmla="*/ 43320 w 235353"/>
                <a:gd name="connsiteY8" fmla="*/ 190 h 271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5353" h="271587">
                  <a:moveTo>
                    <a:pt x="43320" y="190"/>
                  </a:moveTo>
                  <a:cubicBezTo>
                    <a:pt x="56361" y="-554"/>
                    <a:pt x="69754" y="934"/>
                    <a:pt x="82440" y="3908"/>
                  </a:cubicBezTo>
                  <a:cubicBezTo>
                    <a:pt x="107812" y="9857"/>
                    <a:pt x="130366" y="21749"/>
                    <a:pt x="141643" y="33647"/>
                  </a:cubicBezTo>
                  <a:cubicBezTo>
                    <a:pt x="209310" y="128824"/>
                    <a:pt x="209310" y="128824"/>
                    <a:pt x="209310" y="128824"/>
                  </a:cubicBezTo>
                  <a:cubicBezTo>
                    <a:pt x="231864" y="152620"/>
                    <a:pt x="254418" y="200206"/>
                    <a:pt x="209310" y="224001"/>
                  </a:cubicBezTo>
                  <a:cubicBezTo>
                    <a:pt x="164203" y="295383"/>
                    <a:pt x="73982" y="247791"/>
                    <a:pt x="6315" y="271587"/>
                  </a:cubicBezTo>
                  <a:cubicBezTo>
                    <a:pt x="28874" y="224001"/>
                    <a:pt x="73982" y="152620"/>
                    <a:pt x="28874" y="81239"/>
                  </a:cubicBezTo>
                  <a:cubicBezTo>
                    <a:pt x="28874" y="81239"/>
                    <a:pt x="-16239" y="33647"/>
                    <a:pt x="6315" y="9857"/>
                  </a:cubicBezTo>
                  <a:cubicBezTo>
                    <a:pt x="17592" y="3908"/>
                    <a:pt x="30280" y="934"/>
                    <a:pt x="43320" y="19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3" name="任意多边形 92"/>
            <p:cNvSpPr/>
            <p:nvPr/>
          </p:nvSpPr>
          <p:spPr>
            <a:xfrm>
              <a:off x="2287323" y="4390818"/>
              <a:ext cx="214593" cy="251324"/>
            </a:xfrm>
            <a:custGeom>
              <a:avLst/>
              <a:gdLst>
                <a:gd name="connsiteX0" fmla="*/ 144995 w 214593"/>
                <a:gd name="connsiteY0" fmla="*/ 0 h 251324"/>
                <a:gd name="connsiteX1" fmla="*/ 121796 w 214593"/>
                <a:gd name="connsiteY1" fmla="*/ 68544 h 251324"/>
                <a:gd name="connsiteX2" fmla="*/ 214593 w 214593"/>
                <a:gd name="connsiteY2" fmla="*/ 251324 h 251324"/>
                <a:gd name="connsiteX3" fmla="*/ 29000 w 214593"/>
                <a:gd name="connsiteY3" fmla="*/ 182780 h 251324"/>
                <a:gd name="connsiteX4" fmla="*/ 5801 w 214593"/>
                <a:gd name="connsiteY4" fmla="*/ 68544 h 251324"/>
                <a:gd name="connsiteX5" fmla="*/ 144995 w 214593"/>
                <a:gd name="connsiteY5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593" h="251324">
                  <a:moveTo>
                    <a:pt x="144995" y="0"/>
                  </a:moveTo>
                  <a:cubicBezTo>
                    <a:pt x="121796" y="68544"/>
                    <a:pt x="121796" y="68544"/>
                    <a:pt x="121796" y="68544"/>
                  </a:cubicBezTo>
                  <a:cubicBezTo>
                    <a:pt x="144995" y="137088"/>
                    <a:pt x="168195" y="205626"/>
                    <a:pt x="214593" y="251324"/>
                  </a:cubicBezTo>
                  <a:cubicBezTo>
                    <a:pt x="144995" y="251324"/>
                    <a:pt x="75398" y="228478"/>
                    <a:pt x="29000" y="182780"/>
                  </a:cubicBezTo>
                  <a:cubicBezTo>
                    <a:pt x="-17399" y="137088"/>
                    <a:pt x="5801" y="114236"/>
                    <a:pt x="5801" y="68544"/>
                  </a:cubicBezTo>
                  <a:cubicBezTo>
                    <a:pt x="29000" y="0"/>
                    <a:pt x="98597" y="0"/>
                    <a:pt x="14499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4" name="任意多边形 93"/>
            <p:cNvSpPr/>
            <p:nvPr/>
          </p:nvSpPr>
          <p:spPr>
            <a:xfrm>
              <a:off x="2979345" y="4690477"/>
              <a:ext cx="891408" cy="521652"/>
            </a:xfrm>
            <a:custGeom>
              <a:avLst/>
              <a:gdLst>
                <a:gd name="connsiteX0" fmla="*/ 227867 w 891408"/>
                <a:gd name="connsiteY0" fmla="*/ 0 h 521652"/>
                <a:gd name="connsiteX1" fmla="*/ 413881 w 891408"/>
                <a:gd name="connsiteY1" fmla="*/ 23199 h 521652"/>
                <a:gd name="connsiteX2" fmla="*/ 344125 w 891408"/>
                <a:gd name="connsiteY2" fmla="*/ 139194 h 521652"/>
                <a:gd name="connsiteX3" fmla="*/ 390627 w 891408"/>
                <a:gd name="connsiteY3" fmla="*/ 255190 h 521652"/>
                <a:gd name="connsiteX4" fmla="*/ 398494 w 891408"/>
                <a:gd name="connsiteY4" fmla="*/ 258259 h 521652"/>
                <a:gd name="connsiteX5" fmla="*/ 312157 w 891408"/>
                <a:gd name="connsiteY5" fmla="*/ 275491 h 521652"/>
                <a:gd name="connsiteX6" fmla="*/ 227867 w 891408"/>
                <a:gd name="connsiteY6" fmla="*/ 278389 h 521652"/>
                <a:gd name="connsiteX7" fmla="*/ 144856 w 891408"/>
                <a:gd name="connsiteY7" fmla="*/ 174858 h 521652"/>
                <a:gd name="connsiteX8" fmla="*/ 144387 w 891408"/>
                <a:gd name="connsiteY8" fmla="*/ 190275 h 521652"/>
                <a:gd name="connsiteX9" fmla="*/ 193172 w 891408"/>
                <a:gd name="connsiteY9" fmla="*/ 283882 h 521652"/>
                <a:gd name="connsiteX10" fmla="*/ 422746 w 891408"/>
                <a:gd name="connsiteY10" fmla="*/ 330688 h 521652"/>
                <a:gd name="connsiteX11" fmla="*/ 698237 w 891408"/>
                <a:gd name="connsiteY11" fmla="*/ 494507 h 521652"/>
                <a:gd name="connsiteX12" fmla="*/ 858945 w 891408"/>
                <a:gd name="connsiteY12" fmla="*/ 400894 h 521652"/>
                <a:gd name="connsiteX13" fmla="*/ 881900 w 891408"/>
                <a:gd name="connsiteY13" fmla="*/ 400894 h 521652"/>
                <a:gd name="connsiteX14" fmla="*/ 858945 w 891408"/>
                <a:gd name="connsiteY14" fmla="*/ 471107 h 521652"/>
                <a:gd name="connsiteX15" fmla="*/ 537536 w 891408"/>
                <a:gd name="connsiteY15" fmla="*/ 517907 h 521652"/>
                <a:gd name="connsiteX16" fmla="*/ 491619 w 891408"/>
                <a:gd name="connsiteY16" fmla="*/ 471107 h 521652"/>
                <a:gd name="connsiteX17" fmla="*/ 376829 w 891408"/>
                <a:gd name="connsiteY17" fmla="*/ 424300 h 521652"/>
                <a:gd name="connsiteX18" fmla="*/ 307956 w 891408"/>
                <a:gd name="connsiteY18" fmla="*/ 377494 h 521652"/>
                <a:gd name="connsiteX19" fmla="*/ 32465 w 891408"/>
                <a:gd name="connsiteY19" fmla="*/ 330688 h 521652"/>
                <a:gd name="connsiteX20" fmla="*/ 9509 w 891408"/>
                <a:gd name="connsiteY20" fmla="*/ 190275 h 521652"/>
                <a:gd name="connsiteX21" fmla="*/ 147255 w 891408"/>
                <a:gd name="connsiteY21" fmla="*/ 96663 h 521652"/>
                <a:gd name="connsiteX22" fmla="*/ 145976 w 891408"/>
                <a:gd name="connsiteY22" fmla="*/ 138519 h 521652"/>
                <a:gd name="connsiteX23" fmla="*/ 172646 w 891408"/>
                <a:gd name="connsiteY23" fmla="*/ 81197 h 521652"/>
                <a:gd name="connsiteX24" fmla="*/ 227867 w 891408"/>
                <a:gd name="connsiteY24" fmla="*/ 0 h 521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91408" h="521651">
                  <a:moveTo>
                    <a:pt x="227867" y="0"/>
                  </a:moveTo>
                  <a:cubicBezTo>
                    <a:pt x="297623" y="23199"/>
                    <a:pt x="344125" y="0"/>
                    <a:pt x="413881" y="23199"/>
                  </a:cubicBezTo>
                  <a:cubicBezTo>
                    <a:pt x="367379" y="46398"/>
                    <a:pt x="344125" y="92796"/>
                    <a:pt x="344125" y="139194"/>
                  </a:cubicBezTo>
                  <a:cubicBezTo>
                    <a:pt x="344125" y="162394"/>
                    <a:pt x="367379" y="208792"/>
                    <a:pt x="390627" y="255190"/>
                  </a:cubicBezTo>
                  <a:lnTo>
                    <a:pt x="398494" y="258259"/>
                  </a:lnTo>
                  <a:lnTo>
                    <a:pt x="312157" y="275491"/>
                  </a:lnTo>
                  <a:cubicBezTo>
                    <a:pt x="280184" y="284186"/>
                    <a:pt x="251121" y="289989"/>
                    <a:pt x="227867" y="278389"/>
                  </a:cubicBezTo>
                  <a:lnTo>
                    <a:pt x="144856" y="174858"/>
                  </a:lnTo>
                  <a:lnTo>
                    <a:pt x="144387" y="190275"/>
                  </a:lnTo>
                  <a:cubicBezTo>
                    <a:pt x="152997" y="225378"/>
                    <a:pt x="170216" y="260481"/>
                    <a:pt x="193172" y="283882"/>
                  </a:cubicBezTo>
                  <a:cubicBezTo>
                    <a:pt x="262045" y="330688"/>
                    <a:pt x="353873" y="354094"/>
                    <a:pt x="422746" y="330688"/>
                  </a:cubicBezTo>
                  <a:cubicBezTo>
                    <a:pt x="468663" y="447700"/>
                    <a:pt x="583447" y="494507"/>
                    <a:pt x="698237" y="494507"/>
                  </a:cubicBezTo>
                  <a:cubicBezTo>
                    <a:pt x="767110" y="471107"/>
                    <a:pt x="813028" y="471107"/>
                    <a:pt x="858945" y="400894"/>
                  </a:cubicBezTo>
                  <a:cubicBezTo>
                    <a:pt x="881900" y="400894"/>
                    <a:pt x="881900" y="400894"/>
                    <a:pt x="881900" y="400894"/>
                  </a:cubicBezTo>
                  <a:cubicBezTo>
                    <a:pt x="904856" y="424300"/>
                    <a:pt x="881900" y="447700"/>
                    <a:pt x="858945" y="471107"/>
                  </a:cubicBezTo>
                  <a:cubicBezTo>
                    <a:pt x="767110" y="541313"/>
                    <a:pt x="652320" y="517907"/>
                    <a:pt x="537536" y="517907"/>
                  </a:cubicBezTo>
                  <a:cubicBezTo>
                    <a:pt x="537536" y="494507"/>
                    <a:pt x="537536" y="447700"/>
                    <a:pt x="491619" y="471107"/>
                  </a:cubicBezTo>
                  <a:cubicBezTo>
                    <a:pt x="445702" y="471107"/>
                    <a:pt x="422746" y="447700"/>
                    <a:pt x="376829" y="424300"/>
                  </a:cubicBezTo>
                  <a:cubicBezTo>
                    <a:pt x="307956" y="377494"/>
                    <a:pt x="307956" y="377494"/>
                    <a:pt x="307956" y="377494"/>
                  </a:cubicBezTo>
                  <a:cubicBezTo>
                    <a:pt x="216128" y="400894"/>
                    <a:pt x="101338" y="424300"/>
                    <a:pt x="32465" y="330688"/>
                  </a:cubicBezTo>
                  <a:cubicBezTo>
                    <a:pt x="9509" y="307288"/>
                    <a:pt x="-13446" y="237075"/>
                    <a:pt x="9509" y="190275"/>
                  </a:cubicBezTo>
                  <a:cubicBezTo>
                    <a:pt x="32465" y="143469"/>
                    <a:pt x="101338" y="96663"/>
                    <a:pt x="147255" y="96663"/>
                  </a:cubicBezTo>
                  <a:lnTo>
                    <a:pt x="145976" y="138519"/>
                  </a:lnTo>
                  <a:lnTo>
                    <a:pt x="172646" y="81197"/>
                  </a:lnTo>
                  <a:cubicBezTo>
                    <a:pt x="192989" y="57997"/>
                    <a:pt x="216243" y="34798"/>
                    <a:pt x="22786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5" name="任意多边形 94"/>
            <p:cNvSpPr/>
            <p:nvPr/>
          </p:nvSpPr>
          <p:spPr>
            <a:xfrm>
              <a:off x="3393226" y="4690477"/>
              <a:ext cx="568371" cy="437436"/>
            </a:xfrm>
            <a:custGeom>
              <a:avLst/>
              <a:gdLst>
                <a:gd name="connsiteX0" fmla="*/ 255762 w 568371"/>
                <a:gd name="connsiteY0" fmla="*/ 0 h 437436"/>
                <a:gd name="connsiteX1" fmla="*/ 441782 w 568371"/>
                <a:gd name="connsiteY1" fmla="*/ 23199 h 437436"/>
                <a:gd name="connsiteX2" fmla="*/ 558039 w 568371"/>
                <a:gd name="connsiteY2" fmla="*/ 139194 h 437436"/>
                <a:gd name="connsiteX3" fmla="*/ 558039 w 568371"/>
                <a:gd name="connsiteY3" fmla="*/ 231991 h 437436"/>
                <a:gd name="connsiteX4" fmla="*/ 348772 w 568371"/>
                <a:gd name="connsiteY4" fmla="*/ 324788 h 437436"/>
                <a:gd name="connsiteX5" fmla="*/ 325524 w 568371"/>
                <a:gd name="connsiteY5" fmla="*/ 347987 h 437436"/>
                <a:gd name="connsiteX6" fmla="*/ 325524 w 568371"/>
                <a:gd name="connsiteY6" fmla="*/ 394385 h 437436"/>
                <a:gd name="connsiteX7" fmla="*/ 139505 w 568371"/>
                <a:gd name="connsiteY7" fmla="*/ 417584 h 437436"/>
                <a:gd name="connsiteX8" fmla="*/ 43597 w 568371"/>
                <a:gd name="connsiteY8" fmla="*/ 353783 h 437436"/>
                <a:gd name="connsiteX9" fmla="*/ 4852 w 568371"/>
                <a:gd name="connsiteY9" fmla="*/ 266163 h 437436"/>
                <a:gd name="connsiteX10" fmla="*/ 43597 w 568371"/>
                <a:gd name="connsiteY10" fmla="*/ 281288 h 437436"/>
                <a:gd name="connsiteX11" fmla="*/ 93003 w 568371"/>
                <a:gd name="connsiteY11" fmla="*/ 324788 h 437436"/>
                <a:gd name="connsiteX12" fmla="*/ 302270 w 568371"/>
                <a:gd name="connsiteY12" fmla="*/ 347987 h 437436"/>
                <a:gd name="connsiteX13" fmla="*/ 395274 w 568371"/>
                <a:gd name="connsiteY13" fmla="*/ 162394 h 437436"/>
                <a:gd name="connsiteX14" fmla="*/ 302270 w 568371"/>
                <a:gd name="connsiteY14" fmla="*/ 46398 h 437436"/>
                <a:gd name="connsiteX15" fmla="*/ 186013 w 568371"/>
                <a:gd name="connsiteY15" fmla="*/ 69597 h 437436"/>
                <a:gd name="connsiteX16" fmla="*/ 162759 w 568371"/>
                <a:gd name="connsiteY16" fmla="*/ 162394 h 437436"/>
                <a:gd name="connsiteX17" fmla="*/ 209261 w 568371"/>
                <a:gd name="connsiteY17" fmla="*/ 162394 h 437436"/>
                <a:gd name="connsiteX18" fmla="*/ 302270 w 568371"/>
                <a:gd name="connsiteY18" fmla="*/ 115995 h 437436"/>
                <a:gd name="connsiteX19" fmla="*/ 348772 w 568371"/>
                <a:gd name="connsiteY19" fmla="*/ 185593 h 437436"/>
                <a:gd name="connsiteX20" fmla="*/ 232515 w 568371"/>
                <a:gd name="connsiteY20" fmla="*/ 301588 h 437436"/>
                <a:gd name="connsiteX21" fmla="*/ 116257 w 568371"/>
                <a:gd name="connsiteY21" fmla="*/ 278389 h 437436"/>
                <a:gd name="connsiteX22" fmla="*/ 93003 w 568371"/>
                <a:gd name="connsiteY22" fmla="*/ 208792 h 437436"/>
                <a:gd name="connsiteX23" fmla="*/ 0 w 568371"/>
                <a:gd name="connsiteY23" fmla="*/ 185593 h 437436"/>
                <a:gd name="connsiteX24" fmla="*/ 23247 w 568371"/>
                <a:gd name="connsiteY24" fmla="*/ 92796 h 437436"/>
                <a:gd name="connsiteX25" fmla="*/ 255762 w 568371"/>
                <a:gd name="connsiteY25" fmla="*/ 0 h 437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68371" h="437435">
                  <a:moveTo>
                    <a:pt x="255762" y="0"/>
                  </a:moveTo>
                  <a:cubicBezTo>
                    <a:pt x="441782" y="23199"/>
                    <a:pt x="441782" y="23199"/>
                    <a:pt x="441782" y="23199"/>
                  </a:cubicBezTo>
                  <a:cubicBezTo>
                    <a:pt x="488284" y="46398"/>
                    <a:pt x="534785" y="92796"/>
                    <a:pt x="558039" y="139194"/>
                  </a:cubicBezTo>
                  <a:cubicBezTo>
                    <a:pt x="581287" y="185593"/>
                    <a:pt x="558039" y="208792"/>
                    <a:pt x="558039" y="231991"/>
                  </a:cubicBezTo>
                  <a:cubicBezTo>
                    <a:pt x="511531" y="301588"/>
                    <a:pt x="441782" y="371186"/>
                    <a:pt x="348772" y="324788"/>
                  </a:cubicBezTo>
                  <a:cubicBezTo>
                    <a:pt x="325524" y="324788"/>
                    <a:pt x="325524" y="347987"/>
                    <a:pt x="325524" y="347987"/>
                  </a:cubicBezTo>
                  <a:cubicBezTo>
                    <a:pt x="325524" y="371186"/>
                    <a:pt x="325524" y="394385"/>
                    <a:pt x="325524" y="394385"/>
                  </a:cubicBezTo>
                  <a:cubicBezTo>
                    <a:pt x="255762" y="417584"/>
                    <a:pt x="186013" y="463982"/>
                    <a:pt x="139505" y="417584"/>
                  </a:cubicBezTo>
                  <a:cubicBezTo>
                    <a:pt x="93003" y="405985"/>
                    <a:pt x="63940" y="382785"/>
                    <a:pt x="43597" y="353783"/>
                  </a:cubicBezTo>
                  <a:lnTo>
                    <a:pt x="4852" y="266163"/>
                  </a:lnTo>
                  <a:lnTo>
                    <a:pt x="43597" y="281288"/>
                  </a:lnTo>
                  <a:cubicBezTo>
                    <a:pt x="63940" y="289989"/>
                    <a:pt x="81379" y="301588"/>
                    <a:pt x="93003" y="324788"/>
                  </a:cubicBezTo>
                  <a:cubicBezTo>
                    <a:pt x="162759" y="347987"/>
                    <a:pt x="232515" y="371186"/>
                    <a:pt x="302270" y="347987"/>
                  </a:cubicBezTo>
                  <a:cubicBezTo>
                    <a:pt x="348772" y="301588"/>
                    <a:pt x="441782" y="231991"/>
                    <a:pt x="395274" y="162394"/>
                  </a:cubicBezTo>
                  <a:cubicBezTo>
                    <a:pt x="395274" y="115995"/>
                    <a:pt x="348772" y="69597"/>
                    <a:pt x="302270" y="46398"/>
                  </a:cubicBezTo>
                  <a:cubicBezTo>
                    <a:pt x="255762" y="46398"/>
                    <a:pt x="232515" y="69597"/>
                    <a:pt x="186013" y="69597"/>
                  </a:cubicBezTo>
                  <a:cubicBezTo>
                    <a:pt x="162759" y="92796"/>
                    <a:pt x="116257" y="115995"/>
                    <a:pt x="162759" y="162394"/>
                  </a:cubicBezTo>
                  <a:cubicBezTo>
                    <a:pt x="162759" y="162394"/>
                    <a:pt x="186013" y="162394"/>
                    <a:pt x="209261" y="162394"/>
                  </a:cubicBezTo>
                  <a:cubicBezTo>
                    <a:pt x="209261" y="115995"/>
                    <a:pt x="255762" y="115995"/>
                    <a:pt x="302270" y="115995"/>
                  </a:cubicBezTo>
                  <a:cubicBezTo>
                    <a:pt x="325524" y="139194"/>
                    <a:pt x="348772" y="162394"/>
                    <a:pt x="348772" y="185593"/>
                  </a:cubicBezTo>
                  <a:cubicBezTo>
                    <a:pt x="348772" y="231991"/>
                    <a:pt x="279016" y="278389"/>
                    <a:pt x="232515" y="301588"/>
                  </a:cubicBezTo>
                  <a:cubicBezTo>
                    <a:pt x="209261" y="301588"/>
                    <a:pt x="162759" y="301588"/>
                    <a:pt x="116257" y="278389"/>
                  </a:cubicBezTo>
                  <a:cubicBezTo>
                    <a:pt x="116257" y="255190"/>
                    <a:pt x="116257" y="231991"/>
                    <a:pt x="93003" y="208792"/>
                  </a:cubicBezTo>
                  <a:cubicBezTo>
                    <a:pt x="46501" y="231991"/>
                    <a:pt x="23247" y="208792"/>
                    <a:pt x="0" y="185593"/>
                  </a:cubicBezTo>
                  <a:cubicBezTo>
                    <a:pt x="0" y="162394"/>
                    <a:pt x="0" y="115995"/>
                    <a:pt x="23247" y="92796"/>
                  </a:cubicBezTo>
                  <a:cubicBezTo>
                    <a:pt x="69755" y="23199"/>
                    <a:pt x="162759" y="23199"/>
                    <a:pt x="25576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6" name="任意多边形 95"/>
            <p:cNvSpPr/>
            <p:nvPr/>
          </p:nvSpPr>
          <p:spPr>
            <a:xfrm>
              <a:off x="2733907" y="4738805"/>
              <a:ext cx="251324" cy="251324"/>
            </a:xfrm>
            <a:custGeom>
              <a:avLst/>
              <a:gdLst>
                <a:gd name="connsiteX0" fmla="*/ 137082 w 251324"/>
                <a:gd name="connsiteY0" fmla="*/ 0 h 251324"/>
                <a:gd name="connsiteX1" fmla="*/ 251324 w 251324"/>
                <a:gd name="connsiteY1" fmla="*/ 22846 h 251324"/>
                <a:gd name="connsiteX2" fmla="*/ 205626 w 251324"/>
                <a:gd name="connsiteY2" fmla="*/ 114236 h 251324"/>
                <a:gd name="connsiteX3" fmla="*/ 182780 w 251324"/>
                <a:gd name="connsiteY3" fmla="*/ 251324 h 251324"/>
                <a:gd name="connsiteX4" fmla="*/ 45692 w 251324"/>
                <a:gd name="connsiteY4" fmla="*/ 228478 h 251324"/>
                <a:gd name="connsiteX5" fmla="*/ 0 w 251324"/>
                <a:gd name="connsiteY5" fmla="*/ 91390 h 251324"/>
                <a:gd name="connsiteX6" fmla="*/ 137082 w 251324"/>
                <a:gd name="connsiteY6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1324" h="251324">
                  <a:moveTo>
                    <a:pt x="137082" y="0"/>
                  </a:moveTo>
                  <a:cubicBezTo>
                    <a:pt x="182780" y="0"/>
                    <a:pt x="205626" y="22846"/>
                    <a:pt x="251324" y="22846"/>
                  </a:cubicBezTo>
                  <a:cubicBezTo>
                    <a:pt x="228472" y="68544"/>
                    <a:pt x="205626" y="91390"/>
                    <a:pt x="205626" y="114236"/>
                  </a:cubicBezTo>
                  <a:cubicBezTo>
                    <a:pt x="182780" y="159934"/>
                    <a:pt x="182780" y="205626"/>
                    <a:pt x="182780" y="251324"/>
                  </a:cubicBezTo>
                  <a:cubicBezTo>
                    <a:pt x="137082" y="251324"/>
                    <a:pt x="91390" y="251324"/>
                    <a:pt x="45692" y="228478"/>
                  </a:cubicBezTo>
                  <a:cubicBezTo>
                    <a:pt x="0" y="205626"/>
                    <a:pt x="0" y="137088"/>
                    <a:pt x="0" y="91390"/>
                  </a:cubicBezTo>
                  <a:cubicBezTo>
                    <a:pt x="22846" y="45692"/>
                    <a:pt x="68544" y="0"/>
                    <a:pt x="13708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7" name="任意多边形 96"/>
            <p:cNvSpPr/>
            <p:nvPr/>
          </p:nvSpPr>
          <p:spPr>
            <a:xfrm>
              <a:off x="3961531" y="4787140"/>
              <a:ext cx="232132" cy="299658"/>
            </a:xfrm>
            <a:custGeom>
              <a:avLst/>
              <a:gdLst>
                <a:gd name="connsiteX0" fmla="*/ 91390 w 232132"/>
                <a:gd name="connsiteY0" fmla="*/ 0 h 299658"/>
                <a:gd name="connsiteX1" fmla="*/ 228478 w 232132"/>
                <a:gd name="connsiteY1" fmla="*/ 115253 h 299658"/>
                <a:gd name="connsiteX2" fmla="*/ 182780 w 232132"/>
                <a:gd name="connsiteY2" fmla="*/ 253558 h 299658"/>
                <a:gd name="connsiteX3" fmla="*/ 45698 w 232132"/>
                <a:gd name="connsiteY3" fmla="*/ 299658 h 299658"/>
                <a:gd name="connsiteX4" fmla="*/ 0 w 232132"/>
                <a:gd name="connsiteY4" fmla="*/ 253558 h 299658"/>
                <a:gd name="connsiteX5" fmla="*/ 114242 w 232132"/>
                <a:gd name="connsiteY5" fmla="*/ 92200 h 299658"/>
                <a:gd name="connsiteX6" fmla="*/ 91390 w 232132"/>
                <a:gd name="connsiteY6" fmla="*/ 0 h 299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132" h="299658">
                  <a:moveTo>
                    <a:pt x="91390" y="0"/>
                  </a:moveTo>
                  <a:cubicBezTo>
                    <a:pt x="159934" y="0"/>
                    <a:pt x="205632" y="46100"/>
                    <a:pt x="228478" y="115253"/>
                  </a:cubicBezTo>
                  <a:cubicBezTo>
                    <a:pt x="228478" y="161352"/>
                    <a:pt x="251324" y="230505"/>
                    <a:pt x="182780" y="253558"/>
                  </a:cubicBezTo>
                  <a:cubicBezTo>
                    <a:pt x="159934" y="299658"/>
                    <a:pt x="91390" y="299658"/>
                    <a:pt x="45698" y="299658"/>
                  </a:cubicBezTo>
                  <a:cubicBezTo>
                    <a:pt x="22852" y="299658"/>
                    <a:pt x="22852" y="276605"/>
                    <a:pt x="0" y="253558"/>
                  </a:cubicBezTo>
                  <a:cubicBezTo>
                    <a:pt x="45698" y="230505"/>
                    <a:pt x="114242" y="161352"/>
                    <a:pt x="114242" y="92200"/>
                  </a:cubicBezTo>
                  <a:cubicBezTo>
                    <a:pt x="91390" y="0"/>
                    <a:pt x="91390" y="0"/>
                    <a:pt x="9139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8" name="任意多边形 97"/>
            <p:cNvSpPr/>
            <p:nvPr/>
          </p:nvSpPr>
          <p:spPr>
            <a:xfrm>
              <a:off x="3851305" y="4800091"/>
              <a:ext cx="1823710" cy="734897"/>
            </a:xfrm>
            <a:custGeom>
              <a:avLst/>
              <a:gdLst>
                <a:gd name="connsiteX0" fmla="*/ 1492161 w 1823710"/>
                <a:gd name="connsiteY0" fmla="*/ 526 h 734897"/>
                <a:gd name="connsiteX1" fmla="*/ 1540481 w 1823710"/>
                <a:gd name="connsiteY1" fmla="*/ 10365 h 734897"/>
                <a:gd name="connsiteX2" fmla="*/ 1425088 w 1823710"/>
                <a:gd name="connsiteY2" fmla="*/ 150241 h 734897"/>
                <a:gd name="connsiteX3" fmla="*/ 1725106 w 1823710"/>
                <a:gd name="connsiteY3" fmla="*/ 360057 h 734897"/>
                <a:gd name="connsiteX4" fmla="*/ 1817421 w 1823710"/>
                <a:gd name="connsiteY4" fmla="*/ 499933 h 734897"/>
                <a:gd name="connsiteX5" fmla="*/ 1771267 w 1823710"/>
                <a:gd name="connsiteY5" fmla="*/ 639810 h 734897"/>
                <a:gd name="connsiteX6" fmla="*/ 1586636 w 1823710"/>
                <a:gd name="connsiteY6" fmla="*/ 686434 h 734897"/>
                <a:gd name="connsiteX7" fmla="*/ 1148148 w 1823710"/>
                <a:gd name="connsiteY7" fmla="*/ 639810 h 734897"/>
                <a:gd name="connsiteX8" fmla="*/ 801975 w 1823710"/>
                <a:gd name="connsiteY8" fmla="*/ 709749 h 734897"/>
                <a:gd name="connsiteX9" fmla="*/ 617350 w 1823710"/>
                <a:gd name="connsiteY9" fmla="*/ 569872 h 734897"/>
                <a:gd name="connsiteX10" fmla="*/ 178862 w 1823710"/>
                <a:gd name="connsiteY10" fmla="*/ 639810 h 734897"/>
                <a:gd name="connsiteX11" fmla="*/ 86546 w 1823710"/>
                <a:gd name="connsiteY11" fmla="*/ 616495 h 734897"/>
                <a:gd name="connsiteX12" fmla="*/ 63469 w 1823710"/>
                <a:gd name="connsiteY12" fmla="*/ 593187 h 734897"/>
                <a:gd name="connsiteX13" fmla="*/ 17308 w 1823710"/>
                <a:gd name="connsiteY13" fmla="*/ 593187 h 734897"/>
                <a:gd name="connsiteX14" fmla="*/ 17308 w 1823710"/>
                <a:gd name="connsiteY14" fmla="*/ 453310 h 734897"/>
                <a:gd name="connsiteX15" fmla="*/ 63469 w 1823710"/>
                <a:gd name="connsiteY15" fmla="*/ 523248 h 734897"/>
                <a:gd name="connsiteX16" fmla="*/ 271171 w 1823710"/>
                <a:gd name="connsiteY16" fmla="*/ 546557 h 734897"/>
                <a:gd name="connsiteX17" fmla="*/ 548112 w 1823710"/>
                <a:gd name="connsiteY17" fmla="*/ 499933 h 734897"/>
                <a:gd name="connsiteX18" fmla="*/ 801975 w 1823710"/>
                <a:gd name="connsiteY18" fmla="*/ 593187 h 734897"/>
                <a:gd name="connsiteX19" fmla="*/ 1194308 w 1823710"/>
                <a:gd name="connsiteY19" fmla="*/ 546557 h 734897"/>
                <a:gd name="connsiteX20" fmla="*/ 1448165 w 1823710"/>
                <a:gd name="connsiteY20" fmla="*/ 616495 h 734897"/>
                <a:gd name="connsiteX21" fmla="*/ 1725106 w 1823710"/>
                <a:gd name="connsiteY21" fmla="*/ 546557 h 734897"/>
                <a:gd name="connsiteX22" fmla="*/ 1655874 w 1823710"/>
                <a:gd name="connsiteY22" fmla="*/ 406680 h 734897"/>
                <a:gd name="connsiteX23" fmla="*/ 1494326 w 1823710"/>
                <a:gd name="connsiteY23" fmla="*/ 336742 h 734897"/>
                <a:gd name="connsiteX24" fmla="*/ 1263540 w 1823710"/>
                <a:gd name="connsiteY24" fmla="*/ 150241 h 734897"/>
                <a:gd name="connsiteX25" fmla="*/ 1355856 w 1823710"/>
                <a:gd name="connsiteY25" fmla="*/ 10365 h 734897"/>
                <a:gd name="connsiteX26" fmla="*/ 1448165 w 1823710"/>
                <a:gd name="connsiteY26" fmla="*/ 1621 h 734897"/>
                <a:gd name="connsiteX27" fmla="*/ 1492161 w 1823710"/>
                <a:gd name="connsiteY27" fmla="*/ 526 h 734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23710" h="734897">
                  <a:moveTo>
                    <a:pt x="1492161" y="526"/>
                  </a:moveTo>
                  <a:cubicBezTo>
                    <a:pt x="1507307" y="1619"/>
                    <a:pt x="1523173" y="4535"/>
                    <a:pt x="1540481" y="10365"/>
                  </a:cubicBezTo>
                  <a:cubicBezTo>
                    <a:pt x="1471249" y="33673"/>
                    <a:pt x="1425088" y="80303"/>
                    <a:pt x="1425088" y="150241"/>
                  </a:cubicBezTo>
                  <a:cubicBezTo>
                    <a:pt x="1471249" y="290118"/>
                    <a:pt x="1609719" y="290118"/>
                    <a:pt x="1725106" y="360057"/>
                  </a:cubicBezTo>
                  <a:cubicBezTo>
                    <a:pt x="1771267" y="383365"/>
                    <a:pt x="1817421" y="429995"/>
                    <a:pt x="1817421" y="499933"/>
                  </a:cubicBezTo>
                  <a:cubicBezTo>
                    <a:pt x="1840499" y="546557"/>
                    <a:pt x="1794344" y="593187"/>
                    <a:pt x="1771267" y="639810"/>
                  </a:cubicBezTo>
                  <a:cubicBezTo>
                    <a:pt x="1702029" y="663125"/>
                    <a:pt x="1655874" y="733063"/>
                    <a:pt x="1586636" y="686434"/>
                  </a:cubicBezTo>
                  <a:cubicBezTo>
                    <a:pt x="1448165" y="639810"/>
                    <a:pt x="1309701" y="616495"/>
                    <a:pt x="1148148" y="639810"/>
                  </a:cubicBezTo>
                  <a:cubicBezTo>
                    <a:pt x="1055838" y="686434"/>
                    <a:pt x="940445" y="779687"/>
                    <a:pt x="801975" y="709749"/>
                  </a:cubicBezTo>
                  <a:cubicBezTo>
                    <a:pt x="755820" y="663125"/>
                    <a:pt x="709659" y="569872"/>
                    <a:pt x="617350" y="569872"/>
                  </a:cubicBezTo>
                  <a:cubicBezTo>
                    <a:pt x="455796" y="546557"/>
                    <a:pt x="340409" y="639810"/>
                    <a:pt x="178862" y="639810"/>
                  </a:cubicBezTo>
                  <a:cubicBezTo>
                    <a:pt x="155778" y="639810"/>
                    <a:pt x="109624" y="639810"/>
                    <a:pt x="86546" y="616495"/>
                  </a:cubicBezTo>
                  <a:cubicBezTo>
                    <a:pt x="86546" y="593187"/>
                    <a:pt x="86546" y="593187"/>
                    <a:pt x="63469" y="593187"/>
                  </a:cubicBezTo>
                  <a:cubicBezTo>
                    <a:pt x="40391" y="593187"/>
                    <a:pt x="40391" y="593187"/>
                    <a:pt x="17308" y="593187"/>
                  </a:cubicBezTo>
                  <a:cubicBezTo>
                    <a:pt x="-5769" y="546557"/>
                    <a:pt x="-5769" y="499933"/>
                    <a:pt x="17308" y="453310"/>
                  </a:cubicBezTo>
                  <a:cubicBezTo>
                    <a:pt x="40391" y="476618"/>
                    <a:pt x="40391" y="499933"/>
                    <a:pt x="63469" y="523248"/>
                  </a:cubicBezTo>
                  <a:cubicBezTo>
                    <a:pt x="109624" y="593187"/>
                    <a:pt x="201939" y="569872"/>
                    <a:pt x="271171" y="546557"/>
                  </a:cubicBezTo>
                  <a:cubicBezTo>
                    <a:pt x="363487" y="523248"/>
                    <a:pt x="455796" y="523248"/>
                    <a:pt x="548112" y="499933"/>
                  </a:cubicBezTo>
                  <a:cubicBezTo>
                    <a:pt x="640427" y="476618"/>
                    <a:pt x="732737" y="523248"/>
                    <a:pt x="801975" y="593187"/>
                  </a:cubicBezTo>
                  <a:cubicBezTo>
                    <a:pt x="917368" y="639810"/>
                    <a:pt x="1078915" y="569872"/>
                    <a:pt x="1194308" y="546557"/>
                  </a:cubicBezTo>
                  <a:cubicBezTo>
                    <a:pt x="1286618" y="546557"/>
                    <a:pt x="1378933" y="569872"/>
                    <a:pt x="1448165" y="616495"/>
                  </a:cubicBezTo>
                  <a:cubicBezTo>
                    <a:pt x="1540481" y="639810"/>
                    <a:pt x="1678951" y="639810"/>
                    <a:pt x="1725106" y="546557"/>
                  </a:cubicBezTo>
                  <a:cubicBezTo>
                    <a:pt x="1748189" y="476618"/>
                    <a:pt x="1678951" y="429995"/>
                    <a:pt x="1655874" y="406680"/>
                  </a:cubicBezTo>
                  <a:cubicBezTo>
                    <a:pt x="1609719" y="360057"/>
                    <a:pt x="1540481" y="360057"/>
                    <a:pt x="1494326" y="336742"/>
                  </a:cubicBezTo>
                  <a:cubicBezTo>
                    <a:pt x="1402011" y="313427"/>
                    <a:pt x="1286618" y="243488"/>
                    <a:pt x="1263540" y="150241"/>
                  </a:cubicBezTo>
                  <a:cubicBezTo>
                    <a:pt x="1263540" y="80303"/>
                    <a:pt x="1309701" y="33673"/>
                    <a:pt x="1355856" y="10365"/>
                  </a:cubicBezTo>
                  <a:cubicBezTo>
                    <a:pt x="1390472" y="10365"/>
                    <a:pt x="1419322" y="4531"/>
                    <a:pt x="1448165" y="1621"/>
                  </a:cubicBezTo>
                  <a:cubicBezTo>
                    <a:pt x="1462590" y="163"/>
                    <a:pt x="1477015" y="-567"/>
                    <a:pt x="1492161" y="52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9" name="任意多边形 98"/>
            <p:cNvSpPr/>
            <p:nvPr/>
          </p:nvSpPr>
          <p:spPr>
            <a:xfrm>
              <a:off x="4936122" y="4806472"/>
              <a:ext cx="224032" cy="314390"/>
            </a:xfrm>
            <a:custGeom>
              <a:avLst/>
              <a:gdLst>
                <a:gd name="connsiteX0" fmla="*/ 154434 w 224032"/>
                <a:gd name="connsiteY0" fmla="*/ 0 h 314390"/>
                <a:gd name="connsiteX1" fmla="*/ 108036 w 224032"/>
                <a:gd name="connsiteY1" fmla="*/ 164324 h 314390"/>
                <a:gd name="connsiteX2" fmla="*/ 224032 w 224032"/>
                <a:gd name="connsiteY2" fmla="*/ 305182 h 314390"/>
                <a:gd name="connsiteX3" fmla="*/ 38439 w 224032"/>
                <a:gd name="connsiteY3" fmla="*/ 258229 h 314390"/>
                <a:gd name="connsiteX4" fmla="*/ 15239 w 224032"/>
                <a:gd name="connsiteY4" fmla="*/ 140851 h 314390"/>
                <a:gd name="connsiteX5" fmla="*/ 154434 w 224032"/>
                <a:gd name="connsiteY5" fmla="*/ 0 h 314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4032" h="314390">
                  <a:moveTo>
                    <a:pt x="154434" y="0"/>
                  </a:moveTo>
                  <a:cubicBezTo>
                    <a:pt x="131235" y="70426"/>
                    <a:pt x="108036" y="117378"/>
                    <a:pt x="108036" y="164324"/>
                  </a:cubicBezTo>
                  <a:cubicBezTo>
                    <a:pt x="131235" y="211277"/>
                    <a:pt x="177634" y="258229"/>
                    <a:pt x="224032" y="305182"/>
                  </a:cubicBezTo>
                  <a:cubicBezTo>
                    <a:pt x="154434" y="328655"/>
                    <a:pt x="84837" y="305182"/>
                    <a:pt x="38439" y="258229"/>
                  </a:cubicBezTo>
                  <a:cubicBezTo>
                    <a:pt x="-7960" y="234750"/>
                    <a:pt x="-7960" y="187804"/>
                    <a:pt x="15239" y="140851"/>
                  </a:cubicBezTo>
                  <a:cubicBezTo>
                    <a:pt x="15239" y="70426"/>
                    <a:pt x="84837" y="0"/>
                    <a:pt x="15443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00" name="任意多边形 99"/>
            <p:cNvSpPr/>
            <p:nvPr/>
          </p:nvSpPr>
          <p:spPr>
            <a:xfrm>
              <a:off x="4193523" y="4835468"/>
              <a:ext cx="197356" cy="280326"/>
            </a:xfrm>
            <a:custGeom>
              <a:avLst/>
              <a:gdLst>
                <a:gd name="connsiteX0" fmla="*/ 45113 w 197356"/>
                <a:gd name="connsiteY0" fmla="*/ 0 h 280326"/>
                <a:gd name="connsiteX1" fmla="*/ 180442 w 197356"/>
                <a:gd name="connsiteY1" fmla="*/ 70079 h 280326"/>
                <a:gd name="connsiteX2" fmla="*/ 180442 w 197356"/>
                <a:gd name="connsiteY2" fmla="*/ 210242 h 280326"/>
                <a:gd name="connsiteX3" fmla="*/ 45113 w 197356"/>
                <a:gd name="connsiteY3" fmla="*/ 280326 h 280326"/>
                <a:gd name="connsiteX4" fmla="*/ 0 w 197356"/>
                <a:gd name="connsiteY4" fmla="*/ 256963 h 280326"/>
                <a:gd name="connsiteX5" fmla="*/ 45113 w 197356"/>
                <a:gd name="connsiteY5" fmla="*/ 210242 h 280326"/>
                <a:gd name="connsiteX6" fmla="*/ 45113 w 197356"/>
                <a:gd name="connsiteY6" fmla="*/ 0 h 28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356" h="280326">
                  <a:moveTo>
                    <a:pt x="45113" y="0"/>
                  </a:moveTo>
                  <a:cubicBezTo>
                    <a:pt x="90221" y="0"/>
                    <a:pt x="135334" y="46721"/>
                    <a:pt x="180442" y="70079"/>
                  </a:cubicBezTo>
                  <a:cubicBezTo>
                    <a:pt x="202995" y="116800"/>
                    <a:pt x="202995" y="163521"/>
                    <a:pt x="180442" y="210242"/>
                  </a:cubicBezTo>
                  <a:cubicBezTo>
                    <a:pt x="135334" y="256963"/>
                    <a:pt x="90221" y="280326"/>
                    <a:pt x="45113" y="280326"/>
                  </a:cubicBezTo>
                  <a:cubicBezTo>
                    <a:pt x="22554" y="256963"/>
                    <a:pt x="0" y="256963"/>
                    <a:pt x="0" y="256963"/>
                  </a:cubicBezTo>
                  <a:cubicBezTo>
                    <a:pt x="0" y="233605"/>
                    <a:pt x="45113" y="233605"/>
                    <a:pt x="45113" y="210242"/>
                  </a:cubicBezTo>
                  <a:cubicBezTo>
                    <a:pt x="67667" y="140163"/>
                    <a:pt x="67667" y="46721"/>
                    <a:pt x="4511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01" name="任意多边形 100"/>
            <p:cNvSpPr/>
            <p:nvPr/>
          </p:nvSpPr>
          <p:spPr>
            <a:xfrm>
              <a:off x="5459806" y="4848445"/>
              <a:ext cx="183663" cy="250528"/>
            </a:xfrm>
            <a:custGeom>
              <a:avLst/>
              <a:gdLst>
                <a:gd name="connsiteX0" fmla="*/ 162858 w 183663"/>
                <a:gd name="connsiteY0" fmla="*/ 527 h 250528"/>
                <a:gd name="connsiteX1" fmla="*/ 183663 w 183663"/>
                <a:gd name="connsiteY1" fmla="*/ 10381 h 250528"/>
                <a:gd name="connsiteX2" fmla="*/ 137746 w 183663"/>
                <a:gd name="connsiteY2" fmla="*/ 197265 h 250528"/>
                <a:gd name="connsiteX3" fmla="*/ 160708 w 183663"/>
                <a:gd name="connsiteY3" fmla="*/ 243986 h 250528"/>
                <a:gd name="connsiteX4" fmla="*/ 68873 w 183663"/>
                <a:gd name="connsiteY4" fmla="*/ 220628 h 250528"/>
                <a:gd name="connsiteX5" fmla="*/ 22962 w 183663"/>
                <a:gd name="connsiteY5" fmla="*/ 150544 h 250528"/>
                <a:gd name="connsiteX6" fmla="*/ 0 w 183663"/>
                <a:gd name="connsiteY6" fmla="*/ 80465 h 250528"/>
                <a:gd name="connsiteX7" fmla="*/ 91835 w 183663"/>
                <a:gd name="connsiteY7" fmla="*/ 10381 h 250528"/>
                <a:gd name="connsiteX8" fmla="*/ 137746 w 183663"/>
                <a:gd name="connsiteY8" fmla="*/ 1625 h 250528"/>
                <a:gd name="connsiteX9" fmla="*/ 162858 w 183663"/>
                <a:gd name="connsiteY9" fmla="*/ 527 h 250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3663" h="250527">
                  <a:moveTo>
                    <a:pt x="162858" y="527"/>
                  </a:moveTo>
                  <a:cubicBezTo>
                    <a:pt x="170750" y="1622"/>
                    <a:pt x="177924" y="4542"/>
                    <a:pt x="183663" y="10381"/>
                  </a:cubicBezTo>
                  <a:cubicBezTo>
                    <a:pt x="137746" y="57102"/>
                    <a:pt x="114790" y="127186"/>
                    <a:pt x="137746" y="197265"/>
                  </a:cubicBezTo>
                  <a:cubicBezTo>
                    <a:pt x="160708" y="243986"/>
                    <a:pt x="160708" y="243986"/>
                    <a:pt x="160708" y="243986"/>
                  </a:cubicBezTo>
                  <a:cubicBezTo>
                    <a:pt x="137746" y="267349"/>
                    <a:pt x="91835" y="220628"/>
                    <a:pt x="68873" y="220628"/>
                  </a:cubicBezTo>
                  <a:cubicBezTo>
                    <a:pt x="68873" y="197265"/>
                    <a:pt x="45918" y="173907"/>
                    <a:pt x="22962" y="150544"/>
                  </a:cubicBezTo>
                  <a:cubicBezTo>
                    <a:pt x="0" y="150544"/>
                    <a:pt x="0" y="103823"/>
                    <a:pt x="0" y="80465"/>
                  </a:cubicBezTo>
                  <a:cubicBezTo>
                    <a:pt x="22962" y="57102"/>
                    <a:pt x="45918" y="10381"/>
                    <a:pt x="91835" y="10381"/>
                  </a:cubicBezTo>
                  <a:cubicBezTo>
                    <a:pt x="103313" y="10381"/>
                    <a:pt x="120532" y="4541"/>
                    <a:pt x="137746" y="1625"/>
                  </a:cubicBezTo>
                  <a:cubicBezTo>
                    <a:pt x="146356" y="164"/>
                    <a:pt x="154966" y="-567"/>
                    <a:pt x="162858" y="52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02" name="任意多边形 101"/>
            <p:cNvSpPr/>
            <p:nvPr/>
          </p:nvSpPr>
          <p:spPr>
            <a:xfrm>
              <a:off x="5343811" y="4854801"/>
              <a:ext cx="96663" cy="135328"/>
            </a:xfrm>
            <a:custGeom>
              <a:avLst/>
              <a:gdLst>
                <a:gd name="connsiteX0" fmla="*/ 96663 w 96663"/>
                <a:gd name="connsiteY0" fmla="*/ 0 h 135328"/>
                <a:gd name="connsiteX1" fmla="*/ 72495 w 96663"/>
                <a:gd name="connsiteY1" fmla="*/ 135328 h 135328"/>
                <a:gd name="connsiteX2" fmla="*/ 0 w 96663"/>
                <a:gd name="connsiteY2" fmla="*/ 90221 h 135328"/>
                <a:gd name="connsiteX3" fmla="*/ 96663 w 96663"/>
                <a:gd name="connsiteY3" fmla="*/ 0 h 135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63" h="135328">
                  <a:moveTo>
                    <a:pt x="96663" y="0"/>
                  </a:moveTo>
                  <a:cubicBezTo>
                    <a:pt x="48334" y="45107"/>
                    <a:pt x="48334" y="112774"/>
                    <a:pt x="72495" y="135328"/>
                  </a:cubicBezTo>
                  <a:cubicBezTo>
                    <a:pt x="24167" y="135328"/>
                    <a:pt x="0" y="112774"/>
                    <a:pt x="0" y="90221"/>
                  </a:cubicBezTo>
                  <a:cubicBezTo>
                    <a:pt x="0" y="45107"/>
                    <a:pt x="48334" y="0"/>
                    <a:pt x="9666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03" name="任意多边形 102"/>
            <p:cNvSpPr/>
            <p:nvPr/>
          </p:nvSpPr>
          <p:spPr>
            <a:xfrm>
              <a:off x="3377839" y="4945668"/>
              <a:ext cx="20239" cy="10973"/>
            </a:xfrm>
            <a:custGeom>
              <a:avLst/>
              <a:gdLst>
                <a:gd name="connsiteX0" fmla="*/ 15387 w 20239"/>
                <a:gd name="connsiteY0" fmla="*/ 0 h 10973"/>
                <a:gd name="connsiteX1" fmla="*/ 20239 w 20239"/>
                <a:gd name="connsiteY1" fmla="*/ 10973 h 10973"/>
                <a:gd name="connsiteX2" fmla="*/ 0 w 20239"/>
                <a:gd name="connsiteY2" fmla="*/ 3069 h 10973"/>
                <a:gd name="connsiteX3" fmla="*/ 15387 w 20239"/>
                <a:gd name="connsiteY3" fmla="*/ 0 h 1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39" h="10973">
                  <a:moveTo>
                    <a:pt x="15387" y="0"/>
                  </a:moveTo>
                  <a:lnTo>
                    <a:pt x="20239" y="10973"/>
                  </a:lnTo>
                  <a:lnTo>
                    <a:pt x="0" y="3069"/>
                  </a:lnTo>
                  <a:lnTo>
                    <a:pt x="15387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04" name="任意多边形 103"/>
            <p:cNvSpPr/>
            <p:nvPr/>
          </p:nvSpPr>
          <p:spPr>
            <a:xfrm>
              <a:off x="5643469" y="5135127"/>
              <a:ext cx="164331" cy="251324"/>
            </a:xfrm>
            <a:custGeom>
              <a:avLst/>
              <a:gdLst>
                <a:gd name="connsiteX0" fmla="*/ 0 w 164331"/>
                <a:gd name="connsiteY0" fmla="*/ 0 h 251324"/>
                <a:gd name="connsiteX1" fmla="*/ 164331 w 164331"/>
                <a:gd name="connsiteY1" fmla="*/ 91390 h 251324"/>
                <a:gd name="connsiteX2" fmla="*/ 70432 w 164331"/>
                <a:gd name="connsiteY2" fmla="*/ 251324 h 251324"/>
                <a:gd name="connsiteX3" fmla="*/ 93905 w 164331"/>
                <a:gd name="connsiteY3" fmla="*/ 205632 h 251324"/>
                <a:gd name="connsiteX4" fmla="*/ 0 w 164331"/>
                <a:gd name="connsiteY4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331" h="251324">
                  <a:moveTo>
                    <a:pt x="0" y="0"/>
                  </a:moveTo>
                  <a:cubicBezTo>
                    <a:pt x="70432" y="22846"/>
                    <a:pt x="140857" y="45692"/>
                    <a:pt x="164331" y="91390"/>
                  </a:cubicBezTo>
                  <a:cubicBezTo>
                    <a:pt x="140857" y="159934"/>
                    <a:pt x="117378" y="228478"/>
                    <a:pt x="70432" y="251324"/>
                  </a:cubicBezTo>
                  <a:cubicBezTo>
                    <a:pt x="70432" y="251324"/>
                    <a:pt x="93905" y="228478"/>
                    <a:pt x="93905" y="205632"/>
                  </a:cubicBezTo>
                  <a:cubicBezTo>
                    <a:pt x="93905" y="114236"/>
                    <a:pt x="70432" y="4569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05" name="任意多边形 104"/>
            <p:cNvSpPr/>
            <p:nvPr/>
          </p:nvSpPr>
          <p:spPr>
            <a:xfrm>
              <a:off x="3423934" y="5231791"/>
              <a:ext cx="276610" cy="239901"/>
            </a:xfrm>
            <a:custGeom>
              <a:avLst/>
              <a:gdLst>
                <a:gd name="connsiteX0" fmla="*/ 46104 w 276610"/>
                <a:gd name="connsiteY0" fmla="*/ 0 h 239901"/>
                <a:gd name="connsiteX1" fmla="*/ 230510 w 276610"/>
                <a:gd name="connsiteY1" fmla="*/ 45698 h 239901"/>
                <a:gd name="connsiteX2" fmla="*/ 276610 w 276610"/>
                <a:gd name="connsiteY2" fmla="*/ 205632 h 239901"/>
                <a:gd name="connsiteX3" fmla="*/ 46104 w 276610"/>
                <a:gd name="connsiteY3" fmla="*/ 205632 h 239901"/>
                <a:gd name="connsiteX4" fmla="*/ 23051 w 276610"/>
                <a:gd name="connsiteY4" fmla="*/ 22846 h 239901"/>
                <a:gd name="connsiteX5" fmla="*/ 46104 w 276610"/>
                <a:gd name="connsiteY5" fmla="*/ 0 h 239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6610" h="239901">
                  <a:moveTo>
                    <a:pt x="46104" y="0"/>
                  </a:moveTo>
                  <a:cubicBezTo>
                    <a:pt x="92204" y="22846"/>
                    <a:pt x="161357" y="45698"/>
                    <a:pt x="230510" y="45698"/>
                  </a:cubicBezTo>
                  <a:cubicBezTo>
                    <a:pt x="207457" y="114236"/>
                    <a:pt x="230510" y="159934"/>
                    <a:pt x="276610" y="205632"/>
                  </a:cubicBezTo>
                  <a:cubicBezTo>
                    <a:pt x="207457" y="251324"/>
                    <a:pt x="92204" y="251324"/>
                    <a:pt x="46104" y="205632"/>
                  </a:cubicBezTo>
                  <a:cubicBezTo>
                    <a:pt x="-23049" y="159934"/>
                    <a:pt x="-2" y="91390"/>
                    <a:pt x="23051" y="22846"/>
                  </a:cubicBezTo>
                  <a:cubicBezTo>
                    <a:pt x="46104" y="0"/>
                    <a:pt x="46104" y="0"/>
                    <a:pt x="4610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06" name="任意多边形 105"/>
            <p:cNvSpPr/>
            <p:nvPr/>
          </p:nvSpPr>
          <p:spPr>
            <a:xfrm>
              <a:off x="5759465" y="5231791"/>
              <a:ext cx="163708" cy="231991"/>
            </a:xfrm>
            <a:custGeom>
              <a:avLst/>
              <a:gdLst>
                <a:gd name="connsiteX0" fmla="*/ 91834 w 163708"/>
                <a:gd name="connsiteY0" fmla="*/ 0 h 231991"/>
                <a:gd name="connsiteX1" fmla="*/ 160707 w 163708"/>
                <a:gd name="connsiteY1" fmla="*/ 92796 h 231991"/>
                <a:gd name="connsiteX2" fmla="*/ 22962 w 163708"/>
                <a:gd name="connsiteY2" fmla="*/ 231991 h 231991"/>
                <a:gd name="connsiteX3" fmla="*/ 0 w 163708"/>
                <a:gd name="connsiteY3" fmla="*/ 231991 h 231991"/>
                <a:gd name="connsiteX4" fmla="*/ 91834 w 163708"/>
                <a:gd name="connsiteY4" fmla="*/ 0 h 231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08" h="231990">
                  <a:moveTo>
                    <a:pt x="91834" y="0"/>
                  </a:moveTo>
                  <a:cubicBezTo>
                    <a:pt x="137746" y="23199"/>
                    <a:pt x="160707" y="46398"/>
                    <a:pt x="160707" y="92796"/>
                  </a:cubicBezTo>
                  <a:cubicBezTo>
                    <a:pt x="183663" y="185593"/>
                    <a:pt x="68873" y="185593"/>
                    <a:pt x="22962" y="231991"/>
                  </a:cubicBezTo>
                  <a:cubicBezTo>
                    <a:pt x="0" y="231991"/>
                    <a:pt x="0" y="231991"/>
                    <a:pt x="0" y="231991"/>
                  </a:cubicBezTo>
                  <a:cubicBezTo>
                    <a:pt x="68873" y="162394"/>
                    <a:pt x="91834" y="92796"/>
                    <a:pt x="9183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07" name="任意多边形 106"/>
            <p:cNvSpPr/>
            <p:nvPr/>
          </p:nvSpPr>
          <p:spPr>
            <a:xfrm>
              <a:off x="3706579" y="5251123"/>
              <a:ext cx="90622" cy="135329"/>
            </a:xfrm>
            <a:custGeom>
              <a:avLst/>
              <a:gdLst>
                <a:gd name="connsiteX0" fmla="*/ 42294 w 90622"/>
                <a:gd name="connsiteY0" fmla="*/ 0 h 135329"/>
                <a:gd name="connsiteX1" fmla="*/ 66455 w 90622"/>
                <a:gd name="connsiteY1" fmla="*/ 0 h 135329"/>
                <a:gd name="connsiteX2" fmla="*/ 90622 w 90622"/>
                <a:gd name="connsiteY2" fmla="*/ 135329 h 135329"/>
                <a:gd name="connsiteX3" fmla="*/ 18126 w 90622"/>
                <a:gd name="connsiteY3" fmla="*/ 112775 h 135329"/>
                <a:gd name="connsiteX4" fmla="*/ 18126 w 90622"/>
                <a:gd name="connsiteY4" fmla="*/ 45108 h 135329"/>
                <a:gd name="connsiteX5" fmla="*/ 42294 w 90622"/>
                <a:gd name="connsiteY5" fmla="*/ 0 h 135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622" h="135329">
                  <a:moveTo>
                    <a:pt x="42294" y="0"/>
                  </a:moveTo>
                  <a:cubicBezTo>
                    <a:pt x="66455" y="22554"/>
                    <a:pt x="66455" y="0"/>
                    <a:pt x="66455" y="0"/>
                  </a:cubicBezTo>
                  <a:cubicBezTo>
                    <a:pt x="90622" y="135329"/>
                    <a:pt x="90622" y="135329"/>
                    <a:pt x="90622" y="135329"/>
                  </a:cubicBezTo>
                  <a:cubicBezTo>
                    <a:pt x="66455" y="135329"/>
                    <a:pt x="42294" y="135329"/>
                    <a:pt x="18126" y="112775"/>
                  </a:cubicBezTo>
                  <a:cubicBezTo>
                    <a:pt x="-6041" y="90221"/>
                    <a:pt x="-6041" y="67668"/>
                    <a:pt x="18126" y="45108"/>
                  </a:cubicBezTo>
                  <a:cubicBezTo>
                    <a:pt x="18126" y="22554"/>
                    <a:pt x="18126" y="0"/>
                    <a:pt x="4229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</p:grpSp>
      <p:sp>
        <p:nvSpPr>
          <p:cNvPr id="18435" name="文本框 13">
            <a:hlinkClick r:id="rId1" action="ppaction://hlinksldjump"/>
          </p:cNvPr>
          <p:cNvSpPr txBox="1">
            <a:spLocks noChangeArrowheads="1"/>
          </p:cNvSpPr>
          <p:nvPr/>
        </p:nvSpPr>
        <p:spPr bwMode="auto">
          <a:xfrm>
            <a:off x="1960675" y="627062"/>
            <a:ext cx="7653225" cy="59056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zh-CN" altLang="en-US" sz="3200" b="1">
                <a:latin typeface="楷体" panose="02010609060101010101" charset="-122"/>
                <a:ea typeface="楷体" panose="02010609060101010101" charset="-122"/>
                <a:sym typeface="微软雅黑" panose="020B0503020204020204" charset="-122"/>
              </a:rPr>
              <a:t>元嘉草草，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微软雅黑" panose="020B0503020204020204" charset="-122"/>
                <a:hlinkClick r:id="rId2" action="ppaction://hlinkfile"/>
              </a:rPr>
              <a:t>封狼居胥</a:t>
            </a:r>
            <a:r>
              <a:rPr lang="zh-CN" altLang="en-US" sz="3200" b="1">
                <a:latin typeface="楷体" panose="02010609060101010101" charset="-122"/>
                <a:ea typeface="楷体" panose="02010609060101010101" charset="-122"/>
                <a:sym typeface="微软雅黑" panose="020B0503020204020204" charset="-122"/>
              </a:rPr>
              <a:t>，赢得仓皇北顾。</a:t>
            </a:r>
            <a:endParaRPr lang="zh-CN" altLang="en-US" sz="3200" b="1">
              <a:latin typeface="楷体" panose="02010609060101010101" charset="-122"/>
              <a:ea typeface="楷体" panose="02010609060101010101" charset="-122"/>
              <a:sym typeface="微软雅黑" panose="020B0503020204020204" charset="-122"/>
            </a:endParaRPr>
          </a:p>
        </p:txBody>
      </p:sp>
      <p:grpSp>
        <p:nvGrpSpPr>
          <p:cNvPr id="18436" name="组合 126"/>
          <p:cNvGrpSpPr/>
          <p:nvPr/>
        </p:nvGrpSpPr>
        <p:grpSpPr>
          <a:xfrm>
            <a:off x="138113" y="144463"/>
            <a:ext cx="11939587" cy="6589712"/>
            <a:chOff x="1303284" y="690082"/>
            <a:chExt cx="9621929" cy="5507898"/>
          </a:xfrm>
        </p:grpSpPr>
        <p:sp>
          <p:nvSpPr>
            <p:cNvPr id="128" name="Freeform 239"/>
            <p:cNvSpPr/>
            <p:nvPr/>
          </p:nvSpPr>
          <p:spPr bwMode="auto">
            <a:xfrm rot="5400000">
              <a:off x="1486617" y="506749"/>
              <a:ext cx="264050" cy="630715"/>
            </a:xfrm>
            <a:custGeom>
              <a:avLst/>
              <a:gdLst>
                <a:gd name="T0" fmla="*/ 55 w 67"/>
                <a:gd name="T1" fmla="*/ 139 h 165"/>
                <a:gd name="T2" fmla="*/ 48 w 67"/>
                <a:gd name="T3" fmla="*/ 138 h 165"/>
                <a:gd name="T4" fmla="*/ 49 w 67"/>
                <a:gd name="T5" fmla="*/ 144 h 165"/>
                <a:gd name="T6" fmla="*/ 46 w 67"/>
                <a:gd name="T7" fmla="*/ 153 h 165"/>
                <a:gd name="T8" fmla="*/ 37 w 67"/>
                <a:gd name="T9" fmla="*/ 139 h 165"/>
                <a:gd name="T10" fmla="*/ 40 w 67"/>
                <a:gd name="T11" fmla="*/ 135 h 165"/>
                <a:gd name="T12" fmla="*/ 42 w 67"/>
                <a:gd name="T13" fmla="*/ 132 h 165"/>
                <a:gd name="T14" fmla="*/ 43 w 67"/>
                <a:gd name="T15" fmla="*/ 130 h 165"/>
                <a:gd name="T16" fmla="*/ 41 w 67"/>
                <a:gd name="T17" fmla="*/ 107 h 165"/>
                <a:gd name="T18" fmla="*/ 41 w 67"/>
                <a:gd name="T19" fmla="*/ 117 h 165"/>
                <a:gd name="T20" fmla="*/ 40 w 67"/>
                <a:gd name="T21" fmla="*/ 124 h 165"/>
                <a:gd name="T22" fmla="*/ 29 w 67"/>
                <a:gd name="T23" fmla="*/ 133 h 165"/>
                <a:gd name="T24" fmla="*/ 24 w 67"/>
                <a:gd name="T25" fmla="*/ 134 h 165"/>
                <a:gd name="T26" fmla="*/ 25 w 67"/>
                <a:gd name="T27" fmla="*/ 126 h 165"/>
                <a:gd name="T28" fmla="*/ 32 w 67"/>
                <a:gd name="T29" fmla="*/ 124 h 165"/>
                <a:gd name="T30" fmla="*/ 36 w 67"/>
                <a:gd name="T31" fmla="*/ 117 h 165"/>
                <a:gd name="T32" fmla="*/ 35 w 67"/>
                <a:gd name="T33" fmla="*/ 110 h 165"/>
                <a:gd name="T34" fmla="*/ 34 w 67"/>
                <a:gd name="T35" fmla="*/ 113 h 165"/>
                <a:gd name="T36" fmla="*/ 26 w 67"/>
                <a:gd name="T37" fmla="*/ 117 h 165"/>
                <a:gd name="T38" fmla="*/ 31 w 67"/>
                <a:gd name="T39" fmla="*/ 108 h 165"/>
                <a:gd name="T40" fmla="*/ 27 w 67"/>
                <a:gd name="T41" fmla="*/ 105 h 165"/>
                <a:gd name="T42" fmla="*/ 20 w 67"/>
                <a:gd name="T43" fmla="*/ 114 h 165"/>
                <a:gd name="T44" fmla="*/ 24 w 67"/>
                <a:gd name="T45" fmla="*/ 99 h 165"/>
                <a:gd name="T46" fmla="*/ 29 w 67"/>
                <a:gd name="T47" fmla="*/ 93 h 165"/>
                <a:gd name="T48" fmla="*/ 24 w 67"/>
                <a:gd name="T49" fmla="*/ 89 h 165"/>
                <a:gd name="T50" fmla="*/ 10 w 67"/>
                <a:gd name="T51" fmla="*/ 36 h 165"/>
                <a:gd name="T52" fmla="*/ 12 w 67"/>
                <a:gd name="T53" fmla="*/ 29 h 165"/>
                <a:gd name="T54" fmla="*/ 2 w 67"/>
                <a:gd name="T55" fmla="*/ 0 h 165"/>
                <a:gd name="T56" fmla="*/ 8 w 67"/>
                <a:gd name="T57" fmla="*/ 24 h 165"/>
                <a:gd name="T58" fmla="*/ 6 w 67"/>
                <a:gd name="T59" fmla="*/ 30 h 165"/>
                <a:gd name="T60" fmla="*/ 2 w 67"/>
                <a:gd name="T61" fmla="*/ 54 h 165"/>
                <a:gd name="T62" fmla="*/ 9 w 67"/>
                <a:gd name="T63" fmla="*/ 64 h 165"/>
                <a:gd name="T64" fmla="*/ 12 w 67"/>
                <a:gd name="T65" fmla="*/ 67 h 165"/>
                <a:gd name="T66" fmla="*/ 4 w 67"/>
                <a:gd name="T67" fmla="*/ 72 h 165"/>
                <a:gd name="T68" fmla="*/ 12 w 67"/>
                <a:gd name="T69" fmla="*/ 101 h 165"/>
                <a:gd name="T70" fmla="*/ 2 w 67"/>
                <a:gd name="T71" fmla="*/ 150 h 165"/>
                <a:gd name="T72" fmla="*/ 13 w 67"/>
                <a:gd name="T73" fmla="*/ 160 h 165"/>
                <a:gd name="T74" fmla="*/ 23 w 67"/>
                <a:gd name="T75" fmla="*/ 151 h 165"/>
                <a:gd name="T76" fmla="*/ 19 w 67"/>
                <a:gd name="T77" fmla="*/ 143 h 165"/>
                <a:gd name="T78" fmla="*/ 11 w 67"/>
                <a:gd name="T79" fmla="*/ 146 h 165"/>
                <a:gd name="T80" fmla="*/ 13 w 67"/>
                <a:gd name="T81" fmla="*/ 150 h 165"/>
                <a:gd name="T82" fmla="*/ 13 w 67"/>
                <a:gd name="T83" fmla="*/ 150 h 165"/>
                <a:gd name="T84" fmla="*/ 13 w 67"/>
                <a:gd name="T85" fmla="*/ 150 h 165"/>
                <a:gd name="T86" fmla="*/ 14 w 67"/>
                <a:gd name="T87" fmla="*/ 147 h 165"/>
                <a:gd name="T88" fmla="*/ 16 w 67"/>
                <a:gd name="T89" fmla="*/ 145 h 165"/>
                <a:gd name="T90" fmla="*/ 18 w 67"/>
                <a:gd name="T91" fmla="*/ 147 h 165"/>
                <a:gd name="T92" fmla="*/ 18 w 67"/>
                <a:gd name="T93" fmla="*/ 154 h 165"/>
                <a:gd name="T94" fmla="*/ 17 w 67"/>
                <a:gd name="T95" fmla="*/ 155 h 165"/>
                <a:gd name="T96" fmla="*/ 7 w 67"/>
                <a:gd name="T97" fmla="*/ 152 h 165"/>
                <a:gd name="T98" fmla="*/ 9 w 67"/>
                <a:gd name="T99" fmla="*/ 140 h 165"/>
                <a:gd name="T100" fmla="*/ 12 w 67"/>
                <a:gd name="T101" fmla="*/ 138 h 165"/>
                <a:gd name="T102" fmla="*/ 24 w 67"/>
                <a:gd name="T103" fmla="*/ 141 h 165"/>
                <a:gd name="T104" fmla="*/ 28 w 67"/>
                <a:gd name="T105" fmla="*/ 151 h 165"/>
                <a:gd name="T106" fmla="*/ 14 w 67"/>
                <a:gd name="T107" fmla="*/ 165 h 165"/>
                <a:gd name="T108" fmla="*/ 58 w 67"/>
                <a:gd name="T109" fmla="*/ 14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7" h="165">
                  <a:moveTo>
                    <a:pt x="58" y="145"/>
                  </a:moveTo>
                  <a:cubicBezTo>
                    <a:pt x="58" y="143"/>
                    <a:pt x="57" y="141"/>
                    <a:pt x="56" y="140"/>
                  </a:cubicBezTo>
                  <a:cubicBezTo>
                    <a:pt x="56" y="140"/>
                    <a:pt x="55" y="139"/>
                    <a:pt x="55" y="139"/>
                  </a:cubicBezTo>
                  <a:cubicBezTo>
                    <a:pt x="54" y="138"/>
                    <a:pt x="52" y="138"/>
                    <a:pt x="51" y="137"/>
                  </a:cubicBezTo>
                  <a:cubicBezTo>
                    <a:pt x="51" y="137"/>
                    <a:pt x="50" y="137"/>
                    <a:pt x="50" y="137"/>
                  </a:cubicBezTo>
                  <a:cubicBezTo>
                    <a:pt x="49" y="137"/>
                    <a:pt x="49" y="137"/>
                    <a:pt x="48" y="138"/>
                  </a:cubicBezTo>
                  <a:cubicBezTo>
                    <a:pt x="46" y="138"/>
                    <a:pt x="44" y="140"/>
                    <a:pt x="43" y="142"/>
                  </a:cubicBezTo>
                  <a:cubicBezTo>
                    <a:pt x="43" y="143"/>
                    <a:pt x="43" y="145"/>
                    <a:pt x="44" y="146"/>
                  </a:cubicBezTo>
                  <a:cubicBezTo>
                    <a:pt x="45" y="145"/>
                    <a:pt x="47" y="143"/>
                    <a:pt x="49" y="144"/>
                  </a:cubicBezTo>
                  <a:cubicBezTo>
                    <a:pt x="51" y="145"/>
                    <a:pt x="51" y="147"/>
                    <a:pt x="50" y="149"/>
                  </a:cubicBezTo>
                  <a:cubicBezTo>
                    <a:pt x="50" y="150"/>
                    <a:pt x="50" y="150"/>
                    <a:pt x="50" y="151"/>
                  </a:cubicBezTo>
                  <a:cubicBezTo>
                    <a:pt x="49" y="152"/>
                    <a:pt x="47" y="153"/>
                    <a:pt x="46" y="153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1" y="153"/>
                    <a:pt x="38" y="151"/>
                    <a:pt x="37" y="148"/>
                  </a:cubicBezTo>
                  <a:cubicBezTo>
                    <a:pt x="36" y="145"/>
                    <a:pt x="36" y="142"/>
                    <a:pt x="37" y="139"/>
                  </a:cubicBezTo>
                  <a:cubicBezTo>
                    <a:pt x="38" y="138"/>
                    <a:pt x="38" y="138"/>
                    <a:pt x="38" y="138"/>
                  </a:cubicBezTo>
                  <a:cubicBezTo>
                    <a:pt x="38" y="137"/>
                    <a:pt x="39" y="137"/>
                    <a:pt x="39" y="137"/>
                  </a:cubicBezTo>
                  <a:cubicBezTo>
                    <a:pt x="39" y="136"/>
                    <a:pt x="40" y="136"/>
                    <a:pt x="40" y="135"/>
                  </a:cubicBezTo>
                  <a:cubicBezTo>
                    <a:pt x="41" y="135"/>
                    <a:pt x="41" y="134"/>
                    <a:pt x="41" y="133"/>
                  </a:cubicBezTo>
                  <a:cubicBezTo>
                    <a:pt x="42" y="133"/>
                    <a:pt x="42" y="133"/>
                    <a:pt x="42" y="132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2" y="131"/>
                    <a:pt x="43" y="131"/>
                    <a:pt x="43" y="130"/>
                  </a:cubicBezTo>
                  <a:cubicBezTo>
                    <a:pt x="43" y="130"/>
                    <a:pt x="43" y="130"/>
                    <a:pt x="43" y="130"/>
                  </a:cubicBezTo>
                  <a:cubicBezTo>
                    <a:pt x="50" y="117"/>
                    <a:pt x="42" y="102"/>
                    <a:pt x="40" y="99"/>
                  </a:cubicBezTo>
                  <a:cubicBezTo>
                    <a:pt x="40" y="101"/>
                    <a:pt x="41" y="104"/>
                    <a:pt x="41" y="106"/>
                  </a:cubicBezTo>
                  <a:cubicBezTo>
                    <a:pt x="41" y="107"/>
                    <a:pt x="41" y="107"/>
                    <a:pt x="41" y="107"/>
                  </a:cubicBezTo>
                  <a:cubicBezTo>
                    <a:pt x="41" y="109"/>
                    <a:pt x="42" y="110"/>
                    <a:pt x="42" y="112"/>
                  </a:cubicBezTo>
                  <a:cubicBezTo>
                    <a:pt x="42" y="112"/>
                    <a:pt x="42" y="113"/>
                    <a:pt x="42" y="113"/>
                  </a:cubicBezTo>
                  <a:cubicBezTo>
                    <a:pt x="42" y="115"/>
                    <a:pt x="42" y="116"/>
                    <a:pt x="41" y="117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1" y="119"/>
                    <a:pt x="41" y="120"/>
                    <a:pt x="41" y="121"/>
                  </a:cubicBezTo>
                  <a:cubicBezTo>
                    <a:pt x="40" y="122"/>
                    <a:pt x="40" y="123"/>
                    <a:pt x="40" y="124"/>
                  </a:cubicBezTo>
                  <a:cubicBezTo>
                    <a:pt x="38" y="127"/>
                    <a:pt x="35" y="130"/>
                    <a:pt x="31" y="132"/>
                  </a:cubicBezTo>
                  <a:cubicBezTo>
                    <a:pt x="31" y="132"/>
                    <a:pt x="31" y="132"/>
                    <a:pt x="30" y="133"/>
                  </a:cubicBezTo>
                  <a:cubicBezTo>
                    <a:pt x="30" y="133"/>
                    <a:pt x="29" y="133"/>
                    <a:pt x="29" y="133"/>
                  </a:cubicBezTo>
                  <a:cubicBezTo>
                    <a:pt x="28" y="133"/>
                    <a:pt x="27" y="134"/>
                    <a:pt x="27" y="134"/>
                  </a:cubicBezTo>
                  <a:cubicBezTo>
                    <a:pt x="26" y="134"/>
                    <a:pt x="26" y="134"/>
                    <a:pt x="26" y="134"/>
                  </a:cubicBezTo>
                  <a:cubicBezTo>
                    <a:pt x="25" y="134"/>
                    <a:pt x="25" y="134"/>
                    <a:pt x="24" y="134"/>
                  </a:cubicBezTo>
                  <a:cubicBezTo>
                    <a:pt x="24" y="134"/>
                    <a:pt x="24" y="135"/>
                    <a:pt x="23" y="135"/>
                  </a:cubicBezTo>
                  <a:cubicBezTo>
                    <a:pt x="21" y="135"/>
                    <a:pt x="18" y="135"/>
                    <a:pt x="18" y="133"/>
                  </a:cubicBezTo>
                  <a:cubicBezTo>
                    <a:pt x="16" y="127"/>
                    <a:pt x="21" y="125"/>
                    <a:pt x="25" y="126"/>
                  </a:cubicBezTo>
                  <a:cubicBezTo>
                    <a:pt x="26" y="126"/>
                    <a:pt x="26" y="126"/>
                    <a:pt x="27" y="126"/>
                  </a:cubicBezTo>
                  <a:cubicBezTo>
                    <a:pt x="28" y="126"/>
                    <a:pt x="30" y="126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3" y="124"/>
                    <a:pt x="33" y="123"/>
                  </a:cubicBezTo>
                  <a:cubicBezTo>
                    <a:pt x="33" y="123"/>
                    <a:pt x="33" y="123"/>
                    <a:pt x="34" y="122"/>
                  </a:cubicBezTo>
                  <a:cubicBezTo>
                    <a:pt x="35" y="121"/>
                    <a:pt x="36" y="119"/>
                    <a:pt x="36" y="117"/>
                  </a:cubicBezTo>
                  <a:cubicBezTo>
                    <a:pt x="36" y="117"/>
                    <a:pt x="36" y="117"/>
                    <a:pt x="36" y="116"/>
                  </a:cubicBezTo>
                  <a:cubicBezTo>
                    <a:pt x="36" y="115"/>
                    <a:pt x="36" y="112"/>
                    <a:pt x="35" y="111"/>
                  </a:cubicBezTo>
                  <a:cubicBezTo>
                    <a:pt x="35" y="110"/>
                    <a:pt x="35" y="110"/>
                    <a:pt x="35" y="110"/>
                  </a:cubicBezTo>
                  <a:cubicBezTo>
                    <a:pt x="35" y="109"/>
                    <a:pt x="35" y="109"/>
                    <a:pt x="35" y="109"/>
                  </a:cubicBezTo>
                  <a:cubicBezTo>
                    <a:pt x="35" y="110"/>
                    <a:pt x="35" y="110"/>
                    <a:pt x="35" y="111"/>
                  </a:cubicBezTo>
                  <a:cubicBezTo>
                    <a:pt x="34" y="112"/>
                    <a:pt x="34" y="112"/>
                    <a:pt x="34" y="113"/>
                  </a:cubicBezTo>
                  <a:cubicBezTo>
                    <a:pt x="34" y="113"/>
                    <a:pt x="34" y="113"/>
                    <a:pt x="34" y="114"/>
                  </a:cubicBezTo>
                  <a:cubicBezTo>
                    <a:pt x="33" y="116"/>
                    <a:pt x="31" y="119"/>
                    <a:pt x="28" y="120"/>
                  </a:cubicBezTo>
                  <a:cubicBezTo>
                    <a:pt x="27" y="120"/>
                    <a:pt x="26" y="119"/>
                    <a:pt x="26" y="117"/>
                  </a:cubicBezTo>
                  <a:cubicBezTo>
                    <a:pt x="26" y="114"/>
                    <a:pt x="28" y="112"/>
                    <a:pt x="30" y="110"/>
                  </a:cubicBezTo>
                  <a:cubicBezTo>
                    <a:pt x="30" y="109"/>
                    <a:pt x="30" y="109"/>
                    <a:pt x="31" y="109"/>
                  </a:cubicBezTo>
                  <a:cubicBezTo>
                    <a:pt x="31" y="109"/>
                    <a:pt x="31" y="108"/>
                    <a:pt x="31" y="108"/>
                  </a:cubicBezTo>
                  <a:cubicBezTo>
                    <a:pt x="31" y="108"/>
                    <a:pt x="32" y="107"/>
                    <a:pt x="32" y="107"/>
                  </a:cubicBezTo>
                  <a:cubicBezTo>
                    <a:pt x="34" y="103"/>
                    <a:pt x="34" y="99"/>
                    <a:pt x="33" y="95"/>
                  </a:cubicBezTo>
                  <a:cubicBezTo>
                    <a:pt x="34" y="99"/>
                    <a:pt x="30" y="102"/>
                    <a:pt x="27" y="105"/>
                  </a:cubicBezTo>
                  <a:cubicBezTo>
                    <a:pt x="27" y="105"/>
                    <a:pt x="26" y="106"/>
                    <a:pt x="26" y="106"/>
                  </a:cubicBezTo>
                  <a:cubicBezTo>
                    <a:pt x="26" y="106"/>
                    <a:pt x="26" y="107"/>
                    <a:pt x="26" y="107"/>
                  </a:cubicBezTo>
                  <a:cubicBezTo>
                    <a:pt x="22" y="111"/>
                    <a:pt x="20" y="114"/>
                    <a:pt x="20" y="114"/>
                  </a:cubicBezTo>
                  <a:cubicBezTo>
                    <a:pt x="18" y="120"/>
                    <a:pt x="15" y="118"/>
                    <a:pt x="15" y="118"/>
                  </a:cubicBezTo>
                  <a:cubicBezTo>
                    <a:pt x="10" y="111"/>
                    <a:pt x="22" y="101"/>
                    <a:pt x="22" y="101"/>
                  </a:cubicBezTo>
                  <a:cubicBezTo>
                    <a:pt x="23" y="100"/>
                    <a:pt x="24" y="100"/>
                    <a:pt x="24" y="99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25" y="99"/>
                    <a:pt x="25" y="98"/>
                    <a:pt x="26" y="98"/>
                  </a:cubicBezTo>
                  <a:cubicBezTo>
                    <a:pt x="27" y="96"/>
                    <a:pt x="28" y="95"/>
                    <a:pt x="29" y="93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2" y="86"/>
                    <a:pt x="30" y="81"/>
                    <a:pt x="30" y="81"/>
                  </a:cubicBezTo>
                  <a:cubicBezTo>
                    <a:pt x="28" y="89"/>
                    <a:pt x="24" y="89"/>
                    <a:pt x="24" y="89"/>
                  </a:cubicBezTo>
                  <a:cubicBezTo>
                    <a:pt x="20" y="87"/>
                    <a:pt x="24" y="82"/>
                    <a:pt x="24" y="82"/>
                  </a:cubicBezTo>
                  <a:cubicBezTo>
                    <a:pt x="31" y="71"/>
                    <a:pt x="18" y="58"/>
                    <a:pt x="18" y="58"/>
                  </a:cubicBezTo>
                  <a:cubicBezTo>
                    <a:pt x="10" y="50"/>
                    <a:pt x="9" y="42"/>
                    <a:pt x="10" y="36"/>
                  </a:cubicBezTo>
                  <a:cubicBezTo>
                    <a:pt x="10" y="36"/>
                    <a:pt x="10" y="35"/>
                    <a:pt x="10" y="35"/>
                  </a:cubicBezTo>
                  <a:cubicBezTo>
                    <a:pt x="11" y="33"/>
                    <a:pt x="11" y="32"/>
                    <a:pt x="11" y="30"/>
                  </a:cubicBezTo>
                  <a:cubicBezTo>
                    <a:pt x="11" y="30"/>
                    <a:pt x="11" y="29"/>
                    <a:pt x="12" y="29"/>
                  </a:cubicBezTo>
                  <a:cubicBezTo>
                    <a:pt x="13" y="22"/>
                    <a:pt x="13" y="15"/>
                    <a:pt x="11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2"/>
                    <a:pt x="2" y="0"/>
                    <a:pt x="2" y="0"/>
                  </a:cubicBezTo>
                  <a:cubicBezTo>
                    <a:pt x="7" y="4"/>
                    <a:pt x="9" y="9"/>
                    <a:pt x="9" y="15"/>
                  </a:cubicBezTo>
                  <a:cubicBezTo>
                    <a:pt x="9" y="15"/>
                    <a:pt x="9" y="16"/>
                    <a:pt x="9" y="16"/>
                  </a:cubicBezTo>
                  <a:cubicBezTo>
                    <a:pt x="9" y="19"/>
                    <a:pt x="8" y="22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7" y="27"/>
                    <a:pt x="7" y="28"/>
                    <a:pt x="7" y="29"/>
                  </a:cubicBezTo>
                  <a:cubicBezTo>
                    <a:pt x="6" y="29"/>
                    <a:pt x="6" y="30"/>
                    <a:pt x="6" y="30"/>
                  </a:cubicBezTo>
                  <a:cubicBezTo>
                    <a:pt x="5" y="34"/>
                    <a:pt x="4" y="36"/>
                    <a:pt x="4" y="36"/>
                  </a:cubicBezTo>
                  <a:cubicBezTo>
                    <a:pt x="1" y="42"/>
                    <a:pt x="1" y="48"/>
                    <a:pt x="2" y="52"/>
                  </a:cubicBezTo>
                  <a:cubicBezTo>
                    <a:pt x="2" y="53"/>
                    <a:pt x="2" y="54"/>
                    <a:pt x="2" y="54"/>
                  </a:cubicBezTo>
                  <a:cubicBezTo>
                    <a:pt x="3" y="56"/>
                    <a:pt x="4" y="58"/>
                    <a:pt x="6" y="60"/>
                  </a:cubicBezTo>
                  <a:cubicBezTo>
                    <a:pt x="6" y="60"/>
                    <a:pt x="6" y="60"/>
                    <a:pt x="6" y="61"/>
                  </a:cubicBezTo>
                  <a:cubicBezTo>
                    <a:pt x="7" y="62"/>
                    <a:pt x="8" y="63"/>
                    <a:pt x="9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1" y="66"/>
                    <a:pt x="12" y="66"/>
                    <a:pt x="12" y="67"/>
                  </a:cubicBezTo>
                  <a:cubicBezTo>
                    <a:pt x="14" y="69"/>
                    <a:pt x="16" y="73"/>
                    <a:pt x="14" y="75"/>
                  </a:cubicBezTo>
                  <a:cubicBezTo>
                    <a:pt x="11" y="79"/>
                    <a:pt x="7" y="76"/>
                    <a:pt x="5" y="73"/>
                  </a:cubicBezTo>
                  <a:cubicBezTo>
                    <a:pt x="5" y="73"/>
                    <a:pt x="4" y="72"/>
                    <a:pt x="4" y="72"/>
                  </a:cubicBezTo>
                  <a:cubicBezTo>
                    <a:pt x="3" y="70"/>
                    <a:pt x="2" y="67"/>
                    <a:pt x="2" y="67"/>
                  </a:cubicBezTo>
                  <a:cubicBezTo>
                    <a:pt x="0" y="82"/>
                    <a:pt x="10" y="90"/>
                    <a:pt x="10" y="90"/>
                  </a:cubicBezTo>
                  <a:cubicBezTo>
                    <a:pt x="19" y="97"/>
                    <a:pt x="12" y="101"/>
                    <a:pt x="12" y="101"/>
                  </a:cubicBezTo>
                  <a:cubicBezTo>
                    <a:pt x="7" y="102"/>
                    <a:pt x="1" y="94"/>
                    <a:pt x="1" y="94"/>
                  </a:cubicBezTo>
                  <a:cubicBezTo>
                    <a:pt x="1" y="149"/>
                    <a:pt x="1" y="149"/>
                    <a:pt x="1" y="149"/>
                  </a:cubicBezTo>
                  <a:cubicBezTo>
                    <a:pt x="2" y="149"/>
                    <a:pt x="2" y="150"/>
                    <a:pt x="2" y="150"/>
                  </a:cubicBezTo>
                  <a:cubicBezTo>
                    <a:pt x="2" y="152"/>
                    <a:pt x="3" y="154"/>
                    <a:pt x="5" y="156"/>
                  </a:cubicBezTo>
                  <a:cubicBezTo>
                    <a:pt x="5" y="157"/>
                    <a:pt x="5" y="157"/>
                    <a:pt x="5" y="157"/>
                  </a:cubicBezTo>
                  <a:cubicBezTo>
                    <a:pt x="7" y="159"/>
                    <a:pt x="10" y="160"/>
                    <a:pt x="13" y="160"/>
                  </a:cubicBezTo>
                  <a:cubicBezTo>
                    <a:pt x="16" y="160"/>
                    <a:pt x="18" y="159"/>
                    <a:pt x="20" y="157"/>
                  </a:cubicBezTo>
                  <a:cubicBezTo>
                    <a:pt x="21" y="157"/>
                    <a:pt x="21" y="157"/>
                    <a:pt x="21" y="157"/>
                  </a:cubicBezTo>
                  <a:cubicBezTo>
                    <a:pt x="22" y="155"/>
                    <a:pt x="23" y="153"/>
                    <a:pt x="23" y="151"/>
                  </a:cubicBezTo>
                  <a:cubicBezTo>
                    <a:pt x="23" y="150"/>
                    <a:pt x="23" y="149"/>
                    <a:pt x="23" y="148"/>
                  </a:cubicBezTo>
                  <a:cubicBezTo>
                    <a:pt x="23" y="147"/>
                    <a:pt x="22" y="146"/>
                    <a:pt x="22" y="145"/>
                  </a:cubicBezTo>
                  <a:cubicBezTo>
                    <a:pt x="21" y="144"/>
                    <a:pt x="20" y="144"/>
                    <a:pt x="19" y="143"/>
                  </a:cubicBezTo>
                  <a:cubicBezTo>
                    <a:pt x="18" y="143"/>
                    <a:pt x="17" y="143"/>
                    <a:pt x="16" y="143"/>
                  </a:cubicBezTo>
                  <a:cubicBezTo>
                    <a:pt x="15" y="143"/>
                    <a:pt x="13" y="144"/>
                    <a:pt x="13" y="145"/>
                  </a:cubicBezTo>
                  <a:cubicBezTo>
                    <a:pt x="12" y="145"/>
                    <a:pt x="12" y="145"/>
                    <a:pt x="11" y="146"/>
                  </a:cubicBezTo>
                  <a:cubicBezTo>
                    <a:pt x="11" y="147"/>
                    <a:pt x="11" y="147"/>
                    <a:pt x="11" y="148"/>
                  </a:cubicBezTo>
                  <a:cubicBezTo>
                    <a:pt x="11" y="148"/>
                    <a:pt x="12" y="149"/>
                    <a:pt x="12" y="149"/>
                  </a:cubicBezTo>
                  <a:cubicBezTo>
                    <a:pt x="12" y="149"/>
                    <a:pt x="12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49"/>
                    <a:pt x="13" y="149"/>
                    <a:pt x="13" y="149"/>
                  </a:cubicBezTo>
                  <a:cubicBezTo>
                    <a:pt x="13" y="148"/>
                    <a:pt x="13" y="148"/>
                    <a:pt x="14" y="147"/>
                  </a:cubicBezTo>
                  <a:cubicBezTo>
                    <a:pt x="14" y="147"/>
                    <a:pt x="14" y="147"/>
                    <a:pt x="14" y="147"/>
                  </a:cubicBezTo>
                  <a:cubicBezTo>
                    <a:pt x="14" y="146"/>
                    <a:pt x="14" y="146"/>
                    <a:pt x="14" y="146"/>
                  </a:cubicBezTo>
                  <a:cubicBezTo>
                    <a:pt x="15" y="146"/>
                    <a:pt x="15" y="145"/>
                    <a:pt x="15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7" y="146"/>
                    <a:pt x="18" y="146"/>
                    <a:pt x="18" y="147"/>
                  </a:cubicBezTo>
                  <a:cubicBezTo>
                    <a:pt x="19" y="147"/>
                    <a:pt x="19" y="148"/>
                    <a:pt x="19" y="148"/>
                  </a:cubicBezTo>
                  <a:cubicBezTo>
                    <a:pt x="20" y="149"/>
                    <a:pt x="20" y="150"/>
                    <a:pt x="19" y="152"/>
                  </a:cubicBezTo>
                  <a:cubicBezTo>
                    <a:pt x="19" y="153"/>
                    <a:pt x="18" y="153"/>
                    <a:pt x="18" y="154"/>
                  </a:cubicBezTo>
                  <a:cubicBezTo>
                    <a:pt x="18" y="154"/>
                    <a:pt x="17" y="154"/>
                    <a:pt x="17" y="155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16" y="156"/>
                    <a:pt x="14" y="156"/>
                    <a:pt x="12" y="156"/>
                  </a:cubicBezTo>
                  <a:cubicBezTo>
                    <a:pt x="11" y="155"/>
                    <a:pt x="9" y="154"/>
                    <a:pt x="8" y="153"/>
                  </a:cubicBezTo>
                  <a:cubicBezTo>
                    <a:pt x="7" y="153"/>
                    <a:pt x="7" y="152"/>
                    <a:pt x="7" y="152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6" y="150"/>
                    <a:pt x="6" y="147"/>
                    <a:pt x="6" y="146"/>
                  </a:cubicBezTo>
                  <a:cubicBezTo>
                    <a:pt x="6" y="144"/>
                    <a:pt x="8" y="142"/>
                    <a:pt x="9" y="140"/>
                  </a:cubicBezTo>
                  <a:cubicBezTo>
                    <a:pt x="10" y="140"/>
                    <a:pt x="11" y="139"/>
                    <a:pt x="12" y="138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5" y="138"/>
                    <a:pt x="17" y="138"/>
                    <a:pt x="19" y="138"/>
                  </a:cubicBezTo>
                  <a:cubicBezTo>
                    <a:pt x="21" y="139"/>
                    <a:pt x="23" y="140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7" y="144"/>
                    <a:pt x="28" y="147"/>
                    <a:pt x="28" y="151"/>
                  </a:cubicBezTo>
                  <a:cubicBezTo>
                    <a:pt x="28" y="151"/>
                    <a:pt x="27" y="152"/>
                    <a:pt x="27" y="153"/>
                  </a:cubicBezTo>
                  <a:cubicBezTo>
                    <a:pt x="27" y="153"/>
                    <a:pt x="27" y="153"/>
                    <a:pt x="27" y="153"/>
                  </a:cubicBezTo>
                  <a:cubicBezTo>
                    <a:pt x="25" y="162"/>
                    <a:pt x="17" y="164"/>
                    <a:pt x="14" y="165"/>
                  </a:cubicBezTo>
                  <a:cubicBezTo>
                    <a:pt x="15" y="165"/>
                    <a:pt x="16" y="165"/>
                    <a:pt x="16" y="165"/>
                  </a:cubicBezTo>
                  <a:cubicBezTo>
                    <a:pt x="67" y="165"/>
                    <a:pt x="67" y="165"/>
                    <a:pt x="67" y="165"/>
                  </a:cubicBezTo>
                  <a:lnTo>
                    <a:pt x="58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fontAlgn="auto"/>
              <a:endParaRPr lang="zh-CN" altLang="en-US" noProof="1">
                <a:solidFill>
                  <a:srgbClr val="151515"/>
                </a:solidFill>
              </a:endParaRPr>
            </a:p>
          </p:txBody>
        </p:sp>
        <p:sp>
          <p:nvSpPr>
            <p:cNvPr id="129" name="Freeform 239"/>
            <p:cNvSpPr/>
            <p:nvPr/>
          </p:nvSpPr>
          <p:spPr bwMode="auto">
            <a:xfrm flipH="1">
              <a:off x="10687255" y="5567710"/>
              <a:ext cx="237958" cy="630270"/>
            </a:xfrm>
            <a:custGeom>
              <a:avLst/>
              <a:gdLst>
                <a:gd name="T0" fmla="*/ 55 w 67"/>
                <a:gd name="T1" fmla="*/ 139 h 165"/>
                <a:gd name="T2" fmla="*/ 48 w 67"/>
                <a:gd name="T3" fmla="*/ 138 h 165"/>
                <a:gd name="T4" fmla="*/ 49 w 67"/>
                <a:gd name="T5" fmla="*/ 144 h 165"/>
                <a:gd name="T6" fmla="*/ 46 w 67"/>
                <a:gd name="T7" fmla="*/ 153 h 165"/>
                <a:gd name="T8" fmla="*/ 37 w 67"/>
                <a:gd name="T9" fmla="*/ 139 h 165"/>
                <a:gd name="T10" fmla="*/ 40 w 67"/>
                <a:gd name="T11" fmla="*/ 135 h 165"/>
                <a:gd name="T12" fmla="*/ 42 w 67"/>
                <a:gd name="T13" fmla="*/ 132 h 165"/>
                <a:gd name="T14" fmla="*/ 43 w 67"/>
                <a:gd name="T15" fmla="*/ 130 h 165"/>
                <a:gd name="T16" fmla="*/ 41 w 67"/>
                <a:gd name="T17" fmla="*/ 107 h 165"/>
                <a:gd name="T18" fmla="*/ 41 w 67"/>
                <a:gd name="T19" fmla="*/ 117 h 165"/>
                <a:gd name="T20" fmla="*/ 40 w 67"/>
                <a:gd name="T21" fmla="*/ 124 h 165"/>
                <a:gd name="T22" fmla="*/ 29 w 67"/>
                <a:gd name="T23" fmla="*/ 133 h 165"/>
                <a:gd name="T24" fmla="*/ 24 w 67"/>
                <a:gd name="T25" fmla="*/ 134 h 165"/>
                <a:gd name="T26" fmla="*/ 25 w 67"/>
                <a:gd name="T27" fmla="*/ 126 h 165"/>
                <a:gd name="T28" fmla="*/ 32 w 67"/>
                <a:gd name="T29" fmla="*/ 124 h 165"/>
                <a:gd name="T30" fmla="*/ 36 w 67"/>
                <a:gd name="T31" fmla="*/ 117 h 165"/>
                <a:gd name="T32" fmla="*/ 35 w 67"/>
                <a:gd name="T33" fmla="*/ 110 h 165"/>
                <a:gd name="T34" fmla="*/ 34 w 67"/>
                <a:gd name="T35" fmla="*/ 113 h 165"/>
                <a:gd name="T36" fmla="*/ 26 w 67"/>
                <a:gd name="T37" fmla="*/ 117 h 165"/>
                <a:gd name="T38" fmla="*/ 31 w 67"/>
                <a:gd name="T39" fmla="*/ 108 h 165"/>
                <a:gd name="T40" fmla="*/ 27 w 67"/>
                <a:gd name="T41" fmla="*/ 105 h 165"/>
                <a:gd name="T42" fmla="*/ 20 w 67"/>
                <a:gd name="T43" fmla="*/ 114 h 165"/>
                <a:gd name="T44" fmla="*/ 24 w 67"/>
                <a:gd name="T45" fmla="*/ 99 h 165"/>
                <a:gd name="T46" fmla="*/ 29 w 67"/>
                <a:gd name="T47" fmla="*/ 93 h 165"/>
                <a:gd name="T48" fmla="*/ 24 w 67"/>
                <a:gd name="T49" fmla="*/ 89 h 165"/>
                <a:gd name="T50" fmla="*/ 10 w 67"/>
                <a:gd name="T51" fmla="*/ 36 h 165"/>
                <a:gd name="T52" fmla="*/ 12 w 67"/>
                <a:gd name="T53" fmla="*/ 29 h 165"/>
                <a:gd name="T54" fmla="*/ 2 w 67"/>
                <a:gd name="T55" fmla="*/ 0 h 165"/>
                <a:gd name="T56" fmla="*/ 8 w 67"/>
                <a:gd name="T57" fmla="*/ 24 h 165"/>
                <a:gd name="T58" fmla="*/ 6 w 67"/>
                <a:gd name="T59" fmla="*/ 30 h 165"/>
                <a:gd name="T60" fmla="*/ 2 w 67"/>
                <a:gd name="T61" fmla="*/ 54 h 165"/>
                <a:gd name="T62" fmla="*/ 9 w 67"/>
                <a:gd name="T63" fmla="*/ 64 h 165"/>
                <a:gd name="T64" fmla="*/ 12 w 67"/>
                <a:gd name="T65" fmla="*/ 67 h 165"/>
                <a:gd name="T66" fmla="*/ 4 w 67"/>
                <a:gd name="T67" fmla="*/ 72 h 165"/>
                <a:gd name="T68" fmla="*/ 12 w 67"/>
                <a:gd name="T69" fmla="*/ 101 h 165"/>
                <a:gd name="T70" fmla="*/ 2 w 67"/>
                <a:gd name="T71" fmla="*/ 150 h 165"/>
                <a:gd name="T72" fmla="*/ 13 w 67"/>
                <a:gd name="T73" fmla="*/ 160 h 165"/>
                <a:gd name="T74" fmla="*/ 23 w 67"/>
                <a:gd name="T75" fmla="*/ 151 h 165"/>
                <a:gd name="T76" fmla="*/ 19 w 67"/>
                <a:gd name="T77" fmla="*/ 143 h 165"/>
                <a:gd name="T78" fmla="*/ 11 w 67"/>
                <a:gd name="T79" fmla="*/ 146 h 165"/>
                <a:gd name="T80" fmla="*/ 13 w 67"/>
                <a:gd name="T81" fmla="*/ 150 h 165"/>
                <a:gd name="T82" fmla="*/ 13 w 67"/>
                <a:gd name="T83" fmla="*/ 150 h 165"/>
                <a:gd name="T84" fmla="*/ 13 w 67"/>
                <a:gd name="T85" fmla="*/ 150 h 165"/>
                <a:gd name="T86" fmla="*/ 14 w 67"/>
                <a:gd name="T87" fmla="*/ 147 h 165"/>
                <a:gd name="T88" fmla="*/ 16 w 67"/>
                <a:gd name="T89" fmla="*/ 145 h 165"/>
                <a:gd name="T90" fmla="*/ 18 w 67"/>
                <a:gd name="T91" fmla="*/ 147 h 165"/>
                <a:gd name="T92" fmla="*/ 18 w 67"/>
                <a:gd name="T93" fmla="*/ 154 h 165"/>
                <a:gd name="T94" fmla="*/ 17 w 67"/>
                <a:gd name="T95" fmla="*/ 155 h 165"/>
                <a:gd name="T96" fmla="*/ 7 w 67"/>
                <a:gd name="T97" fmla="*/ 152 h 165"/>
                <a:gd name="T98" fmla="*/ 9 w 67"/>
                <a:gd name="T99" fmla="*/ 140 h 165"/>
                <a:gd name="T100" fmla="*/ 12 w 67"/>
                <a:gd name="T101" fmla="*/ 138 h 165"/>
                <a:gd name="T102" fmla="*/ 24 w 67"/>
                <a:gd name="T103" fmla="*/ 141 h 165"/>
                <a:gd name="T104" fmla="*/ 28 w 67"/>
                <a:gd name="T105" fmla="*/ 151 h 165"/>
                <a:gd name="T106" fmla="*/ 14 w 67"/>
                <a:gd name="T107" fmla="*/ 165 h 165"/>
                <a:gd name="T108" fmla="*/ 58 w 67"/>
                <a:gd name="T109" fmla="*/ 14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7" h="165">
                  <a:moveTo>
                    <a:pt x="58" y="145"/>
                  </a:moveTo>
                  <a:cubicBezTo>
                    <a:pt x="58" y="143"/>
                    <a:pt x="57" y="141"/>
                    <a:pt x="56" y="140"/>
                  </a:cubicBezTo>
                  <a:cubicBezTo>
                    <a:pt x="56" y="140"/>
                    <a:pt x="55" y="139"/>
                    <a:pt x="55" y="139"/>
                  </a:cubicBezTo>
                  <a:cubicBezTo>
                    <a:pt x="54" y="138"/>
                    <a:pt x="52" y="138"/>
                    <a:pt x="51" y="137"/>
                  </a:cubicBezTo>
                  <a:cubicBezTo>
                    <a:pt x="51" y="137"/>
                    <a:pt x="50" y="137"/>
                    <a:pt x="50" y="137"/>
                  </a:cubicBezTo>
                  <a:cubicBezTo>
                    <a:pt x="49" y="137"/>
                    <a:pt x="49" y="137"/>
                    <a:pt x="48" y="138"/>
                  </a:cubicBezTo>
                  <a:cubicBezTo>
                    <a:pt x="46" y="138"/>
                    <a:pt x="44" y="140"/>
                    <a:pt x="43" y="142"/>
                  </a:cubicBezTo>
                  <a:cubicBezTo>
                    <a:pt x="43" y="143"/>
                    <a:pt x="43" y="145"/>
                    <a:pt x="44" y="146"/>
                  </a:cubicBezTo>
                  <a:cubicBezTo>
                    <a:pt x="45" y="145"/>
                    <a:pt x="47" y="143"/>
                    <a:pt x="49" y="144"/>
                  </a:cubicBezTo>
                  <a:cubicBezTo>
                    <a:pt x="51" y="145"/>
                    <a:pt x="51" y="147"/>
                    <a:pt x="50" y="149"/>
                  </a:cubicBezTo>
                  <a:cubicBezTo>
                    <a:pt x="50" y="150"/>
                    <a:pt x="50" y="150"/>
                    <a:pt x="50" y="151"/>
                  </a:cubicBezTo>
                  <a:cubicBezTo>
                    <a:pt x="49" y="152"/>
                    <a:pt x="47" y="153"/>
                    <a:pt x="46" y="153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1" y="153"/>
                    <a:pt x="38" y="151"/>
                    <a:pt x="37" y="148"/>
                  </a:cubicBezTo>
                  <a:cubicBezTo>
                    <a:pt x="36" y="145"/>
                    <a:pt x="36" y="142"/>
                    <a:pt x="37" y="139"/>
                  </a:cubicBezTo>
                  <a:cubicBezTo>
                    <a:pt x="38" y="138"/>
                    <a:pt x="38" y="138"/>
                    <a:pt x="38" y="138"/>
                  </a:cubicBezTo>
                  <a:cubicBezTo>
                    <a:pt x="38" y="137"/>
                    <a:pt x="39" y="137"/>
                    <a:pt x="39" y="137"/>
                  </a:cubicBezTo>
                  <a:cubicBezTo>
                    <a:pt x="39" y="136"/>
                    <a:pt x="40" y="136"/>
                    <a:pt x="40" y="135"/>
                  </a:cubicBezTo>
                  <a:cubicBezTo>
                    <a:pt x="41" y="135"/>
                    <a:pt x="41" y="134"/>
                    <a:pt x="41" y="133"/>
                  </a:cubicBezTo>
                  <a:cubicBezTo>
                    <a:pt x="42" y="133"/>
                    <a:pt x="42" y="133"/>
                    <a:pt x="42" y="132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2" y="131"/>
                    <a:pt x="43" y="131"/>
                    <a:pt x="43" y="130"/>
                  </a:cubicBezTo>
                  <a:cubicBezTo>
                    <a:pt x="43" y="130"/>
                    <a:pt x="43" y="130"/>
                    <a:pt x="43" y="130"/>
                  </a:cubicBezTo>
                  <a:cubicBezTo>
                    <a:pt x="50" y="117"/>
                    <a:pt x="42" y="102"/>
                    <a:pt x="40" y="99"/>
                  </a:cubicBezTo>
                  <a:cubicBezTo>
                    <a:pt x="40" y="101"/>
                    <a:pt x="41" y="104"/>
                    <a:pt x="41" y="106"/>
                  </a:cubicBezTo>
                  <a:cubicBezTo>
                    <a:pt x="41" y="107"/>
                    <a:pt x="41" y="107"/>
                    <a:pt x="41" y="107"/>
                  </a:cubicBezTo>
                  <a:cubicBezTo>
                    <a:pt x="41" y="109"/>
                    <a:pt x="42" y="110"/>
                    <a:pt x="42" y="112"/>
                  </a:cubicBezTo>
                  <a:cubicBezTo>
                    <a:pt x="42" y="112"/>
                    <a:pt x="42" y="113"/>
                    <a:pt x="42" y="113"/>
                  </a:cubicBezTo>
                  <a:cubicBezTo>
                    <a:pt x="42" y="115"/>
                    <a:pt x="42" y="116"/>
                    <a:pt x="41" y="117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1" y="119"/>
                    <a:pt x="41" y="120"/>
                    <a:pt x="41" y="121"/>
                  </a:cubicBezTo>
                  <a:cubicBezTo>
                    <a:pt x="40" y="122"/>
                    <a:pt x="40" y="123"/>
                    <a:pt x="40" y="124"/>
                  </a:cubicBezTo>
                  <a:cubicBezTo>
                    <a:pt x="38" y="127"/>
                    <a:pt x="35" y="130"/>
                    <a:pt x="31" y="132"/>
                  </a:cubicBezTo>
                  <a:cubicBezTo>
                    <a:pt x="31" y="132"/>
                    <a:pt x="31" y="132"/>
                    <a:pt x="30" y="133"/>
                  </a:cubicBezTo>
                  <a:cubicBezTo>
                    <a:pt x="30" y="133"/>
                    <a:pt x="29" y="133"/>
                    <a:pt x="29" y="133"/>
                  </a:cubicBezTo>
                  <a:cubicBezTo>
                    <a:pt x="28" y="133"/>
                    <a:pt x="27" y="134"/>
                    <a:pt x="27" y="134"/>
                  </a:cubicBezTo>
                  <a:cubicBezTo>
                    <a:pt x="26" y="134"/>
                    <a:pt x="26" y="134"/>
                    <a:pt x="26" y="134"/>
                  </a:cubicBezTo>
                  <a:cubicBezTo>
                    <a:pt x="25" y="134"/>
                    <a:pt x="25" y="134"/>
                    <a:pt x="24" y="134"/>
                  </a:cubicBezTo>
                  <a:cubicBezTo>
                    <a:pt x="24" y="134"/>
                    <a:pt x="24" y="135"/>
                    <a:pt x="23" y="135"/>
                  </a:cubicBezTo>
                  <a:cubicBezTo>
                    <a:pt x="21" y="135"/>
                    <a:pt x="18" y="135"/>
                    <a:pt x="18" y="133"/>
                  </a:cubicBezTo>
                  <a:cubicBezTo>
                    <a:pt x="16" y="127"/>
                    <a:pt x="21" y="125"/>
                    <a:pt x="25" y="126"/>
                  </a:cubicBezTo>
                  <a:cubicBezTo>
                    <a:pt x="26" y="126"/>
                    <a:pt x="26" y="126"/>
                    <a:pt x="27" y="126"/>
                  </a:cubicBezTo>
                  <a:cubicBezTo>
                    <a:pt x="28" y="126"/>
                    <a:pt x="30" y="126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3" y="124"/>
                    <a:pt x="33" y="123"/>
                  </a:cubicBezTo>
                  <a:cubicBezTo>
                    <a:pt x="33" y="123"/>
                    <a:pt x="33" y="123"/>
                    <a:pt x="34" y="122"/>
                  </a:cubicBezTo>
                  <a:cubicBezTo>
                    <a:pt x="35" y="121"/>
                    <a:pt x="36" y="119"/>
                    <a:pt x="36" y="117"/>
                  </a:cubicBezTo>
                  <a:cubicBezTo>
                    <a:pt x="36" y="117"/>
                    <a:pt x="36" y="117"/>
                    <a:pt x="36" y="116"/>
                  </a:cubicBezTo>
                  <a:cubicBezTo>
                    <a:pt x="36" y="115"/>
                    <a:pt x="36" y="112"/>
                    <a:pt x="35" y="111"/>
                  </a:cubicBezTo>
                  <a:cubicBezTo>
                    <a:pt x="35" y="110"/>
                    <a:pt x="35" y="110"/>
                    <a:pt x="35" y="110"/>
                  </a:cubicBezTo>
                  <a:cubicBezTo>
                    <a:pt x="35" y="109"/>
                    <a:pt x="35" y="109"/>
                    <a:pt x="35" y="109"/>
                  </a:cubicBezTo>
                  <a:cubicBezTo>
                    <a:pt x="35" y="110"/>
                    <a:pt x="35" y="110"/>
                    <a:pt x="35" y="111"/>
                  </a:cubicBezTo>
                  <a:cubicBezTo>
                    <a:pt x="34" y="112"/>
                    <a:pt x="34" y="112"/>
                    <a:pt x="34" y="113"/>
                  </a:cubicBezTo>
                  <a:cubicBezTo>
                    <a:pt x="34" y="113"/>
                    <a:pt x="34" y="113"/>
                    <a:pt x="34" y="114"/>
                  </a:cubicBezTo>
                  <a:cubicBezTo>
                    <a:pt x="33" y="116"/>
                    <a:pt x="31" y="119"/>
                    <a:pt x="28" y="120"/>
                  </a:cubicBezTo>
                  <a:cubicBezTo>
                    <a:pt x="27" y="120"/>
                    <a:pt x="26" y="119"/>
                    <a:pt x="26" y="117"/>
                  </a:cubicBezTo>
                  <a:cubicBezTo>
                    <a:pt x="26" y="114"/>
                    <a:pt x="28" y="112"/>
                    <a:pt x="30" y="110"/>
                  </a:cubicBezTo>
                  <a:cubicBezTo>
                    <a:pt x="30" y="109"/>
                    <a:pt x="30" y="109"/>
                    <a:pt x="31" y="109"/>
                  </a:cubicBezTo>
                  <a:cubicBezTo>
                    <a:pt x="31" y="109"/>
                    <a:pt x="31" y="108"/>
                    <a:pt x="31" y="108"/>
                  </a:cubicBezTo>
                  <a:cubicBezTo>
                    <a:pt x="31" y="108"/>
                    <a:pt x="32" y="107"/>
                    <a:pt x="32" y="107"/>
                  </a:cubicBezTo>
                  <a:cubicBezTo>
                    <a:pt x="34" y="103"/>
                    <a:pt x="34" y="99"/>
                    <a:pt x="33" y="95"/>
                  </a:cubicBezTo>
                  <a:cubicBezTo>
                    <a:pt x="34" y="99"/>
                    <a:pt x="30" y="102"/>
                    <a:pt x="27" y="105"/>
                  </a:cubicBezTo>
                  <a:cubicBezTo>
                    <a:pt x="27" y="105"/>
                    <a:pt x="26" y="106"/>
                    <a:pt x="26" y="106"/>
                  </a:cubicBezTo>
                  <a:cubicBezTo>
                    <a:pt x="26" y="106"/>
                    <a:pt x="26" y="107"/>
                    <a:pt x="26" y="107"/>
                  </a:cubicBezTo>
                  <a:cubicBezTo>
                    <a:pt x="22" y="111"/>
                    <a:pt x="20" y="114"/>
                    <a:pt x="20" y="114"/>
                  </a:cubicBezTo>
                  <a:cubicBezTo>
                    <a:pt x="18" y="120"/>
                    <a:pt x="15" y="118"/>
                    <a:pt x="15" y="118"/>
                  </a:cubicBezTo>
                  <a:cubicBezTo>
                    <a:pt x="10" y="111"/>
                    <a:pt x="22" y="101"/>
                    <a:pt x="22" y="101"/>
                  </a:cubicBezTo>
                  <a:cubicBezTo>
                    <a:pt x="23" y="100"/>
                    <a:pt x="24" y="100"/>
                    <a:pt x="24" y="99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25" y="99"/>
                    <a:pt x="25" y="98"/>
                    <a:pt x="26" y="98"/>
                  </a:cubicBezTo>
                  <a:cubicBezTo>
                    <a:pt x="27" y="96"/>
                    <a:pt x="28" y="95"/>
                    <a:pt x="29" y="93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2" y="86"/>
                    <a:pt x="30" y="81"/>
                    <a:pt x="30" y="81"/>
                  </a:cubicBezTo>
                  <a:cubicBezTo>
                    <a:pt x="28" y="89"/>
                    <a:pt x="24" y="89"/>
                    <a:pt x="24" y="89"/>
                  </a:cubicBezTo>
                  <a:cubicBezTo>
                    <a:pt x="20" y="87"/>
                    <a:pt x="24" y="82"/>
                    <a:pt x="24" y="82"/>
                  </a:cubicBezTo>
                  <a:cubicBezTo>
                    <a:pt x="31" y="71"/>
                    <a:pt x="18" y="58"/>
                    <a:pt x="18" y="58"/>
                  </a:cubicBezTo>
                  <a:cubicBezTo>
                    <a:pt x="10" y="50"/>
                    <a:pt x="9" y="42"/>
                    <a:pt x="10" y="36"/>
                  </a:cubicBezTo>
                  <a:cubicBezTo>
                    <a:pt x="10" y="36"/>
                    <a:pt x="10" y="35"/>
                    <a:pt x="10" y="35"/>
                  </a:cubicBezTo>
                  <a:cubicBezTo>
                    <a:pt x="11" y="33"/>
                    <a:pt x="11" y="32"/>
                    <a:pt x="11" y="30"/>
                  </a:cubicBezTo>
                  <a:cubicBezTo>
                    <a:pt x="11" y="30"/>
                    <a:pt x="11" y="29"/>
                    <a:pt x="12" y="29"/>
                  </a:cubicBezTo>
                  <a:cubicBezTo>
                    <a:pt x="13" y="22"/>
                    <a:pt x="13" y="15"/>
                    <a:pt x="11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2"/>
                    <a:pt x="2" y="0"/>
                    <a:pt x="2" y="0"/>
                  </a:cubicBezTo>
                  <a:cubicBezTo>
                    <a:pt x="7" y="4"/>
                    <a:pt x="9" y="9"/>
                    <a:pt x="9" y="15"/>
                  </a:cubicBezTo>
                  <a:cubicBezTo>
                    <a:pt x="9" y="15"/>
                    <a:pt x="9" y="16"/>
                    <a:pt x="9" y="16"/>
                  </a:cubicBezTo>
                  <a:cubicBezTo>
                    <a:pt x="9" y="19"/>
                    <a:pt x="8" y="22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7" y="27"/>
                    <a:pt x="7" y="28"/>
                    <a:pt x="7" y="29"/>
                  </a:cubicBezTo>
                  <a:cubicBezTo>
                    <a:pt x="6" y="29"/>
                    <a:pt x="6" y="30"/>
                    <a:pt x="6" y="30"/>
                  </a:cubicBezTo>
                  <a:cubicBezTo>
                    <a:pt x="5" y="34"/>
                    <a:pt x="4" y="36"/>
                    <a:pt x="4" y="36"/>
                  </a:cubicBezTo>
                  <a:cubicBezTo>
                    <a:pt x="1" y="42"/>
                    <a:pt x="1" y="48"/>
                    <a:pt x="2" y="52"/>
                  </a:cubicBezTo>
                  <a:cubicBezTo>
                    <a:pt x="2" y="53"/>
                    <a:pt x="2" y="54"/>
                    <a:pt x="2" y="54"/>
                  </a:cubicBezTo>
                  <a:cubicBezTo>
                    <a:pt x="3" y="56"/>
                    <a:pt x="4" y="58"/>
                    <a:pt x="6" y="60"/>
                  </a:cubicBezTo>
                  <a:cubicBezTo>
                    <a:pt x="6" y="60"/>
                    <a:pt x="6" y="60"/>
                    <a:pt x="6" y="61"/>
                  </a:cubicBezTo>
                  <a:cubicBezTo>
                    <a:pt x="7" y="62"/>
                    <a:pt x="8" y="63"/>
                    <a:pt x="9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1" y="66"/>
                    <a:pt x="12" y="66"/>
                    <a:pt x="12" y="67"/>
                  </a:cubicBezTo>
                  <a:cubicBezTo>
                    <a:pt x="14" y="69"/>
                    <a:pt x="16" y="73"/>
                    <a:pt x="14" y="75"/>
                  </a:cubicBezTo>
                  <a:cubicBezTo>
                    <a:pt x="11" y="79"/>
                    <a:pt x="7" y="76"/>
                    <a:pt x="5" y="73"/>
                  </a:cubicBezTo>
                  <a:cubicBezTo>
                    <a:pt x="5" y="73"/>
                    <a:pt x="4" y="72"/>
                    <a:pt x="4" y="72"/>
                  </a:cubicBezTo>
                  <a:cubicBezTo>
                    <a:pt x="3" y="70"/>
                    <a:pt x="2" y="67"/>
                    <a:pt x="2" y="67"/>
                  </a:cubicBezTo>
                  <a:cubicBezTo>
                    <a:pt x="0" y="82"/>
                    <a:pt x="10" y="90"/>
                    <a:pt x="10" y="90"/>
                  </a:cubicBezTo>
                  <a:cubicBezTo>
                    <a:pt x="19" y="97"/>
                    <a:pt x="12" y="101"/>
                    <a:pt x="12" y="101"/>
                  </a:cubicBezTo>
                  <a:cubicBezTo>
                    <a:pt x="7" y="102"/>
                    <a:pt x="1" y="94"/>
                    <a:pt x="1" y="94"/>
                  </a:cubicBezTo>
                  <a:cubicBezTo>
                    <a:pt x="1" y="149"/>
                    <a:pt x="1" y="149"/>
                    <a:pt x="1" y="149"/>
                  </a:cubicBezTo>
                  <a:cubicBezTo>
                    <a:pt x="2" y="149"/>
                    <a:pt x="2" y="150"/>
                    <a:pt x="2" y="150"/>
                  </a:cubicBezTo>
                  <a:cubicBezTo>
                    <a:pt x="2" y="152"/>
                    <a:pt x="3" y="154"/>
                    <a:pt x="5" y="156"/>
                  </a:cubicBezTo>
                  <a:cubicBezTo>
                    <a:pt x="5" y="157"/>
                    <a:pt x="5" y="157"/>
                    <a:pt x="5" y="157"/>
                  </a:cubicBezTo>
                  <a:cubicBezTo>
                    <a:pt x="7" y="159"/>
                    <a:pt x="10" y="160"/>
                    <a:pt x="13" y="160"/>
                  </a:cubicBezTo>
                  <a:cubicBezTo>
                    <a:pt x="16" y="160"/>
                    <a:pt x="18" y="159"/>
                    <a:pt x="20" y="157"/>
                  </a:cubicBezTo>
                  <a:cubicBezTo>
                    <a:pt x="21" y="157"/>
                    <a:pt x="21" y="157"/>
                    <a:pt x="21" y="157"/>
                  </a:cubicBezTo>
                  <a:cubicBezTo>
                    <a:pt x="22" y="155"/>
                    <a:pt x="23" y="153"/>
                    <a:pt x="23" y="151"/>
                  </a:cubicBezTo>
                  <a:cubicBezTo>
                    <a:pt x="23" y="150"/>
                    <a:pt x="23" y="149"/>
                    <a:pt x="23" y="148"/>
                  </a:cubicBezTo>
                  <a:cubicBezTo>
                    <a:pt x="23" y="147"/>
                    <a:pt x="22" y="146"/>
                    <a:pt x="22" y="145"/>
                  </a:cubicBezTo>
                  <a:cubicBezTo>
                    <a:pt x="21" y="144"/>
                    <a:pt x="20" y="144"/>
                    <a:pt x="19" y="143"/>
                  </a:cubicBezTo>
                  <a:cubicBezTo>
                    <a:pt x="18" y="143"/>
                    <a:pt x="17" y="143"/>
                    <a:pt x="16" y="143"/>
                  </a:cubicBezTo>
                  <a:cubicBezTo>
                    <a:pt x="15" y="143"/>
                    <a:pt x="13" y="144"/>
                    <a:pt x="13" y="145"/>
                  </a:cubicBezTo>
                  <a:cubicBezTo>
                    <a:pt x="12" y="145"/>
                    <a:pt x="12" y="145"/>
                    <a:pt x="11" y="146"/>
                  </a:cubicBezTo>
                  <a:cubicBezTo>
                    <a:pt x="11" y="147"/>
                    <a:pt x="11" y="147"/>
                    <a:pt x="11" y="148"/>
                  </a:cubicBezTo>
                  <a:cubicBezTo>
                    <a:pt x="11" y="148"/>
                    <a:pt x="12" y="149"/>
                    <a:pt x="12" y="149"/>
                  </a:cubicBezTo>
                  <a:cubicBezTo>
                    <a:pt x="12" y="149"/>
                    <a:pt x="12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49"/>
                    <a:pt x="13" y="149"/>
                    <a:pt x="13" y="149"/>
                  </a:cubicBezTo>
                  <a:cubicBezTo>
                    <a:pt x="13" y="148"/>
                    <a:pt x="13" y="148"/>
                    <a:pt x="14" y="147"/>
                  </a:cubicBezTo>
                  <a:cubicBezTo>
                    <a:pt x="14" y="147"/>
                    <a:pt x="14" y="147"/>
                    <a:pt x="14" y="147"/>
                  </a:cubicBezTo>
                  <a:cubicBezTo>
                    <a:pt x="14" y="146"/>
                    <a:pt x="14" y="146"/>
                    <a:pt x="14" y="146"/>
                  </a:cubicBezTo>
                  <a:cubicBezTo>
                    <a:pt x="15" y="146"/>
                    <a:pt x="15" y="145"/>
                    <a:pt x="15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7" y="146"/>
                    <a:pt x="18" y="146"/>
                    <a:pt x="18" y="147"/>
                  </a:cubicBezTo>
                  <a:cubicBezTo>
                    <a:pt x="19" y="147"/>
                    <a:pt x="19" y="148"/>
                    <a:pt x="19" y="148"/>
                  </a:cubicBezTo>
                  <a:cubicBezTo>
                    <a:pt x="20" y="149"/>
                    <a:pt x="20" y="150"/>
                    <a:pt x="19" y="152"/>
                  </a:cubicBezTo>
                  <a:cubicBezTo>
                    <a:pt x="19" y="153"/>
                    <a:pt x="18" y="153"/>
                    <a:pt x="18" y="154"/>
                  </a:cubicBezTo>
                  <a:cubicBezTo>
                    <a:pt x="18" y="154"/>
                    <a:pt x="17" y="154"/>
                    <a:pt x="17" y="155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16" y="156"/>
                    <a:pt x="14" y="156"/>
                    <a:pt x="12" y="156"/>
                  </a:cubicBezTo>
                  <a:cubicBezTo>
                    <a:pt x="11" y="155"/>
                    <a:pt x="9" y="154"/>
                    <a:pt x="8" y="153"/>
                  </a:cubicBezTo>
                  <a:cubicBezTo>
                    <a:pt x="7" y="153"/>
                    <a:pt x="7" y="152"/>
                    <a:pt x="7" y="152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6" y="150"/>
                    <a:pt x="6" y="147"/>
                    <a:pt x="6" y="146"/>
                  </a:cubicBezTo>
                  <a:cubicBezTo>
                    <a:pt x="6" y="144"/>
                    <a:pt x="8" y="142"/>
                    <a:pt x="9" y="140"/>
                  </a:cubicBezTo>
                  <a:cubicBezTo>
                    <a:pt x="10" y="140"/>
                    <a:pt x="11" y="139"/>
                    <a:pt x="12" y="138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5" y="138"/>
                    <a:pt x="17" y="138"/>
                    <a:pt x="19" y="138"/>
                  </a:cubicBezTo>
                  <a:cubicBezTo>
                    <a:pt x="21" y="139"/>
                    <a:pt x="23" y="140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7" y="144"/>
                    <a:pt x="28" y="147"/>
                    <a:pt x="28" y="151"/>
                  </a:cubicBezTo>
                  <a:cubicBezTo>
                    <a:pt x="28" y="151"/>
                    <a:pt x="27" y="152"/>
                    <a:pt x="27" y="153"/>
                  </a:cubicBezTo>
                  <a:cubicBezTo>
                    <a:pt x="27" y="153"/>
                    <a:pt x="27" y="153"/>
                    <a:pt x="27" y="153"/>
                  </a:cubicBezTo>
                  <a:cubicBezTo>
                    <a:pt x="25" y="162"/>
                    <a:pt x="17" y="164"/>
                    <a:pt x="14" y="165"/>
                  </a:cubicBezTo>
                  <a:cubicBezTo>
                    <a:pt x="15" y="165"/>
                    <a:pt x="16" y="165"/>
                    <a:pt x="16" y="165"/>
                  </a:cubicBezTo>
                  <a:cubicBezTo>
                    <a:pt x="67" y="165"/>
                    <a:pt x="67" y="165"/>
                    <a:pt x="67" y="165"/>
                  </a:cubicBezTo>
                  <a:lnTo>
                    <a:pt x="58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fontAlgn="auto"/>
              <a:endParaRPr lang="zh-CN" altLang="en-US" noProof="1">
                <a:solidFill>
                  <a:srgbClr val="151515"/>
                </a:solidFill>
              </a:endParaRPr>
            </a:p>
          </p:txBody>
        </p:sp>
        <p:sp>
          <p:nvSpPr>
            <p:cNvPr id="130" name="Freeform 239"/>
            <p:cNvSpPr/>
            <p:nvPr/>
          </p:nvSpPr>
          <p:spPr bwMode="auto">
            <a:xfrm>
              <a:off x="1305843" y="5538519"/>
              <a:ext cx="317277" cy="630270"/>
            </a:xfrm>
            <a:custGeom>
              <a:avLst/>
              <a:gdLst>
                <a:gd name="T0" fmla="*/ 55 w 67"/>
                <a:gd name="T1" fmla="*/ 139 h 165"/>
                <a:gd name="T2" fmla="*/ 48 w 67"/>
                <a:gd name="T3" fmla="*/ 138 h 165"/>
                <a:gd name="T4" fmla="*/ 49 w 67"/>
                <a:gd name="T5" fmla="*/ 144 h 165"/>
                <a:gd name="T6" fmla="*/ 46 w 67"/>
                <a:gd name="T7" fmla="*/ 153 h 165"/>
                <a:gd name="T8" fmla="*/ 37 w 67"/>
                <a:gd name="T9" fmla="*/ 139 h 165"/>
                <a:gd name="T10" fmla="*/ 40 w 67"/>
                <a:gd name="T11" fmla="*/ 135 h 165"/>
                <a:gd name="T12" fmla="*/ 42 w 67"/>
                <a:gd name="T13" fmla="*/ 132 h 165"/>
                <a:gd name="T14" fmla="*/ 43 w 67"/>
                <a:gd name="T15" fmla="*/ 130 h 165"/>
                <a:gd name="T16" fmla="*/ 41 w 67"/>
                <a:gd name="T17" fmla="*/ 107 h 165"/>
                <a:gd name="T18" fmla="*/ 41 w 67"/>
                <a:gd name="T19" fmla="*/ 117 h 165"/>
                <a:gd name="T20" fmla="*/ 40 w 67"/>
                <a:gd name="T21" fmla="*/ 124 h 165"/>
                <a:gd name="T22" fmla="*/ 29 w 67"/>
                <a:gd name="T23" fmla="*/ 133 h 165"/>
                <a:gd name="T24" fmla="*/ 24 w 67"/>
                <a:gd name="T25" fmla="*/ 134 h 165"/>
                <a:gd name="T26" fmla="*/ 25 w 67"/>
                <a:gd name="T27" fmla="*/ 126 h 165"/>
                <a:gd name="T28" fmla="*/ 32 w 67"/>
                <a:gd name="T29" fmla="*/ 124 h 165"/>
                <a:gd name="T30" fmla="*/ 36 w 67"/>
                <a:gd name="T31" fmla="*/ 117 h 165"/>
                <a:gd name="T32" fmla="*/ 35 w 67"/>
                <a:gd name="T33" fmla="*/ 110 h 165"/>
                <a:gd name="T34" fmla="*/ 34 w 67"/>
                <a:gd name="T35" fmla="*/ 113 h 165"/>
                <a:gd name="T36" fmla="*/ 26 w 67"/>
                <a:gd name="T37" fmla="*/ 117 h 165"/>
                <a:gd name="T38" fmla="*/ 31 w 67"/>
                <a:gd name="T39" fmla="*/ 108 h 165"/>
                <a:gd name="T40" fmla="*/ 27 w 67"/>
                <a:gd name="T41" fmla="*/ 105 h 165"/>
                <a:gd name="T42" fmla="*/ 20 w 67"/>
                <a:gd name="T43" fmla="*/ 114 h 165"/>
                <a:gd name="T44" fmla="*/ 24 w 67"/>
                <a:gd name="T45" fmla="*/ 99 h 165"/>
                <a:gd name="T46" fmla="*/ 29 w 67"/>
                <a:gd name="T47" fmla="*/ 93 h 165"/>
                <a:gd name="T48" fmla="*/ 24 w 67"/>
                <a:gd name="T49" fmla="*/ 89 h 165"/>
                <a:gd name="T50" fmla="*/ 10 w 67"/>
                <a:gd name="T51" fmla="*/ 36 h 165"/>
                <a:gd name="T52" fmla="*/ 12 w 67"/>
                <a:gd name="T53" fmla="*/ 29 h 165"/>
                <a:gd name="T54" fmla="*/ 2 w 67"/>
                <a:gd name="T55" fmla="*/ 0 h 165"/>
                <a:gd name="T56" fmla="*/ 8 w 67"/>
                <a:gd name="T57" fmla="*/ 24 h 165"/>
                <a:gd name="T58" fmla="*/ 6 w 67"/>
                <a:gd name="T59" fmla="*/ 30 h 165"/>
                <a:gd name="T60" fmla="*/ 2 w 67"/>
                <a:gd name="T61" fmla="*/ 54 h 165"/>
                <a:gd name="T62" fmla="*/ 9 w 67"/>
                <a:gd name="T63" fmla="*/ 64 h 165"/>
                <a:gd name="T64" fmla="*/ 12 w 67"/>
                <a:gd name="T65" fmla="*/ 67 h 165"/>
                <a:gd name="T66" fmla="*/ 4 w 67"/>
                <a:gd name="T67" fmla="*/ 72 h 165"/>
                <a:gd name="T68" fmla="*/ 12 w 67"/>
                <a:gd name="T69" fmla="*/ 101 h 165"/>
                <a:gd name="T70" fmla="*/ 2 w 67"/>
                <a:gd name="T71" fmla="*/ 150 h 165"/>
                <a:gd name="T72" fmla="*/ 13 w 67"/>
                <a:gd name="T73" fmla="*/ 160 h 165"/>
                <a:gd name="T74" fmla="*/ 23 w 67"/>
                <a:gd name="T75" fmla="*/ 151 h 165"/>
                <a:gd name="T76" fmla="*/ 19 w 67"/>
                <a:gd name="T77" fmla="*/ 143 h 165"/>
                <a:gd name="T78" fmla="*/ 11 w 67"/>
                <a:gd name="T79" fmla="*/ 146 h 165"/>
                <a:gd name="T80" fmla="*/ 13 w 67"/>
                <a:gd name="T81" fmla="*/ 150 h 165"/>
                <a:gd name="T82" fmla="*/ 13 w 67"/>
                <a:gd name="T83" fmla="*/ 150 h 165"/>
                <a:gd name="T84" fmla="*/ 13 w 67"/>
                <a:gd name="T85" fmla="*/ 150 h 165"/>
                <a:gd name="T86" fmla="*/ 14 w 67"/>
                <a:gd name="T87" fmla="*/ 147 h 165"/>
                <a:gd name="T88" fmla="*/ 16 w 67"/>
                <a:gd name="T89" fmla="*/ 145 h 165"/>
                <a:gd name="T90" fmla="*/ 18 w 67"/>
                <a:gd name="T91" fmla="*/ 147 h 165"/>
                <a:gd name="T92" fmla="*/ 18 w 67"/>
                <a:gd name="T93" fmla="*/ 154 h 165"/>
                <a:gd name="T94" fmla="*/ 17 w 67"/>
                <a:gd name="T95" fmla="*/ 155 h 165"/>
                <a:gd name="T96" fmla="*/ 7 w 67"/>
                <a:gd name="T97" fmla="*/ 152 h 165"/>
                <a:gd name="T98" fmla="*/ 9 w 67"/>
                <a:gd name="T99" fmla="*/ 140 h 165"/>
                <a:gd name="T100" fmla="*/ 12 w 67"/>
                <a:gd name="T101" fmla="*/ 138 h 165"/>
                <a:gd name="T102" fmla="*/ 24 w 67"/>
                <a:gd name="T103" fmla="*/ 141 h 165"/>
                <a:gd name="T104" fmla="*/ 28 w 67"/>
                <a:gd name="T105" fmla="*/ 151 h 165"/>
                <a:gd name="T106" fmla="*/ 14 w 67"/>
                <a:gd name="T107" fmla="*/ 165 h 165"/>
                <a:gd name="T108" fmla="*/ 58 w 67"/>
                <a:gd name="T109" fmla="*/ 14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7" h="165">
                  <a:moveTo>
                    <a:pt x="58" y="145"/>
                  </a:moveTo>
                  <a:cubicBezTo>
                    <a:pt x="58" y="143"/>
                    <a:pt x="57" y="141"/>
                    <a:pt x="56" y="140"/>
                  </a:cubicBezTo>
                  <a:cubicBezTo>
                    <a:pt x="56" y="140"/>
                    <a:pt x="55" y="139"/>
                    <a:pt x="55" y="139"/>
                  </a:cubicBezTo>
                  <a:cubicBezTo>
                    <a:pt x="54" y="138"/>
                    <a:pt x="52" y="138"/>
                    <a:pt x="51" y="137"/>
                  </a:cubicBezTo>
                  <a:cubicBezTo>
                    <a:pt x="51" y="137"/>
                    <a:pt x="50" y="137"/>
                    <a:pt x="50" y="137"/>
                  </a:cubicBezTo>
                  <a:cubicBezTo>
                    <a:pt x="49" y="137"/>
                    <a:pt x="49" y="137"/>
                    <a:pt x="48" y="138"/>
                  </a:cubicBezTo>
                  <a:cubicBezTo>
                    <a:pt x="46" y="138"/>
                    <a:pt x="44" y="140"/>
                    <a:pt x="43" y="142"/>
                  </a:cubicBezTo>
                  <a:cubicBezTo>
                    <a:pt x="43" y="143"/>
                    <a:pt x="43" y="145"/>
                    <a:pt x="44" y="146"/>
                  </a:cubicBezTo>
                  <a:cubicBezTo>
                    <a:pt x="45" y="145"/>
                    <a:pt x="47" y="143"/>
                    <a:pt x="49" y="144"/>
                  </a:cubicBezTo>
                  <a:cubicBezTo>
                    <a:pt x="51" y="145"/>
                    <a:pt x="51" y="147"/>
                    <a:pt x="50" y="149"/>
                  </a:cubicBezTo>
                  <a:cubicBezTo>
                    <a:pt x="50" y="150"/>
                    <a:pt x="50" y="150"/>
                    <a:pt x="50" y="151"/>
                  </a:cubicBezTo>
                  <a:cubicBezTo>
                    <a:pt x="49" y="152"/>
                    <a:pt x="47" y="153"/>
                    <a:pt x="46" y="153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1" y="153"/>
                    <a:pt x="38" y="151"/>
                    <a:pt x="37" y="148"/>
                  </a:cubicBezTo>
                  <a:cubicBezTo>
                    <a:pt x="36" y="145"/>
                    <a:pt x="36" y="142"/>
                    <a:pt x="37" y="139"/>
                  </a:cubicBezTo>
                  <a:cubicBezTo>
                    <a:pt x="38" y="138"/>
                    <a:pt x="38" y="138"/>
                    <a:pt x="38" y="138"/>
                  </a:cubicBezTo>
                  <a:cubicBezTo>
                    <a:pt x="38" y="137"/>
                    <a:pt x="39" y="137"/>
                    <a:pt x="39" y="137"/>
                  </a:cubicBezTo>
                  <a:cubicBezTo>
                    <a:pt x="39" y="136"/>
                    <a:pt x="40" y="136"/>
                    <a:pt x="40" y="135"/>
                  </a:cubicBezTo>
                  <a:cubicBezTo>
                    <a:pt x="41" y="135"/>
                    <a:pt x="41" y="134"/>
                    <a:pt x="41" y="133"/>
                  </a:cubicBezTo>
                  <a:cubicBezTo>
                    <a:pt x="42" y="133"/>
                    <a:pt x="42" y="133"/>
                    <a:pt x="42" y="132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2" y="131"/>
                    <a:pt x="43" y="131"/>
                    <a:pt x="43" y="130"/>
                  </a:cubicBezTo>
                  <a:cubicBezTo>
                    <a:pt x="43" y="130"/>
                    <a:pt x="43" y="130"/>
                    <a:pt x="43" y="130"/>
                  </a:cubicBezTo>
                  <a:cubicBezTo>
                    <a:pt x="50" y="117"/>
                    <a:pt x="42" y="102"/>
                    <a:pt x="40" y="99"/>
                  </a:cubicBezTo>
                  <a:cubicBezTo>
                    <a:pt x="40" y="101"/>
                    <a:pt x="41" y="104"/>
                    <a:pt x="41" y="106"/>
                  </a:cubicBezTo>
                  <a:cubicBezTo>
                    <a:pt x="41" y="107"/>
                    <a:pt x="41" y="107"/>
                    <a:pt x="41" y="107"/>
                  </a:cubicBezTo>
                  <a:cubicBezTo>
                    <a:pt x="41" y="109"/>
                    <a:pt x="42" y="110"/>
                    <a:pt x="42" y="112"/>
                  </a:cubicBezTo>
                  <a:cubicBezTo>
                    <a:pt x="42" y="112"/>
                    <a:pt x="42" y="113"/>
                    <a:pt x="42" y="113"/>
                  </a:cubicBezTo>
                  <a:cubicBezTo>
                    <a:pt x="42" y="115"/>
                    <a:pt x="42" y="116"/>
                    <a:pt x="41" y="117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1" y="119"/>
                    <a:pt x="41" y="120"/>
                    <a:pt x="41" y="121"/>
                  </a:cubicBezTo>
                  <a:cubicBezTo>
                    <a:pt x="40" y="122"/>
                    <a:pt x="40" y="123"/>
                    <a:pt x="40" y="124"/>
                  </a:cubicBezTo>
                  <a:cubicBezTo>
                    <a:pt x="38" y="127"/>
                    <a:pt x="35" y="130"/>
                    <a:pt x="31" y="132"/>
                  </a:cubicBezTo>
                  <a:cubicBezTo>
                    <a:pt x="31" y="132"/>
                    <a:pt x="31" y="132"/>
                    <a:pt x="30" y="133"/>
                  </a:cubicBezTo>
                  <a:cubicBezTo>
                    <a:pt x="30" y="133"/>
                    <a:pt x="29" y="133"/>
                    <a:pt x="29" y="133"/>
                  </a:cubicBezTo>
                  <a:cubicBezTo>
                    <a:pt x="28" y="133"/>
                    <a:pt x="27" y="134"/>
                    <a:pt x="27" y="134"/>
                  </a:cubicBezTo>
                  <a:cubicBezTo>
                    <a:pt x="26" y="134"/>
                    <a:pt x="26" y="134"/>
                    <a:pt x="26" y="134"/>
                  </a:cubicBezTo>
                  <a:cubicBezTo>
                    <a:pt x="25" y="134"/>
                    <a:pt x="25" y="134"/>
                    <a:pt x="24" y="134"/>
                  </a:cubicBezTo>
                  <a:cubicBezTo>
                    <a:pt x="24" y="134"/>
                    <a:pt x="24" y="135"/>
                    <a:pt x="23" y="135"/>
                  </a:cubicBezTo>
                  <a:cubicBezTo>
                    <a:pt x="21" y="135"/>
                    <a:pt x="18" y="135"/>
                    <a:pt x="18" y="133"/>
                  </a:cubicBezTo>
                  <a:cubicBezTo>
                    <a:pt x="16" y="127"/>
                    <a:pt x="21" y="125"/>
                    <a:pt x="25" y="126"/>
                  </a:cubicBezTo>
                  <a:cubicBezTo>
                    <a:pt x="26" y="126"/>
                    <a:pt x="26" y="126"/>
                    <a:pt x="27" y="126"/>
                  </a:cubicBezTo>
                  <a:cubicBezTo>
                    <a:pt x="28" y="126"/>
                    <a:pt x="30" y="126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3" y="124"/>
                    <a:pt x="33" y="123"/>
                  </a:cubicBezTo>
                  <a:cubicBezTo>
                    <a:pt x="33" y="123"/>
                    <a:pt x="33" y="123"/>
                    <a:pt x="34" y="122"/>
                  </a:cubicBezTo>
                  <a:cubicBezTo>
                    <a:pt x="35" y="121"/>
                    <a:pt x="36" y="119"/>
                    <a:pt x="36" y="117"/>
                  </a:cubicBezTo>
                  <a:cubicBezTo>
                    <a:pt x="36" y="117"/>
                    <a:pt x="36" y="117"/>
                    <a:pt x="36" y="116"/>
                  </a:cubicBezTo>
                  <a:cubicBezTo>
                    <a:pt x="36" y="115"/>
                    <a:pt x="36" y="112"/>
                    <a:pt x="35" y="111"/>
                  </a:cubicBezTo>
                  <a:cubicBezTo>
                    <a:pt x="35" y="110"/>
                    <a:pt x="35" y="110"/>
                    <a:pt x="35" y="110"/>
                  </a:cubicBezTo>
                  <a:cubicBezTo>
                    <a:pt x="35" y="109"/>
                    <a:pt x="35" y="109"/>
                    <a:pt x="35" y="109"/>
                  </a:cubicBezTo>
                  <a:cubicBezTo>
                    <a:pt x="35" y="110"/>
                    <a:pt x="35" y="110"/>
                    <a:pt x="35" y="111"/>
                  </a:cubicBezTo>
                  <a:cubicBezTo>
                    <a:pt x="34" y="112"/>
                    <a:pt x="34" y="112"/>
                    <a:pt x="34" y="113"/>
                  </a:cubicBezTo>
                  <a:cubicBezTo>
                    <a:pt x="34" y="113"/>
                    <a:pt x="34" y="113"/>
                    <a:pt x="34" y="114"/>
                  </a:cubicBezTo>
                  <a:cubicBezTo>
                    <a:pt x="33" y="116"/>
                    <a:pt x="31" y="119"/>
                    <a:pt x="28" y="120"/>
                  </a:cubicBezTo>
                  <a:cubicBezTo>
                    <a:pt x="27" y="120"/>
                    <a:pt x="26" y="119"/>
                    <a:pt x="26" y="117"/>
                  </a:cubicBezTo>
                  <a:cubicBezTo>
                    <a:pt x="26" y="114"/>
                    <a:pt x="28" y="112"/>
                    <a:pt x="30" y="110"/>
                  </a:cubicBezTo>
                  <a:cubicBezTo>
                    <a:pt x="30" y="109"/>
                    <a:pt x="30" y="109"/>
                    <a:pt x="31" y="109"/>
                  </a:cubicBezTo>
                  <a:cubicBezTo>
                    <a:pt x="31" y="109"/>
                    <a:pt x="31" y="108"/>
                    <a:pt x="31" y="108"/>
                  </a:cubicBezTo>
                  <a:cubicBezTo>
                    <a:pt x="31" y="108"/>
                    <a:pt x="32" y="107"/>
                    <a:pt x="32" y="107"/>
                  </a:cubicBezTo>
                  <a:cubicBezTo>
                    <a:pt x="34" y="103"/>
                    <a:pt x="34" y="99"/>
                    <a:pt x="33" y="95"/>
                  </a:cubicBezTo>
                  <a:cubicBezTo>
                    <a:pt x="34" y="99"/>
                    <a:pt x="30" y="102"/>
                    <a:pt x="27" y="105"/>
                  </a:cubicBezTo>
                  <a:cubicBezTo>
                    <a:pt x="27" y="105"/>
                    <a:pt x="26" y="106"/>
                    <a:pt x="26" y="106"/>
                  </a:cubicBezTo>
                  <a:cubicBezTo>
                    <a:pt x="26" y="106"/>
                    <a:pt x="26" y="107"/>
                    <a:pt x="26" y="107"/>
                  </a:cubicBezTo>
                  <a:cubicBezTo>
                    <a:pt x="22" y="111"/>
                    <a:pt x="20" y="114"/>
                    <a:pt x="20" y="114"/>
                  </a:cubicBezTo>
                  <a:cubicBezTo>
                    <a:pt x="18" y="120"/>
                    <a:pt x="15" y="118"/>
                    <a:pt x="15" y="118"/>
                  </a:cubicBezTo>
                  <a:cubicBezTo>
                    <a:pt x="10" y="111"/>
                    <a:pt x="22" y="101"/>
                    <a:pt x="22" y="101"/>
                  </a:cubicBezTo>
                  <a:cubicBezTo>
                    <a:pt x="23" y="100"/>
                    <a:pt x="24" y="100"/>
                    <a:pt x="24" y="99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25" y="99"/>
                    <a:pt x="25" y="98"/>
                    <a:pt x="26" y="98"/>
                  </a:cubicBezTo>
                  <a:cubicBezTo>
                    <a:pt x="27" y="96"/>
                    <a:pt x="28" y="95"/>
                    <a:pt x="29" y="93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2" y="86"/>
                    <a:pt x="30" y="81"/>
                    <a:pt x="30" y="81"/>
                  </a:cubicBezTo>
                  <a:cubicBezTo>
                    <a:pt x="28" y="89"/>
                    <a:pt x="24" y="89"/>
                    <a:pt x="24" y="89"/>
                  </a:cubicBezTo>
                  <a:cubicBezTo>
                    <a:pt x="20" y="87"/>
                    <a:pt x="24" y="82"/>
                    <a:pt x="24" y="82"/>
                  </a:cubicBezTo>
                  <a:cubicBezTo>
                    <a:pt x="31" y="71"/>
                    <a:pt x="18" y="58"/>
                    <a:pt x="18" y="58"/>
                  </a:cubicBezTo>
                  <a:cubicBezTo>
                    <a:pt x="10" y="50"/>
                    <a:pt x="9" y="42"/>
                    <a:pt x="10" y="36"/>
                  </a:cubicBezTo>
                  <a:cubicBezTo>
                    <a:pt x="10" y="36"/>
                    <a:pt x="10" y="35"/>
                    <a:pt x="10" y="35"/>
                  </a:cubicBezTo>
                  <a:cubicBezTo>
                    <a:pt x="11" y="33"/>
                    <a:pt x="11" y="32"/>
                    <a:pt x="11" y="30"/>
                  </a:cubicBezTo>
                  <a:cubicBezTo>
                    <a:pt x="11" y="30"/>
                    <a:pt x="11" y="29"/>
                    <a:pt x="12" y="29"/>
                  </a:cubicBezTo>
                  <a:cubicBezTo>
                    <a:pt x="13" y="22"/>
                    <a:pt x="13" y="15"/>
                    <a:pt x="11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2"/>
                    <a:pt x="2" y="0"/>
                    <a:pt x="2" y="0"/>
                  </a:cubicBezTo>
                  <a:cubicBezTo>
                    <a:pt x="7" y="4"/>
                    <a:pt x="9" y="9"/>
                    <a:pt x="9" y="15"/>
                  </a:cubicBezTo>
                  <a:cubicBezTo>
                    <a:pt x="9" y="15"/>
                    <a:pt x="9" y="16"/>
                    <a:pt x="9" y="16"/>
                  </a:cubicBezTo>
                  <a:cubicBezTo>
                    <a:pt x="9" y="19"/>
                    <a:pt x="8" y="22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7" y="27"/>
                    <a:pt x="7" y="28"/>
                    <a:pt x="7" y="29"/>
                  </a:cubicBezTo>
                  <a:cubicBezTo>
                    <a:pt x="6" y="29"/>
                    <a:pt x="6" y="30"/>
                    <a:pt x="6" y="30"/>
                  </a:cubicBezTo>
                  <a:cubicBezTo>
                    <a:pt x="5" y="34"/>
                    <a:pt x="4" y="36"/>
                    <a:pt x="4" y="36"/>
                  </a:cubicBezTo>
                  <a:cubicBezTo>
                    <a:pt x="1" y="42"/>
                    <a:pt x="1" y="48"/>
                    <a:pt x="2" y="52"/>
                  </a:cubicBezTo>
                  <a:cubicBezTo>
                    <a:pt x="2" y="53"/>
                    <a:pt x="2" y="54"/>
                    <a:pt x="2" y="54"/>
                  </a:cubicBezTo>
                  <a:cubicBezTo>
                    <a:pt x="3" y="56"/>
                    <a:pt x="4" y="58"/>
                    <a:pt x="6" y="60"/>
                  </a:cubicBezTo>
                  <a:cubicBezTo>
                    <a:pt x="6" y="60"/>
                    <a:pt x="6" y="60"/>
                    <a:pt x="6" y="61"/>
                  </a:cubicBezTo>
                  <a:cubicBezTo>
                    <a:pt x="7" y="62"/>
                    <a:pt x="8" y="63"/>
                    <a:pt x="9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1" y="66"/>
                    <a:pt x="12" y="66"/>
                    <a:pt x="12" y="67"/>
                  </a:cubicBezTo>
                  <a:cubicBezTo>
                    <a:pt x="14" y="69"/>
                    <a:pt x="16" y="73"/>
                    <a:pt x="14" y="75"/>
                  </a:cubicBezTo>
                  <a:cubicBezTo>
                    <a:pt x="11" y="79"/>
                    <a:pt x="7" y="76"/>
                    <a:pt x="5" y="73"/>
                  </a:cubicBezTo>
                  <a:cubicBezTo>
                    <a:pt x="5" y="73"/>
                    <a:pt x="4" y="72"/>
                    <a:pt x="4" y="72"/>
                  </a:cubicBezTo>
                  <a:cubicBezTo>
                    <a:pt x="3" y="70"/>
                    <a:pt x="2" y="67"/>
                    <a:pt x="2" y="67"/>
                  </a:cubicBezTo>
                  <a:cubicBezTo>
                    <a:pt x="0" y="82"/>
                    <a:pt x="10" y="90"/>
                    <a:pt x="10" y="90"/>
                  </a:cubicBezTo>
                  <a:cubicBezTo>
                    <a:pt x="19" y="97"/>
                    <a:pt x="12" y="101"/>
                    <a:pt x="12" y="101"/>
                  </a:cubicBezTo>
                  <a:cubicBezTo>
                    <a:pt x="7" y="102"/>
                    <a:pt x="1" y="94"/>
                    <a:pt x="1" y="94"/>
                  </a:cubicBezTo>
                  <a:cubicBezTo>
                    <a:pt x="1" y="149"/>
                    <a:pt x="1" y="149"/>
                    <a:pt x="1" y="149"/>
                  </a:cubicBezTo>
                  <a:cubicBezTo>
                    <a:pt x="2" y="149"/>
                    <a:pt x="2" y="150"/>
                    <a:pt x="2" y="150"/>
                  </a:cubicBezTo>
                  <a:cubicBezTo>
                    <a:pt x="2" y="152"/>
                    <a:pt x="3" y="154"/>
                    <a:pt x="5" y="156"/>
                  </a:cubicBezTo>
                  <a:cubicBezTo>
                    <a:pt x="5" y="157"/>
                    <a:pt x="5" y="157"/>
                    <a:pt x="5" y="157"/>
                  </a:cubicBezTo>
                  <a:cubicBezTo>
                    <a:pt x="7" y="159"/>
                    <a:pt x="10" y="160"/>
                    <a:pt x="13" y="160"/>
                  </a:cubicBezTo>
                  <a:cubicBezTo>
                    <a:pt x="16" y="160"/>
                    <a:pt x="18" y="159"/>
                    <a:pt x="20" y="157"/>
                  </a:cubicBezTo>
                  <a:cubicBezTo>
                    <a:pt x="21" y="157"/>
                    <a:pt x="21" y="157"/>
                    <a:pt x="21" y="157"/>
                  </a:cubicBezTo>
                  <a:cubicBezTo>
                    <a:pt x="22" y="155"/>
                    <a:pt x="23" y="153"/>
                    <a:pt x="23" y="151"/>
                  </a:cubicBezTo>
                  <a:cubicBezTo>
                    <a:pt x="23" y="150"/>
                    <a:pt x="23" y="149"/>
                    <a:pt x="23" y="148"/>
                  </a:cubicBezTo>
                  <a:cubicBezTo>
                    <a:pt x="23" y="147"/>
                    <a:pt x="22" y="146"/>
                    <a:pt x="22" y="145"/>
                  </a:cubicBezTo>
                  <a:cubicBezTo>
                    <a:pt x="21" y="144"/>
                    <a:pt x="20" y="144"/>
                    <a:pt x="19" y="143"/>
                  </a:cubicBezTo>
                  <a:cubicBezTo>
                    <a:pt x="18" y="143"/>
                    <a:pt x="17" y="143"/>
                    <a:pt x="16" y="143"/>
                  </a:cubicBezTo>
                  <a:cubicBezTo>
                    <a:pt x="15" y="143"/>
                    <a:pt x="13" y="144"/>
                    <a:pt x="13" y="145"/>
                  </a:cubicBezTo>
                  <a:cubicBezTo>
                    <a:pt x="12" y="145"/>
                    <a:pt x="12" y="145"/>
                    <a:pt x="11" y="146"/>
                  </a:cubicBezTo>
                  <a:cubicBezTo>
                    <a:pt x="11" y="147"/>
                    <a:pt x="11" y="147"/>
                    <a:pt x="11" y="148"/>
                  </a:cubicBezTo>
                  <a:cubicBezTo>
                    <a:pt x="11" y="148"/>
                    <a:pt x="12" y="149"/>
                    <a:pt x="12" y="149"/>
                  </a:cubicBezTo>
                  <a:cubicBezTo>
                    <a:pt x="12" y="149"/>
                    <a:pt x="12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49"/>
                    <a:pt x="13" y="149"/>
                    <a:pt x="13" y="149"/>
                  </a:cubicBezTo>
                  <a:cubicBezTo>
                    <a:pt x="13" y="148"/>
                    <a:pt x="13" y="148"/>
                    <a:pt x="14" y="147"/>
                  </a:cubicBezTo>
                  <a:cubicBezTo>
                    <a:pt x="14" y="147"/>
                    <a:pt x="14" y="147"/>
                    <a:pt x="14" y="147"/>
                  </a:cubicBezTo>
                  <a:cubicBezTo>
                    <a:pt x="14" y="146"/>
                    <a:pt x="14" y="146"/>
                    <a:pt x="14" y="146"/>
                  </a:cubicBezTo>
                  <a:cubicBezTo>
                    <a:pt x="15" y="146"/>
                    <a:pt x="15" y="145"/>
                    <a:pt x="15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7" y="146"/>
                    <a:pt x="18" y="146"/>
                    <a:pt x="18" y="147"/>
                  </a:cubicBezTo>
                  <a:cubicBezTo>
                    <a:pt x="19" y="147"/>
                    <a:pt x="19" y="148"/>
                    <a:pt x="19" y="148"/>
                  </a:cubicBezTo>
                  <a:cubicBezTo>
                    <a:pt x="20" y="149"/>
                    <a:pt x="20" y="150"/>
                    <a:pt x="19" y="152"/>
                  </a:cubicBezTo>
                  <a:cubicBezTo>
                    <a:pt x="19" y="153"/>
                    <a:pt x="18" y="153"/>
                    <a:pt x="18" y="154"/>
                  </a:cubicBezTo>
                  <a:cubicBezTo>
                    <a:pt x="18" y="154"/>
                    <a:pt x="17" y="154"/>
                    <a:pt x="17" y="155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16" y="156"/>
                    <a:pt x="14" y="156"/>
                    <a:pt x="12" y="156"/>
                  </a:cubicBezTo>
                  <a:cubicBezTo>
                    <a:pt x="11" y="155"/>
                    <a:pt x="9" y="154"/>
                    <a:pt x="8" y="153"/>
                  </a:cubicBezTo>
                  <a:cubicBezTo>
                    <a:pt x="7" y="153"/>
                    <a:pt x="7" y="152"/>
                    <a:pt x="7" y="152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6" y="150"/>
                    <a:pt x="6" y="147"/>
                    <a:pt x="6" y="146"/>
                  </a:cubicBezTo>
                  <a:cubicBezTo>
                    <a:pt x="6" y="144"/>
                    <a:pt x="8" y="142"/>
                    <a:pt x="9" y="140"/>
                  </a:cubicBezTo>
                  <a:cubicBezTo>
                    <a:pt x="10" y="140"/>
                    <a:pt x="11" y="139"/>
                    <a:pt x="12" y="138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5" y="138"/>
                    <a:pt x="17" y="138"/>
                    <a:pt x="19" y="138"/>
                  </a:cubicBezTo>
                  <a:cubicBezTo>
                    <a:pt x="21" y="139"/>
                    <a:pt x="23" y="140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7" y="144"/>
                    <a:pt x="28" y="147"/>
                    <a:pt x="28" y="151"/>
                  </a:cubicBezTo>
                  <a:cubicBezTo>
                    <a:pt x="28" y="151"/>
                    <a:pt x="27" y="152"/>
                    <a:pt x="27" y="153"/>
                  </a:cubicBezTo>
                  <a:cubicBezTo>
                    <a:pt x="27" y="153"/>
                    <a:pt x="27" y="153"/>
                    <a:pt x="27" y="153"/>
                  </a:cubicBezTo>
                  <a:cubicBezTo>
                    <a:pt x="25" y="162"/>
                    <a:pt x="17" y="164"/>
                    <a:pt x="14" y="165"/>
                  </a:cubicBezTo>
                  <a:cubicBezTo>
                    <a:pt x="15" y="165"/>
                    <a:pt x="16" y="165"/>
                    <a:pt x="16" y="165"/>
                  </a:cubicBezTo>
                  <a:cubicBezTo>
                    <a:pt x="67" y="165"/>
                    <a:pt x="67" y="165"/>
                    <a:pt x="67" y="165"/>
                  </a:cubicBezTo>
                  <a:lnTo>
                    <a:pt x="58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fontAlgn="auto"/>
              <a:endParaRPr lang="zh-CN" altLang="en-US" noProof="1">
                <a:solidFill>
                  <a:srgbClr val="151515"/>
                </a:solidFill>
              </a:endParaRPr>
            </a:p>
          </p:txBody>
        </p:sp>
        <p:sp>
          <p:nvSpPr>
            <p:cNvPr id="131" name="Freeform 239"/>
            <p:cNvSpPr/>
            <p:nvPr/>
          </p:nvSpPr>
          <p:spPr bwMode="auto">
            <a:xfrm rot="5400000" flipV="1">
              <a:off x="10444377" y="503244"/>
              <a:ext cx="274666" cy="656302"/>
            </a:xfrm>
            <a:custGeom>
              <a:avLst/>
              <a:gdLst>
                <a:gd name="T0" fmla="*/ 55 w 67"/>
                <a:gd name="T1" fmla="*/ 139 h 165"/>
                <a:gd name="T2" fmla="*/ 48 w 67"/>
                <a:gd name="T3" fmla="*/ 138 h 165"/>
                <a:gd name="T4" fmla="*/ 49 w 67"/>
                <a:gd name="T5" fmla="*/ 144 h 165"/>
                <a:gd name="T6" fmla="*/ 46 w 67"/>
                <a:gd name="T7" fmla="*/ 153 h 165"/>
                <a:gd name="T8" fmla="*/ 37 w 67"/>
                <a:gd name="T9" fmla="*/ 139 h 165"/>
                <a:gd name="T10" fmla="*/ 40 w 67"/>
                <a:gd name="T11" fmla="*/ 135 h 165"/>
                <a:gd name="T12" fmla="*/ 42 w 67"/>
                <a:gd name="T13" fmla="*/ 132 h 165"/>
                <a:gd name="T14" fmla="*/ 43 w 67"/>
                <a:gd name="T15" fmla="*/ 130 h 165"/>
                <a:gd name="T16" fmla="*/ 41 w 67"/>
                <a:gd name="T17" fmla="*/ 107 h 165"/>
                <a:gd name="T18" fmla="*/ 41 w 67"/>
                <a:gd name="T19" fmla="*/ 117 h 165"/>
                <a:gd name="T20" fmla="*/ 40 w 67"/>
                <a:gd name="T21" fmla="*/ 124 h 165"/>
                <a:gd name="T22" fmla="*/ 29 w 67"/>
                <a:gd name="T23" fmla="*/ 133 h 165"/>
                <a:gd name="T24" fmla="*/ 24 w 67"/>
                <a:gd name="T25" fmla="*/ 134 h 165"/>
                <a:gd name="T26" fmla="*/ 25 w 67"/>
                <a:gd name="T27" fmla="*/ 126 h 165"/>
                <a:gd name="T28" fmla="*/ 32 w 67"/>
                <a:gd name="T29" fmla="*/ 124 h 165"/>
                <a:gd name="T30" fmla="*/ 36 w 67"/>
                <a:gd name="T31" fmla="*/ 117 h 165"/>
                <a:gd name="T32" fmla="*/ 35 w 67"/>
                <a:gd name="T33" fmla="*/ 110 h 165"/>
                <a:gd name="T34" fmla="*/ 34 w 67"/>
                <a:gd name="T35" fmla="*/ 113 h 165"/>
                <a:gd name="T36" fmla="*/ 26 w 67"/>
                <a:gd name="T37" fmla="*/ 117 h 165"/>
                <a:gd name="T38" fmla="*/ 31 w 67"/>
                <a:gd name="T39" fmla="*/ 108 h 165"/>
                <a:gd name="T40" fmla="*/ 27 w 67"/>
                <a:gd name="T41" fmla="*/ 105 h 165"/>
                <a:gd name="T42" fmla="*/ 20 w 67"/>
                <a:gd name="T43" fmla="*/ 114 h 165"/>
                <a:gd name="T44" fmla="*/ 24 w 67"/>
                <a:gd name="T45" fmla="*/ 99 h 165"/>
                <a:gd name="T46" fmla="*/ 29 w 67"/>
                <a:gd name="T47" fmla="*/ 93 h 165"/>
                <a:gd name="T48" fmla="*/ 24 w 67"/>
                <a:gd name="T49" fmla="*/ 89 h 165"/>
                <a:gd name="T50" fmla="*/ 10 w 67"/>
                <a:gd name="T51" fmla="*/ 36 h 165"/>
                <a:gd name="T52" fmla="*/ 12 w 67"/>
                <a:gd name="T53" fmla="*/ 29 h 165"/>
                <a:gd name="T54" fmla="*/ 2 w 67"/>
                <a:gd name="T55" fmla="*/ 0 h 165"/>
                <a:gd name="T56" fmla="*/ 8 w 67"/>
                <a:gd name="T57" fmla="*/ 24 h 165"/>
                <a:gd name="T58" fmla="*/ 6 w 67"/>
                <a:gd name="T59" fmla="*/ 30 h 165"/>
                <a:gd name="T60" fmla="*/ 2 w 67"/>
                <a:gd name="T61" fmla="*/ 54 h 165"/>
                <a:gd name="T62" fmla="*/ 9 w 67"/>
                <a:gd name="T63" fmla="*/ 64 h 165"/>
                <a:gd name="T64" fmla="*/ 12 w 67"/>
                <a:gd name="T65" fmla="*/ 67 h 165"/>
                <a:gd name="T66" fmla="*/ 4 w 67"/>
                <a:gd name="T67" fmla="*/ 72 h 165"/>
                <a:gd name="T68" fmla="*/ 12 w 67"/>
                <a:gd name="T69" fmla="*/ 101 h 165"/>
                <a:gd name="T70" fmla="*/ 2 w 67"/>
                <a:gd name="T71" fmla="*/ 150 h 165"/>
                <a:gd name="T72" fmla="*/ 13 w 67"/>
                <a:gd name="T73" fmla="*/ 160 h 165"/>
                <a:gd name="T74" fmla="*/ 23 w 67"/>
                <a:gd name="T75" fmla="*/ 151 h 165"/>
                <a:gd name="T76" fmla="*/ 19 w 67"/>
                <a:gd name="T77" fmla="*/ 143 h 165"/>
                <a:gd name="T78" fmla="*/ 11 w 67"/>
                <a:gd name="T79" fmla="*/ 146 h 165"/>
                <a:gd name="T80" fmla="*/ 13 w 67"/>
                <a:gd name="T81" fmla="*/ 150 h 165"/>
                <a:gd name="T82" fmla="*/ 13 w 67"/>
                <a:gd name="T83" fmla="*/ 150 h 165"/>
                <a:gd name="T84" fmla="*/ 13 w 67"/>
                <a:gd name="T85" fmla="*/ 150 h 165"/>
                <a:gd name="T86" fmla="*/ 14 w 67"/>
                <a:gd name="T87" fmla="*/ 147 h 165"/>
                <a:gd name="T88" fmla="*/ 16 w 67"/>
                <a:gd name="T89" fmla="*/ 145 h 165"/>
                <a:gd name="T90" fmla="*/ 18 w 67"/>
                <a:gd name="T91" fmla="*/ 147 h 165"/>
                <a:gd name="T92" fmla="*/ 18 w 67"/>
                <a:gd name="T93" fmla="*/ 154 h 165"/>
                <a:gd name="T94" fmla="*/ 17 w 67"/>
                <a:gd name="T95" fmla="*/ 155 h 165"/>
                <a:gd name="T96" fmla="*/ 7 w 67"/>
                <a:gd name="T97" fmla="*/ 152 h 165"/>
                <a:gd name="T98" fmla="*/ 9 w 67"/>
                <a:gd name="T99" fmla="*/ 140 h 165"/>
                <a:gd name="T100" fmla="*/ 12 w 67"/>
                <a:gd name="T101" fmla="*/ 138 h 165"/>
                <a:gd name="T102" fmla="*/ 24 w 67"/>
                <a:gd name="T103" fmla="*/ 141 h 165"/>
                <a:gd name="T104" fmla="*/ 28 w 67"/>
                <a:gd name="T105" fmla="*/ 151 h 165"/>
                <a:gd name="T106" fmla="*/ 14 w 67"/>
                <a:gd name="T107" fmla="*/ 165 h 165"/>
                <a:gd name="T108" fmla="*/ 58 w 67"/>
                <a:gd name="T109" fmla="*/ 14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7" h="165">
                  <a:moveTo>
                    <a:pt x="58" y="145"/>
                  </a:moveTo>
                  <a:cubicBezTo>
                    <a:pt x="58" y="143"/>
                    <a:pt x="57" y="141"/>
                    <a:pt x="56" y="140"/>
                  </a:cubicBezTo>
                  <a:cubicBezTo>
                    <a:pt x="56" y="140"/>
                    <a:pt x="55" y="139"/>
                    <a:pt x="55" y="139"/>
                  </a:cubicBezTo>
                  <a:cubicBezTo>
                    <a:pt x="54" y="138"/>
                    <a:pt x="52" y="138"/>
                    <a:pt x="51" y="137"/>
                  </a:cubicBezTo>
                  <a:cubicBezTo>
                    <a:pt x="51" y="137"/>
                    <a:pt x="50" y="137"/>
                    <a:pt x="50" y="137"/>
                  </a:cubicBezTo>
                  <a:cubicBezTo>
                    <a:pt x="49" y="137"/>
                    <a:pt x="49" y="137"/>
                    <a:pt x="48" y="138"/>
                  </a:cubicBezTo>
                  <a:cubicBezTo>
                    <a:pt x="46" y="138"/>
                    <a:pt x="44" y="140"/>
                    <a:pt x="43" y="142"/>
                  </a:cubicBezTo>
                  <a:cubicBezTo>
                    <a:pt x="43" y="143"/>
                    <a:pt x="43" y="145"/>
                    <a:pt x="44" y="146"/>
                  </a:cubicBezTo>
                  <a:cubicBezTo>
                    <a:pt x="45" y="145"/>
                    <a:pt x="47" y="143"/>
                    <a:pt x="49" y="144"/>
                  </a:cubicBezTo>
                  <a:cubicBezTo>
                    <a:pt x="51" y="145"/>
                    <a:pt x="51" y="147"/>
                    <a:pt x="50" y="149"/>
                  </a:cubicBezTo>
                  <a:cubicBezTo>
                    <a:pt x="50" y="150"/>
                    <a:pt x="50" y="150"/>
                    <a:pt x="50" y="151"/>
                  </a:cubicBezTo>
                  <a:cubicBezTo>
                    <a:pt x="49" y="152"/>
                    <a:pt x="47" y="153"/>
                    <a:pt x="46" y="153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1" y="153"/>
                    <a:pt x="38" y="151"/>
                    <a:pt x="37" y="148"/>
                  </a:cubicBezTo>
                  <a:cubicBezTo>
                    <a:pt x="36" y="145"/>
                    <a:pt x="36" y="142"/>
                    <a:pt x="37" y="139"/>
                  </a:cubicBezTo>
                  <a:cubicBezTo>
                    <a:pt x="38" y="138"/>
                    <a:pt x="38" y="138"/>
                    <a:pt x="38" y="138"/>
                  </a:cubicBezTo>
                  <a:cubicBezTo>
                    <a:pt x="38" y="137"/>
                    <a:pt x="39" y="137"/>
                    <a:pt x="39" y="137"/>
                  </a:cubicBezTo>
                  <a:cubicBezTo>
                    <a:pt x="39" y="136"/>
                    <a:pt x="40" y="136"/>
                    <a:pt x="40" y="135"/>
                  </a:cubicBezTo>
                  <a:cubicBezTo>
                    <a:pt x="41" y="135"/>
                    <a:pt x="41" y="134"/>
                    <a:pt x="41" y="133"/>
                  </a:cubicBezTo>
                  <a:cubicBezTo>
                    <a:pt x="42" y="133"/>
                    <a:pt x="42" y="133"/>
                    <a:pt x="42" y="132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2" y="131"/>
                    <a:pt x="43" y="131"/>
                    <a:pt x="43" y="130"/>
                  </a:cubicBezTo>
                  <a:cubicBezTo>
                    <a:pt x="43" y="130"/>
                    <a:pt x="43" y="130"/>
                    <a:pt x="43" y="130"/>
                  </a:cubicBezTo>
                  <a:cubicBezTo>
                    <a:pt x="50" y="117"/>
                    <a:pt x="42" y="102"/>
                    <a:pt x="40" y="99"/>
                  </a:cubicBezTo>
                  <a:cubicBezTo>
                    <a:pt x="40" y="101"/>
                    <a:pt x="41" y="104"/>
                    <a:pt x="41" y="106"/>
                  </a:cubicBezTo>
                  <a:cubicBezTo>
                    <a:pt x="41" y="107"/>
                    <a:pt x="41" y="107"/>
                    <a:pt x="41" y="107"/>
                  </a:cubicBezTo>
                  <a:cubicBezTo>
                    <a:pt x="41" y="109"/>
                    <a:pt x="42" y="110"/>
                    <a:pt x="42" y="112"/>
                  </a:cubicBezTo>
                  <a:cubicBezTo>
                    <a:pt x="42" y="112"/>
                    <a:pt x="42" y="113"/>
                    <a:pt x="42" y="113"/>
                  </a:cubicBezTo>
                  <a:cubicBezTo>
                    <a:pt x="42" y="115"/>
                    <a:pt x="42" y="116"/>
                    <a:pt x="41" y="117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1" y="119"/>
                    <a:pt x="41" y="120"/>
                    <a:pt x="41" y="121"/>
                  </a:cubicBezTo>
                  <a:cubicBezTo>
                    <a:pt x="40" y="122"/>
                    <a:pt x="40" y="123"/>
                    <a:pt x="40" y="124"/>
                  </a:cubicBezTo>
                  <a:cubicBezTo>
                    <a:pt x="38" y="127"/>
                    <a:pt x="35" y="130"/>
                    <a:pt x="31" y="132"/>
                  </a:cubicBezTo>
                  <a:cubicBezTo>
                    <a:pt x="31" y="132"/>
                    <a:pt x="31" y="132"/>
                    <a:pt x="30" y="133"/>
                  </a:cubicBezTo>
                  <a:cubicBezTo>
                    <a:pt x="30" y="133"/>
                    <a:pt x="29" y="133"/>
                    <a:pt x="29" y="133"/>
                  </a:cubicBezTo>
                  <a:cubicBezTo>
                    <a:pt x="28" y="133"/>
                    <a:pt x="27" y="134"/>
                    <a:pt x="27" y="134"/>
                  </a:cubicBezTo>
                  <a:cubicBezTo>
                    <a:pt x="26" y="134"/>
                    <a:pt x="26" y="134"/>
                    <a:pt x="26" y="134"/>
                  </a:cubicBezTo>
                  <a:cubicBezTo>
                    <a:pt x="25" y="134"/>
                    <a:pt x="25" y="134"/>
                    <a:pt x="24" y="134"/>
                  </a:cubicBezTo>
                  <a:cubicBezTo>
                    <a:pt x="24" y="134"/>
                    <a:pt x="24" y="135"/>
                    <a:pt x="23" y="135"/>
                  </a:cubicBezTo>
                  <a:cubicBezTo>
                    <a:pt x="21" y="135"/>
                    <a:pt x="18" y="135"/>
                    <a:pt x="18" y="133"/>
                  </a:cubicBezTo>
                  <a:cubicBezTo>
                    <a:pt x="16" y="127"/>
                    <a:pt x="21" y="125"/>
                    <a:pt x="25" y="126"/>
                  </a:cubicBezTo>
                  <a:cubicBezTo>
                    <a:pt x="26" y="126"/>
                    <a:pt x="26" y="126"/>
                    <a:pt x="27" y="126"/>
                  </a:cubicBezTo>
                  <a:cubicBezTo>
                    <a:pt x="28" y="126"/>
                    <a:pt x="30" y="126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3" y="124"/>
                    <a:pt x="33" y="123"/>
                  </a:cubicBezTo>
                  <a:cubicBezTo>
                    <a:pt x="33" y="123"/>
                    <a:pt x="33" y="123"/>
                    <a:pt x="34" y="122"/>
                  </a:cubicBezTo>
                  <a:cubicBezTo>
                    <a:pt x="35" y="121"/>
                    <a:pt x="36" y="119"/>
                    <a:pt x="36" y="117"/>
                  </a:cubicBezTo>
                  <a:cubicBezTo>
                    <a:pt x="36" y="117"/>
                    <a:pt x="36" y="117"/>
                    <a:pt x="36" y="116"/>
                  </a:cubicBezTo>
                  <a:cubicBezTo>
                    <a:pt x="36" y="115"/>
                    <a:pt x="36" y="112"/>
                    <a:pt x="35" y="111"/>
                  </a:cubicBezTo>
                  <a:cubicBezTo>
                    <a:pt x="35" y="110"/>
                    <a:pt x="35" y="110"/>
                    <a:pt x="35" y="110"/>
                  </a:cubicBezTo>
                  <a:cubicBezTo>
                    <a:pt x="35" y="109"/>
                    <a:pt x="35" y="109"/>
                    <a:pt x="35" y="109"/>
                  </a:cubicBezTo>
                  <a:cubicBezTo>
                    <a:pt x="35" y="110"/>
                    <a:pt x="35" y="110"/>
                    <a:pt x="35" y="111"/>
                  </a:cubicBezTo>
                  <a:cubicBezTo>
                    <a:pt x="34" y="112"/>
                    <a:pt x="34" y="112"/>
                    <a:pt x="34" y="113"/>
                  </a:cubicBezTo>
                  <a:cubicBezTo>
                    <a:pt x="34" y="113"/>
                    <a:pt x="34" y="113"/>
                    <a:pt x="34" y="114"/>
                  </a:cubicBezTo>
                  <a:cubicBezTo>
                    <a:pt x="33" y="116"/>
                    <a:pt x="31" y="119"/>
                    <a:pt x="28" y="120"/>
                  </a:cubicBezTo>
                  <a:cubicBezTo>
                    <a:pt x="27" y="120"/>
                    <a:pt x="26" y="119"/>
                    <a:pt x="26" y="117"/>
                  </a:cubicBezTo>
                  <a:cubicBezTo>
                    <a:pt x="26" y="114"/>
                    <a:pt x="28" y="112"/>
                    <a:pt x="30" y="110"/>
                  </a:cubicBezTo>
                  <a:cubicBezTo>
                    <a:pt x="30" y="109"/>
                    <a:pt x="30" y="109"/>
                    <a:pt x="31" y="109"/>
                  </a:cubicBezTo>
                  <a:cubicBezTo>
                    <a:pt x="31" y="109"/>
                    <a:pt x="31" y="108"/>
                    <a:pt x="31" y="108"/>
                  </a:cubicBezTo>
                  <a:cubicBezTo>
                    <a:pt x="31" y="108"/>
                    <a:pt x="32" y="107"/>
                    <a:pt x="32" y="107"/>
                  </a:cubicBezTo>
                  <a:cubicBezTo>
                    <a:pt x="34" y="103"/>
                    <a:pt x="34" y="99"/>
                    <a:pt x="33" y="95"/>
                  </a:cubicBezTo>
                  <a:cubicBezTo>
                    <a:pt x="34" y="99"/>
                    <a:pt x="30" y="102"/>
                    <a:pt x="27" y="105"/>
                  </a:cubicBezTo>
                  <a:cubicBezTo>
                    <a:pt x="27" y="105"/>
                    <a:pt x="26" y="106"/>
                    <a:pt x="26" y="106"/>
                  </a:cubicBezTo>
                  <a:cubicBezTo>
                    <a:pt x="26" y="106"/>
                    <a:pt x="26" y="107"/>
                    <a:pt x="26" y="107"/>
                  </a:cubicBezTo>
                  <a:cubicBezTo>
                    <a:pt x="22" y="111"/>
                    <a:pt x="20" y="114"/>
                    <a:pt x="20" y="114"/>
                  </a:cubicBezTo>
                  <a:cubicBezTo>
                    <a:pt x="18" y="120"/>
                    <a:pt x="15" y="118"/>
                    <a:pt x="15" y="118"/>
                  </a:cubicBezTo>
                  <a:cubicBezTo>
                    <a:pt x="10" y="111"/>
                    <a:pt x="22" y="101"/>
                    <a:pt x="22" y="101"/>
                  </a:cubicBezTo>
                  <a:cubicBezTo>
                    <a:pt x="23" y="100"/>
                    <a:pt x="24" y="100"/>
                    <a:pt x="24" y="99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25" y="99"/>
                    <a:pt x="25" y="98"/>
                    <a:pt x="26" y="98"/>
                  </a:cubicBezTo>
                  <a:cubicBezTo>
                    <a:pt x="27" y="96"/>
                    <a:pt x="28" y="95"/>
                    <a:pt x="29" y="93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2" y="86"/>
                    <a:pt x="30" y="81"/>
                    <a:pt x="30" y="81"/>
                  </a:cubicBezTo>
                  <a:cubicBezTo>
                    <a:pt x="28" y="89"/>
                    <a:pt x="24" y="89"/>
                    <a:pt x="24" y="89"/>
                  </a:cubicBezTo>
                  <a:cubicBezTo>
                    <a:pt x="20" y="87"/>
                    <a:pt x="24" y="82"/>
                    <a:pt x="24" y="82"/>
                  </a:cubicBezTo>
                  <a:cubicBezTo>
                    <a:pt x="31" y="71"/>
                    <a:pt x="18" y="58"/>
                    <a:pt x="18" y="58"/>
                  </a:cubicBezTo>
                  <a:cubicBezTo>
                    <a:pt x="10" y="50"/>
                    <a:pt x="9" y="42"/>
                    <a:pt x="10" y="36"/>
                  </a:cubicBezTo>
                  <a:cubicBezTo>
                    <a:pt x="10" y="36"/>
                    <a:pt x="10" y="35"/>
                    <a:pt x="10" y="35"/>
                  </a:cubicBezTo>
                  <a:cubicBezTo>
                    <a:pt x="11" y="33"/>
                    <a:pt x="11" y="32"/>
                    <a:pt x="11" y="30"/>
                  </a:cubicBezTo>
                  <a:cubicBezTo>
                    <a:pt x="11" y="30"/>
                    <a:pt x="11" y="29"/>
                    <a:pt x="12" y="29"/>
                  </a:cubicBezTo>
                  <a:cubicBezTo>
                    <a:pt x="13" y="22"/>
                    <a:pt x="13" y="15"/>
                    <a:pt x="11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2"/>
                    <a:pt x="2" y="0"/>
                    <a:pt x="2" y="0"/>
                  </a:cubicBezTo>
                  <a:cubicBezTo>
                    <a:pt x="7" y="4"/>
                    <a:pt x="9" y="9"/>
                    <a:pt x="9" y="15"/>
                  </a:cubicBezTo>
                  <a:cubicBezTo>
                    <a:pt x="9" y="15"/>
                    <a:pt x="9" y="16"/>
                    <a:pt x="9" y="16"/>
                  </a:cubicBezTo>
                  <a:cubicBezTo>
                    <a:pt x="9" y="19"/>
                    <a:pt x="8" y="22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7" y="27"/>
                    <a:pt x="7" y="28"/>
                    <a:pt x="7" y="29"/>
                  </a:cubicBezTo>
                  <a:cubicBezTo>
                    <a:pt x="6" y="29"/>
                    <a:pt x="6" y="30"/>
                    <a:pt x="6" y="30"/>
                  </a:cubicBezTo>
                  <a:cubicBezTo>
                    <a:pt x="5" y="34"/>
                    <a:pt x="4" y="36"/>
                    <a:pt x="4" y="36"/>
                  </a:cubicBezTo>
                  <a:cubicBezTo>
                    <a:pt x="1" y="42"/>
                    <a:pt x="1" y="48"/>
                    <a:pt x="2" y="52"/>
                  </a:cubicBezTo>
                  <a:cubicBezTo>
                    <a:pt x="2" y="53"/>
                    <a:pt x="2" y="54"/>
                    <a:pt x="2" y="54"/>
                  </a:cubicBezTo>
                  <a:cubicBezTo>
                    <a:pt x="3" y="56"/>
                    <a:pt x="4" y="58"/>
                    <a:pt x="6" y="60"/>
                  </a:cubicBezTo>
                  <a:cubicBezTo>
                    <a:pt x="6" y="60"/>
                    <a:pt x="6" y="60"/>
                    <a:pt x="6" y="61"/>
                  </a:cubicBezTo>
                  <a:cubicBezTo>
                    <a:pt x="7" y="62"/>
                    <a:pt x="8" y="63"/>
                    <a:pt x="9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1" y="66"/>
                    <a:pt x="12" y="66"/>
                    <a:pt x="12" y="67"/>
                  </a:cubicBezTo>
                  <a:cubicBezTo>
                    <a:pt x="14" y="69"/>
                    <a:pt x="16" y="73"/>
                    <a:pt x="14" y="75"/>
                  </a:cubicBezTo>
                  <a:cubicBezTo>
                    <a:pt x="11" y="79"/>
                    <a:pt x="7" y="76"/>
                    <a:pt x="5" y="73"/>
                  </a:cubicBezTo>
                  <a:cubicBezTo>
                    <a:pt x="5" y="73"/>
                    <a:pt x="4" y="72"/>
                    <a:pt x="4" y="72"/>
                  </a:cubicBezTo>
                  <a:cubicBezTo>
                    <a:pt x="3" y="70"/>
                    <a:pt x="2" y="67"/>
                    <a:pt x="2" y="67"/>
                  </a:cubicBezTo>
                  <a:cubicBezTo>
                    <a:pt x="0" y="82"/>
                    <a:pt x="10" y="90"/>
                    <a:pt x="10" y="90"/>
                  </a:cubicBezTo>
                  <a:cubicBezTo>
                    <a:pt x="19" y="97"/>
                    <a:pt x="12" y="101"/>
                    <a:pt x="12" y="101"/>
                  </a:cubicBezTo>
                  <a:cubicBezTo>
                    <a:pt x="7" y="102"/>
                    <a:pt x="1" y="94"/>
                    <a:pt x="1" y="94"/>
                  </a:cubicBezTo>
                  <a:cubicBezTo>
                    <a:pt x="1" y="149"/>
                    <a:pt x="1" y="149"/>
                    <a:pt x="1" y="149"/>
                  </a:cubicBezTo>
                  <a:cubicBezTo>
                    <a:pt x="2" y="149"/>
                    <a:pt x="2" y="150"/>
                    <a:pt x="2" y="150"/>
                  </a:cubicBezTo>
                  <a:cubicBezTo>
                    <a:pt x="2" y="152"/>
                    <a:pt x="3" y="154"/>
                    <a:pt x="5" y="156"/>
                  </a:cubicBezTo>
                  <a:cubicBezTo>
                    <a:pt x="5" y="157"/>
                    <a:pt x="5" y="157"/>
                    <a:pt x="5" y="157"/>
                  </a:cubicBezTo>
                  <a:cubicBezTo>
                    <a:pt x="7" y="159"/>
                    <a:pt x="10" y="160"/>
                    <a:pt x="13" y="160"/>
                  </a:cubicBezTo>
                  <a:cubicBezTo>
                    <a:pt x="16" y="160"/>
                    <a:pt x="18" y="159"/>
                    <a:pt x="20" y="157"/>
                  </a:cubicBezTo>
                  <a:cubicBezTo>
                    <a:pt x="21" y="157"/>
                    <a:pt x="21" y="157"/>
                    <a:pt x="21" y="157"/>
                  </a:cubicBezTo>
                  <a:cubicBezTo>
                    <a:pt x="22" y="155"/>
                    <a:pt x="23" y="153"/>
                    <a:pt x="23" y="151"/>
                  </a:cubicBezTo>
                  <a:cubicBezTo>
                    <a:pt x="23" y="150"/>
                    <a:pt x="23" y="149"/>
                    <a:pt x="23" y="148"/>
                  </a:cubicBezTo>
                  <a:cubicBezTo>
                    <a:pt x="23" y="147"/>
                    <a:pt x="22" y="146"/>
                    <a:pt x="22" y="145"/>
                  </a:cubicBezTo>
                  <a:cubicBezTo>
                    <a:pt x="21" y="144"/>
                    <a:pt x="20" y="144"/>
                    <a:pt x="19" y="143"/>
                  </a:cubicBezTo>
                  <a:cubicBezTo>
                    <a:pt x="18" y="143"/>
                    <a:pt x="17" y="143"/>
                    <a:pt x="16" y="143"/>
                  </a:cubicBezTo>
                  <a:cubicBezTo>
                    <a:pt x="15" y="143"/>
                    <a:pt x="13" y="144"/>
                    <a:pt x="13" y="145"/>
                  </a:cubicBezTo>
                  <a:cubicBezTo>
                    <a:pt x="12" y="145"/>
                    <a:pt x="12" y="145"/>
                    <a:pt x="11" y="146"/>
                  </a:cubicBezTo>
                  <a:cubicBezTo>
                    <a:pt x="11" y="147"/>
                    <a:pt x="11" y="147"/>
                    <a:pt x="11" y="148"/>
                  </a:cubicBezTo>
                  <a:cubicBezTo>
                    <a:pt x="11" y="148"/>
                    <a:pt x="12" y="149"/>
                    <a:pt x="12" y="149"/>
                  </a:cubicBezTo>
                  <a:cubicBezTo>
                    <a:pt x="12" y="149"/>
                    <a:pt x="12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49"/>
                    <a:pt x="13" y="149"/>
                    <a:pt x="13" y="149"/>
                  </a:cubicBezTo>
                  <a:cubicBezTo>
                    <a:pt x="13" y="148"/>
                    <a:pt x="13" y="148"/>
                    <a:pt x="14" y="147"/>
                  </a:cubicBezTo>
                  <a:cubicBezTo>
                    <a:pt x="14" y="147"/>
                    <a:pt x="14" y="147"/>
                    <a:pt x="14" y="147"/>
                  </a:cubicBezTo>
                  <a:cubicBezTo>
                    <a:pt x="14" y="146"/>
                    <a:pt x="14" y="146"/>
                    <a:pt x="14" y="146"/>
                  </a:cubicBezTo>
                  <a:cubicBezTo>
                    <a:pt x="15" y="146"/>
                    <a:pt x="15" y="145"/>
                    <a:pt x="15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7" y="146"/>
                    <a:pt x="18" y="146"/>
                    <a:pt x="18" y="147"/>
                  </a:cubicBezTo>
                  <a:cubicBezTo>
                    <a:pt x="19" y="147"/>
                    <a:pt x="19" y="148"/>
                    <a:pt x="19" y="148"/>
                  </a:cubicBezTo>
                  <a:cubicBezTo>
                    <a:pt x="20" y="149"/>
                    <a:pt x="20" y="150"/>
                    <a:pt x="19" y="152"/>
                  </a:cubicBezTo>
                  <a:cubicBezTo>
                    <a:pt x="19" y="153"/>
                    <a:pt x="18" y="153"/>
                    <a:pt x="18" y="154"/>
                  </a:cubicBezTo>
                  <a:cubicBezTo>
                    <a:pt x="18" y="154"/>
                    <a:pt x="17" y="154"/>
                    <a:pt x="17" y="155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16" y="156"/>
                    <a:pt x="14" y="156"/>
                    <a:pt x="12" y="156"/>
                  </a:cubicBezTo>
                  <a:cubicBezTo>
                    <a:pt x="11" y="155"/>
                    <a:pt x="9" y="154"/>
                    <a:pt x="8" y="153"/>
                  </a:cubicBezTo>
                  <a:cubicBezTo>
                    <a:pt x="7" y="153"/>
                    <a:pt x="7" y="152"/>
                    <a:pt x="7" y="152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6" y="150"/>
                    <a:pt x="6" y="147"/>
                    <a:pt x="6" y="146"/>
                  </a:cubicBezTo>
                  <a:cubicBezTo>
                    <a:pt x="6" y="144"/>
                    <a:pt x="8" y="142"/>
                    <a:pt x="9" y="140"/>
                  </a:cubicBezTo>
                  <a:cubicBezTo>
                    <a:pt x="10" y="140"/>
                    <a:pt x="11" y="139"/>
                    <a:pt x="12" y="138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5" y="138"/>
                    <a:pt x="17" y="138"/>
                    <a:pt x="19" y="138"/>
                  </a:cubicBezTo>
                  <a:cubicBezTo>
                    <a:pt x="21" y="139"/>
                    <a:pt x="23" y="140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7" y="144"/>
                    <a:pt x="28" y="147"/>
                    <a:pt x="28" y="151"/>
                  </a:cubicBezTo>
                  <a:cubicBezTo>
                    <a:pt x="28" y="151"/>
                    <a:pt x="27" y="152"/>
                    <a:pt x="27" y="153"/>
                  </a:cubicBezTo>
                  <a:cubicBezTo>
                    <a:pt x="27" y="153"/>
                    <a:pt x="27" y="153"/>
                    <a:pt x="27" y="153"/>
                  </a:cubicBezTo>
                  <a:cubicBezTo>
                    <a:pt x="25" y="162"/>
                    <a:pt x="17" y="164"/>
                    <a:pt x="14" y="165"/>
                  </a:cubicBezTo>
                  <a:cubicBezTo>
                    <a:pt x="15" y="165"/>
                    <a:pt x="16" y="165"/>
                    <a:pt x="16" y="165"/>
                  </a:cubicBezTo>
                  <a:cubicBezTo>
                    <a:pt x="67" y="165"/>
                    <a:pt x="67" y="165"/>
                    <a:pt x="67" y="165"/>
                  </a:cubicBezTo>
                  <a:lnTo>
                    <a:pt x="58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fontAlgn="auto"/>
              <a:endParaRPr lang="zh-CN" altLang="en-US" noProof="1">
                <a:solidFill>
                  <a:srgbClr val="151515"/>
                </a:solidFill>
              </a:endParaRPr>
            </a:p>
          </p:txBody>
        </p:sp>
      </p:grpSp>
      <p:sp>
        <p:nvSpPr>
          <p:cNvPr id="108" name="文本框 13">
            <a:hlinkClick r:id="rId3" action="ppaction://hlinkfile"/>
          </p:cNvPr>
          <p:cNvSpPr txBox="1">
            <a:spLocks noChangeArrowheads="1"/>
          </p:cNvSpPr>
          <p:nvPr/>
        </p:nvSpPr>
        <p:spPr bwMode="auto">
          <a:xfrm>
            <a:off x="2895498" y="1676277"/>
            <a:ext cx="17986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刘义隆</a:t>
            </a:r>
            <a:endParaRPr lang="zh-CN" altLang="en-US" sz="36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09" name="矩形 108">
            <a:hlinkClick r:id="rId4" action="ppaction://hlinksldjump"/>
          </p:cNvPr>
          <p:cNvSpPr/>
          <p:nvPr/>
        </p:nvSpPr>
        <p:spPr>
          <a:xfrm>
            <a:off x="8782050" y="5219700"/>
            <a:ext cx="1885950" cy="1638300"/>
          </a:xfrm>
          <a:prstGeom prst="rect">
            <a:avLst/>
          </a:prstGeom>
          <a:solidFill>
            <a:srgbClr val="E7E6E6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15365" name="文本框 89092"/>
          <p:cNvSpPr txBox="1">
            <a:spLocks noChangeArrowheads="1"/>
          </p:cNvSpPr>
          <p:nvPr/>
        </p:nvSpPr>
        <p:spPr bwMode="auto">
          <a:xfrm>
            <a:off x="2916715" y="2487411"/>
            <a:ext cx="849153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元嘉二十七年，草率出师北伐，结果落得北望敌军而仓皇败还。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7" name="文本框 89092"/>
          <p:cNvSpPr txBox="1">
            <a:spLocks noChangeArrowheads="1"/>
          </p:cNvSpPr>
          <p:nvPr/>
        </p:nvSpPr>
        <p:spPr bwMode="auto">
          <a:xfrm>
            <a:off x="2895600" y="3695700"/>
            <a:ext cx="8953500" cy="1938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</a:rPr>
              <a:t>借鉴历史，委婉劝韩侂胄不能草率行事。</a:t>
            </a:r>
            <a:endParaRPr lang="en-US" altLang="zh-CN" sz="3600" b="1">
              <a:solidFill>
                <a:srgbClr val="FF0000"/>
              </a:solidFill>
            </a:endParaRPr>
          </a:p>
          <a:p>
            <a:r>
              <a:rPr lang="zh-CN" altLang="en-US" sz="2800" b="1">
                <a:solidFill>
                  <a:srgbClr val="3715E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主张北伐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，但是</a:t>
            </a:r>
            <a:r>
              <a:rPr lang="zh-CN" altLang="en-US" sz="2800" b="1">
                <a:solidFill>
                  <a:srgbClr val="3715E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反对草率出兵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zh-CN" altLang="en-US" sz="2800" b="1">
                <a:solidFill>
                  <a:srgbClr val="3715E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希望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丞相韩侂胄能以前事为鉴，不要贸然发动战事。体现自己正确的抗金作战思想。</a:t>
            </a:r>
            <a:r>
              <a:rPr lang="zh-CN" altLang="en-US" sz="2800" b="1">
                <a:solidFill>
                  <a:srgbClr val="3715E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批评刘义隆好大喜功，劝诫韩侂胄妥善筹划。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18445" name="文本框 1"/>
          <p:cNvSpPr txBox="1">
            <a:spLocks noChangeArrowheads="1"/>
          </p:cNvSpPr>
          <p:nvPr/>
        </p:nvSpPr>
        <p:spPr bwMode="auto">
          <a:xfrm>
            <a:off x="1490505" y="1676429"/>
            <a:ext cx="15728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人物</a:t>
            </a:r>
            <a:r>
              <a:rPr lang="zh-CN" altLang="en-US" sz="3600" b="1"/>
              <a:t>：</a:t>
            </a:r>
            <a:endParaRPr lang="zh-CN" altLang="en-US" sz="3600" b="1"/>
          </a:p>
        </p:txBody>
      </p:sp>
      <p:sp>
        <p:nvSpPr>
          <p:cNvPr id="18446" name="文本框 2"/>
          <p:cNvSpPr txBox="1">
            <a:spLocks noChangeArrowheads="1"/>
          </p:cNvSpPr>
          <p:nvPr/>
        </p:nvSpPr>
        <p:spPr bwMode="auto">
          <a:xfrm>
            <a:off x="1511285" y="2551107"/>
            <a:ext cx="15728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典故</a:t>
            </a:r>
            <a:r>
              <a:rPr lang="zh-CN" altLang="en-US" sz="3600" b="1"/>
              <a:t>：</a:t>
            </a:r>
            <a:endParaRPr lang="zh-CN" altLang="en-US" sz="3600" b="1"/>
          </a:p>
        </p:txBody>
      </p:sp>
      <p:sp>
        <p:nvSpPr>
          <p:cNvPr id="18447" name="文本框 3"/>
          <p:cNvSpPr txBox="1">
            <a:spLocks noChangeArrowheads="1"/>
          </p:cNvSpPr>
          <p:nvPr/>
        </p:nvSpPr>
        <p:spPr bwMode="auto">
          <a:xfrm>
            <a:off x="1484948" y="3673475"/>
            <a:ext cx="15728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用意</a:t>
            </a:r>
            <a:r>
              <a:rPr lang="zh-CN" altLang="en-US" sz="3600" b="1"/>
              <a:t>：</a:t>
            </a:r>
            <a:endParaRPr lang="zh-CN" altLang="en-US" sz="36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  <p:bldP spid="15365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3843338" y="1295400"/>
            <a:ext cx="3855720" cy="64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“佛狸祠”景象：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graphicFrame>
        <p:nvGraphicFramePr>
          <p:cNvPr id="64514" name="Object 6"/>
          <p:cNvGraphicFramePr>
            <a:graphicFrameLocks noChangeAspect="1"/>
          </p:cNvGraphicFramePr>
          <p:nvPr/>
        </p:nvGraphicFramePr>
        <p:xfrm>
          <a:off x="1376522" y="2542699"/>
          <a:ext cx="8436610" cy="2390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" r:id="rId1" imgW="8439150" imgH="2390775" progId="Word.Document.8">
                  <p:embed/>
                </p:oleObj>
              </mc:Choice>
              <mc:Fallback>
                <p:oleObj name="" r:id="rId1" imgW="8439150" imgH="2390775" progId="Word.Document.8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376522" y="2542699"/>
                        <a:ext cx="8436610" cy="23901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8036124" y="3097941"/>
            <a:ext cx="2429116" cy="2001501"/>
            <a:chOff x="790982" y="2225565"/>
            <a:chExt cx="5132191" cy="3309423"/>
          </a:xfrm>
          <a:gradFill>
            <a:gsLst>
              <a:gs pos="2000">
                <a:schemeClr val="accent1">
                  <a:alpha val="55000"/>
                </a:schemeClr>
              </a:gs>
              <a:gs pos="100000">
                <a:schemeClr val="bg1">
                  <a:alpha val="31000"/>
                </a:schemeClr>
              </a:gs>
            </a:gsLst>
            <a:lin ang="15000000" scaled="0"/>
          </a:gradFill>
        </p:grpSpPr>
        <p:sp>
          <p:nvSpPr>
            <p:cNvPr id="18" name="任意多边形 17"/>
            <p:cNvSpPr/>
            <p:nvPr/>
          </p:nvSpPr>
          <p:spPr>
            <a:xfrm>
              <a:off x="790982" y="2225565"/>
              <a:ext cx="1083985" cy="340336"/>
            </a:xfrm>
            <a:custGeom>
              <a:avLst/>
              <a:gdLst>
                <a:gd name="connsiteX0" fmla="*/ 0 w 1083985"/>
                <a:gd name="connsiteY0" fmla="*/ 0 h 340336"/>
                <a:gd name="connsiteX1" fmla="*/ 207569 w 1083985"/>
                <a:gd name="connsiteY1" fmla="*/ 94246 h 340336"/>
                <a:gd name="connsiteX2" fmla="*/ 507398 w 1083985"/>
                <a:gd name="connsiteY2" fmla="*/ 117810 h 340336"/>
                <a:gd name="connsiteX3" fmla="*/ 761090 w 1083985"/>
                <a:gd name="connsiteY3" fmla="*/ 164933 h 340336"/>
                <a:gd name="connsiteX4" fmla="*/ 945600 w 1083985"/>
                <a:gd name="connsiteY4" fmla="*/ 117810 h 340336"/>
                <a:gd name="connsiteX5" fmla="*/ 1083985 w 1083985"/>
                <a:gd name="connsiteY5" fmla="*/ 117810 h 340336"/>
                <a:gd name="connsiteX6" fmla="*/ 899475 w 1083985"/>
                <a:gd name="connsiteY6" fmla="*/ 235614 h 340336"/>
                <a:gd name="connsiteX7" fmla="*/ 922540 w 1083985"/>
                <a:gd name="connsiteY7" fmla="*/ 329866 h 340336"/>
                <a:gd name="connsiteX8" fmla="*/ 853345 w 1083985"/>
                <a:gd name="connsiteY8" fmla="*/ 329866 h 340336"/>
                <a:gd name="connsiteX9" fmla="*/ 830286 w 1083985"/>
                <a:gd name="connsiteY9" fmla="*/ 212056 h 340336"/>
                <a:gd name="connsiteX10" fmla="*/ 484332 w 1083985"/>
                <a:gd name="connsiteY10" fmla="*/ 235614 h 340336"/>
                <a:gd name="connsiteX11" fmla="*/ 345954 w 1083985"/>
                <a:gd name="connsiteY11" fmla="*/ 117810 h 340336"/>
                <a:gd name="connsiteX12" fmla="*/ 69190 w 1083985"/>
                <a:gd name="connsiteY12" fmla="*/ 94246 h 340336"/>
                <a:gd name="connsiteX13" fmla="*/ 0 w 1083985"/>
                <a:gd name="connsiteY13" fmla="*/ 0 h 340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83985" h="340336">
                  <a:moveTo>
                    <a:pt x="0" y="0"/>
                  </a:moveTo>
                  <a:cubicBezTo>
                    <a:pt x="69190" y="23558"/>
                    <a:pt x="138379" y="94246"/>
                    <a:pt x="207569" y="94246"/>
                  </a:cubicBezTo>
                  <a:cubicBezTo>
                    <a:pt x="299823" y="47123"/>
                    <a:pt x="438202" y="47123"/>
                    <a:pt x="507398" y="117810"/>
                  </a:cubicBezTo>
                  <a:cubicBezTo>
                    <a:pt x="576587" y="188492"/>
                    <a:pt x="668842" y="188492"/>
                    <a:pt x="761090" y="164933"/>
                  </a:cubicBezTo>
                  <a:cubicBezTo>
                    <a:pt x="830286" y="141369"/>
                    <a:pt x="876410" y="117810"/>
                    <a:pt x="945600" y="117810"/>
                  </a:cubicBezTo>
                  <a:lnTo>
                    <a:pt x="1083985" y="117810"/>
                  </a:lnTo>
                  <a:cubicBezTo>
                    <a:pt x="1014789" y="117810"/>
                    <a:pt x="922540" y="164933"/>
                    <a:pt x="899475" y="235614"/>
                  </a:cubicBezTo>
                  <a:cubicBezTo>
                    <a:pt x="899475" y="282743"/>
                    <a:pt x="922540" y="306302"/>
                    <a:pt x="922540" y="329866"/>
                  </a:cubicBezTo>
                  <a:cubicBezTo>
                    <a:pt x="899475" y="353425"/>
                    <a:pt x="876410" y="329866"/>
                    <a:pt x="853345" y="329866"/>
                  </a:cubicBezTo>
                  <a:cubicBezTo>
                    <a:pt x="853345" y="282743"/>
                    <a:pt x="899475" y="212056"/>
                    <a:pt x="830286" y="212056"/>
                  </a:cubicBezTo>
                  <a:cubicBezTo>
                    <a:pt x="691901" y="164933"/>
                    <a:pt x="599646" y="306302"/>
                    <a:pt x="484332" y="235614"/>
                  </a:cubicBezTo>
                  <a:cubicBezTo>
                    <a:pt x="461267" y="188492"/>
                    <a:pt x="415143" y="117810"/>
                    <a:pt x="345954" y="117810"/>
                  </a:cubicBezTo>
                  <a:cubicBezTo>
                    <a:pt x="253699" y="141369"/>
                    <a:pt x="138379" y="141369"/>
                    <a:pt x="69190" y="94246"/>
                  </a:cubicBezTo>
                  <a:cubicBezTo>
                    <a:pt x="23059" y="70687"/>
                    <a:pt x="0" y="2355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776425" y="2343376"/>
              <a:ext cx="329175" cy="259179"/>
            </a:xfrm>
            <a:custGeom>
              <a:avLst/>
              <a:gdLst>
                <a:gd name="connsiteX0" fmla="*/ 98542 w 329175"/>
                <a:gd name="connsiteY0" fmla="*/ 0 h 259179"/>
                <a:gd name="connsiteX1" fmla="*/ 144666 w 329175"/>
                <a:gd name="connsiteY1" fmla="*/ 0 h 259179"/>
                <a:gd name="connsiteX2" fmla="*/ 190790 w 329175"/>
                <a:gd name="connsiteY2" fmla="*/ 23559 h 259179"/>
                <a:gd name="connsiteX3" fmla="*/ 306110 w 329175"/>
                <a:gd name="connsiteY3" fmla="*/ 94246 h 259179"/>
                <a:gd name="connsiteX4" fmla="*/ 329175 w 329175"/>
                <a:gd name="connsiteY4" fmla="*/ 188492 h 259179"/>
                <a:gd name="connsiteX5" fmla="*/ 121601 w 329175"/>
                <a:gd name="connsiteY5" fmla="*/ 259179 h 259179"/>
                <a:gd name="connsiteX6" fmla="*/ 6287 w 329175"/>
                <a:gd name="connsiteY6" fmla="*/ 188492 h 259179"/>
                <a:gd name="connsiteX7" fmla="*/ 52411 w 329175"/>
                <a:gd name="connsiteY7" fmla="*/ 94246 h 259179"/>
                <a:gd name="connsiteX8" fmla="*/ 213855 w 329175"/>
                <a:gd name="connsiteY8" fmla="*/ 164933 h 259179"/>
                <a:gd name="connsiteX9" fmla="*/ 190790 w 329175"/>
                <a:gd name="connsiteY9" fmla="*/ 212056 h 259179"/>
                <a:gd name="connsiteX10" fmla="*/ 259986 w 329175"/>
                <a:gd name="connsiteY10" fmla="*/ 212056 h 259179"/>
                <a:gd name="connsiteX11" fmla="*/ 283045 w 329175"/>
                <a:gd name="connsiteY11" fmla="*/ 164933 h 259179"/>
                <a:gd name="connsiteX12" fmla="*/ 213855 w 329175"/>
                <a:gd name="connsiteY12" fmla="*/ 70682 h 259179"/>
                <a:gd name="connsiteX13" fmla="*/ 98542 w 329175"/>
                <a:gd name="connsiteY13" fmla="*/ 0 h 25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29175" h="259179">
                  <a:moveTo>
                    <a:pt x="98542" y="0"/>
                  </a:moveTo>
                  <a:lnTo>
                    <a:pt x="144666" y="0"/>
                  </a:lnTo>
                  <a:cubicBezTo>
                    <a:pt x="167731" y="0"/>
                    <a:pt x="167731" y="23559"/>
                    <a:pt x="190790" y="23559"/>
                  </a:cubicBezTo>
                  <a:cubicBezTo>
                    <a:pt x="213855" y="70682"/>
                    <a:pt x="259986" y="70682"/>
                    <a:pt x="306110" y="94246"/>
                  </a:cubicBezTo>
                  <a:cubicBezTo>
                    <a:pt x="329175" y="117804"/>
                    <a:pt x="329175" y="141369"/>
                    <a:pt x="329175" y="188492"/>
                  </a:cubicBezTo>
                  <a:cubicBezTo>
                    <a:pt x="283045" y="259179"/>
                    <a:pt x="190790" y="235615"/>
                    <a:pt x="121601" y="259179"/>
                  </a:cubicBezTo>
                  <a:cubicBezTo>
                    <a:pt x="75476" y="235615"/>
                    <a:pt x="6287" y="235615"/>
                    <a:pt x="6287" y="188492"/>
                  </a:cubicBezTo>
                  <a:cubicBezTo>
                    <a:pt x="-16778" y="141369"/>
                    <a:pt x="29346" y="94246"/>
                    <a:pt x="52411" y="94246"/>
                  </a:cubicBezTo>
                  <a:cubicBezTo>
                    <a:pt x="121601" y="70682"/>
                    <a:pt x="167731" y="141369"/>
                    <a:pt x="213855" y="164933"/>
                  </a:cubicBezTo>
                  <a:cubicBezTo>
                    <a:pt x="213855" y="164933"/>
                    <a:pt x="167731" y="188492"/>
                    <a:pt x="190790" y="212056"/>
                  </a:cubicBezTo>
                  <a:cubicBezTo>
                    <a:pt x="190790" y="235615"/>
                    <a:pt x="236921" y="235615"/>
                    <a:pt x="259986" y="212056"/>
                  </a:cubicBezTo>
                  <a:cubicBezTo>
                    <a:pt x="283045" y="212056"/>
                    <a:pt x="283045" y="188492"/>
                    <a:pt x="283045" y="164933"/>
                  </a:cubicBezTo>
                  <a:cubicBezTo>
                    <a:pt x="283045" y="117804"/>
                    <a:pt x="236921" y="94246"/>
                    <a:pt x="213855" y="70682"/>
                  </a:cubicBezTo>
                  <a:cubicBezTo>
                    <a:pt x="167731" y="47123"/>
                    <a:pt x="144666" y="0"/>
                    <a:pt x="9854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2086268" y="2360894"/>
              <a:ext cx="202995" cy="241661"/>
            </a:xfrm>
            <a:custGeom>
              <a:avLst/>
              <a:gdLst>
                <a:gd name="connsiteX0" fmla="*/ 0 w 202995"/>
                <a:gd name="connsiteY0" fmla="*/ 0 h 241661"/>
                <a:gd name="connsiteX1" fmla="*/ 22553 w 202995"/>
                <a:gd name="connsiteY1" fmla="*/ 0 h 241661"/>
                <a:gd name="connsiteX2" fmla="*/ 202995 w 202995"/>
                <a:gd name="connsiteY2" fmla="*/ 72496 h 241661"/>
                <a:gd name="connsiteX3" fmla="*/ 180441 w 202995"/>
                <a:gd name="connsiteY3" fmla="*/ 169159 h 241661"/>
                <a:gd name="connsiteX4" fmla="*/ 45107 w 202995"/>
                <a:gd name="connsiteY4" fmla="*/ 241661 h 241661"/>
                <a:gd name="connsiteX5" fmla="*/ 90220 w 202995"/>
                <a:gd name="connsiteY5" fmla="*/ 120831 h 241661"/>
                <a:gd name="connsiteX6" fmla="*/ 0 w 202995"/>
                <a:gd name="connsiteY6" fmla="*/ 0 h 241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2995" h="241660">
                  <a:moveTo>
                    <a:pt x="0" y="0"/>
                  </a:moveTo>
                  <a:cubicBezTo>
                    <a:pt x="22553" y="0"/>
                    <a:pt x="22553" y="0"/>
                    <a:pt x="22553" y="0"/>
                  </a:cubicBezTo>
                  <a:cubicBezTo>
                    <a:pt x="67661" y="0"/>
                    <a:pt x="157882" y="24168"/>
                    <a:pt x="202995" y="72496"/>
                  </a:cubicBezTo>
                  <a:cubicBezTo>
                    <a:pt x="202995" y="96663"/>
                    <a:pt x="202995" y="144998"/>
                    <a:pt x="180441" y="169159"/>
                  </a:cubicBezTo>
                  <a:cubicBezTo>
                    <a:pt x="157882" y="217494"/>
                    <a:pt x="90220" y="217494"/>
                    <a:pt x="45107" y="241661"/>
                  </a:cubicBezTo>
                  <a:cubicBezTo>
                    <a:pt x="67661" y="193327"/>
                    <a:pt x="90220" y="169159"/>
                    <a:pt x="90220" y="120831"/>
                  </a:cubicBezTo>
                  <a:cubicBezTo>
                    <a:pt x="67661" y="72496"/>
                    <a:pt x="45107" y="2416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2337592" y="2389896"/>
              <a:ext cx="150576" cy="183663"/>
            </a:xfrm>
            <a:custGeom>
              <a:avLst/>
              <a:gdLst>
                <a:gd name="connsiteX0" fmla="*/ 0 w 150576"/>
                <a:gd name="connsiteY0" fmla="*/ 0 h 183663"/>
                <a:gd name="connsiteX1" fmla="*/ 140851 w 150576"/>
                <a:gd name="connsiteY1" fmla="*/ 45918 h 183663"/>
                <a:gd name="connsiteX2" fmla="*/ 117377 w 150576"/>
                <a:gd name="connsiteY2" fmla="*/ 160702 h 183663"/>
                <a:gd name="connsiteX3" fmla="*/ 0 w 150576"/>
                <a:gd name="connsiteY3" fmla="*/ 183663 h 183663"/>
                <a:gd name="connsiteX4" fmla="*/ 0 w 150576"/>
                <a:gd name="connsiteY4" fmla="*/ 0 h 18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576" h="183663">
                  <a:moveTo>
                    <a:pt x="0" y="0"/>
                  </a:moveTo>
                  <a:cubicBezTo>
                    <a:pt x="46952" y="0"/>
                    <a:pt x="117377" y="0"/>
                    <a:pt x="140851" y="45918"/>
                  </a:cubicBezTo>
                  <a:cubicBezTo>
                    <a:pt x="164330" y="91829"/>
                    <a:pt x="140851" y="114790"/>
                    <a:pt x="117377" y="160702"/>
                  </a:cubicBezTo>
                  <a:cubicBezTo>
                    <a:pt x="93898" y="183663"/>
                    <a:pt x="46952" y="183663"/>
                    <a:pt x="0" y="183663"/>
                  </a:cubicBezTo>
                  <a:cubicBezTo>
                    <a:pt x="23473" y="114790"/>
                    <a:pt x="23473" y="459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2270566" y="2636053"/>
              <a:ext cx="647004" cy="350753"/>
            </a:xfrm>
            <a:custGeom>
              <a:avLst/>
              <a:gdLst>
                <a:gd name="connsiteX0" fmla="*/ 388622 w 647004"/>
                <a:gd name="connsiteY0" fmla="*/ 40 h 350753"/>
                <a:gd name="connsiteX1" fmla="*/ 440008 w 647004"/>
                <a:gd name="connsiteY1" fmla="*/ 9150 h 350753"/>
                <a:gd name="connsiteX2" fmla="*/ 532007 w 647004"/>
                <a:gd name="connsiteY2" fmla="*/ 102397 h 350753"/>
                <a:gd name="connsiteX3" fmla="*/ 647004 w 647004"/>
                <a:gd name="connsiteY3" fmla="*/ 172341 h 350753"/>
                <a:gd name="connsiteX4" fmla="*/ 647004 w 647004"/>
                <a:gd name="connsiteY4" fmla="*/ 242280 h 350753"/>
                <a:gd name="connsiteX5" fmla="*/ 509009 w 647004"/>
                <a:gd name="connsiteY5" fmla="*/ 312218 h 350753"/>
                <a:gd name="connsiteX6" fmla="*/ 279015 w 647004"/>
                <a:gd name="connsiteY6" fmla="*/ 335527 h 350753"/>
                <a:gd name="connsiteX7" fmla="*/ 463006 w 647004"/>
                <a:gd name="connsiteY7" fmla="*/ 218965 h 350753"/>
                <a:gd name="connsiteX8" fmla="*/ 394012 w 647004"/>
                <a:gd name="connsiteY8" fmla="*/ 102397 h 350753"/>
                <a:gd name="connsiteX9" fmla="*/ 256016 w 647004"/>
                <a:gd name="connsiteY9" fmla="*/ 79088 h 350753"/>
                <a:gd name="connsiteX10" fmla="*/ 118021 w 647004"/>
                <a:gd name="connsiteY10" fmla="*/ 125712 h 350753"/>
                <a:gd name="connsiteX11" fmla="*/ 118021 w 647004"/>
                <a:gd name="connsiteY11" fmla="*/ 195650 h 350753"/>
                <a:gd name="connsiteX12" fmla="*/ 233018 w 647004"/>
                <a:gd name="connsiteY12" fmla="*/ 242280 h 350753"/>
                <a:gd name="connsiteX13" fmla="*/ 279015 w 647004"/>
                <a:gd name="connsiteY13" fmla="*/ 218965 h 350753"/>
                <a:gd name="connsiteX14" fmla="*/ 210014 w 647004"/>
                <a:gd name="connsiteY14" fmla="*/ 172341 h 350753"/>
                <a:gd name="connsiteX15" fmla="*/ 187016 w 647004"/>
                <a:gd name="connsiteY15" fmla="*/ 172341 h 350753"/>
                <a:gd name="connsiteX16" fmla="*/ 210014 w 647004"/>
                <a:gd name="connsiteY16" fmla="*/ 125712 h 350753"/>
                <a:gd name="connsiteX17" fmla="*/ 371013 w 647004"/>
                <a:gd name="connsiteY17" fmla="*/ 149026 h 350753"/>
                <a:gd name="connsiteX18" fmla="*/ 394012 w 647004"/>
                <a:gd name="connsiteY18" fmla="*/ 195650 h 350753"/>
                <a:gd name="connsiteX19" fmla="*/ 371013 w 647004"/>
                <a:gd name="connsiteY19" fmla="*/ 242280 h 350753"/>
                <a:gd name="connsiteX20" fmla="*/ 256016 w 647004"/>
                <a:gd name="connsiteY20" fmla="*/ 265588 h 350753"/>
                <a:gd name="connsiteX21" fmla="*/ 118021 w 647004"/>
                <a:gd name="connsiteY21" fmla="*/ 265588 h 350753"/>
                <a:gd name="connsiteX22" fmla="*/ 3024 w 647004"/>
                <a:gd name="connsiteY22" fmla="*/ 172341 h 350753"/>
                <a:gd name="connsiteX23" fmla="*/ 49020 w 647004"/>
                <a:gd name="connsiteY23" fmla="*/ 79088 h 350753"/>
                <a:gd name="connsiteX24" fmla="*/ 256016 w 647004"/>
                <a:gd name="connsiteY24" fmla="*/ 55773 h 350753"/>
                <a:gd name="connsiteX25" fmla="*/ 339387 w 647004"/>
                <a:gd name="connsiteY25" fmla="*/ 6233 h 350753"/>
                <a:gd name="connsiteX26" fmla="*/ 388622 w 647004"/>
                <a:gd name="connsiteY26" fmla="*/ 40 h 350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47004" h="350753">
                  <a:moveTo>
                    <a:pt x="388622" y="40"/>
                  </a:moveTo>
                  <a:cubicBezTo>
                    <a:pt x="405512" y="404"/>
                    <a:pt x="422761" y="3320"/>
                    <a:pt x="440008" y="9150"/>
                  </a:cubicBezTo>
                  <a:cubicBezTo>
                    <a:pt x="486011" y="32458"/>
                    <a:pt x="509009" y="79088"/>
                    <a:pt x="532007" y="102397"/>
                  </a:cubicBezTo>
                  <a:cubicBezTo>
                    <a:pt x="578003" y="102397"/>
                    <a:pt x="624006" y="125712"/>
                    <a:pt x="647004" y="172341"/>
                  </a:cubicBezTo>
                  <a:cubicBezTo>
                    <a:pt x="647004" y="195650"/>
                    <a:pt x="647004" y="218965"/>
                    <a:pt x="647004" y="242280"/>
                  </a:cubicBezTo>
                  <a:cubicBezTo>
                    <a:pt x="601002" y="288903"/>
                    <a:pt x="555005" y="312218"/>
                    <a:pt x="509009" y="312218"/>
                  </a:cubicBezTo>
                  <a:cubicBezTo>
                    <a:pt x="440008" y="382156"/>
                    <a:pt x="348015" y="335527"/>
                    <a:pt x="279015" y="335527"/>
                  </a:cubicBezTo>
                  <a:cubicBezTo>
                    <a:pt x="325011" y="288903"/>
                    <a:pt x="417010" y="312218"/>
                    <a:pt x="463006" y="218965"/>
                  </a:cubicBezTo>
                  <a:cubicBezTo>
                    <a:pt x="463006" y="172341"/>
                    <a:pt x="440008" y="149026"/>
                    <a:pt x="394012" y="102397"/>
                  </a:cubicBezTo>
                  <a:cubicBezTo>
                    <a:pt x="348015" y="79088"/>
                    <a:pt x="302013" y="102397"/>
                    <a:pt x="256016" y="79088"/>
                  </a:cubicBezTo>
                  <a:cubicBezTo>
                    <a:pt x="210014" y="79088"/>
                    <a:pt x="164017" y="79088"/>
                    <a:pt x="118021" y="125712"/>
                  </a:cubicBezTo>
                  <a:cubicBezTo>
                    <a:pt x="118021" y="149026"/>
                    <a:pt x="118021" y="172341"/>
                    <a:pt x="118021" y="195650"/>
                  </a:cubicBezTo>
                  <a:cubicBezTo>
                    <a:pt x="164017" y="242280"/>
                    <a:pt x="187016" y="265588"/>
                    <a:pt x="233018" y="242280"/>
                  </a:cubicBezTo>
                  <a:cubicBezTo>
                    <a:pt x="256016" y="242280"/>
                    <a:pt x="256016" y="242280"/>
                    <a:pt x="279015" y="218965"/>
                  </a:cubicBezTo>
                  <a:cubicBezTo>
                    <a:pt x="279015" y="218965"/>
                    <a:pt x="256016" y="172341"/>
                    <a:pt x="210014" y="172341"/>
                  </a:cubicBezTo>
                  <a:cubicBezTo>
                    <a:pt x="210014" y="172341"/>
                    <a:pt x="187016" y="172341"/>
                    <a:pt x="187016" y="172341"/>
                  </a:cubicBezTo>
                  <a:cubicBezTo>
                    <a:pt x="187016" y="149026"/>
                    <a:pt x="210014" y="125712"/>
                    <a:pt x="210014" y="125712"/>
                  </a:cubicBezTo>
                  <a:cubicBezTo>
                    <a:pt x="279015" y="149026"/>
                    <a:pt x="302013" y="149026"/>
                    <a:pt x="371013" y="149026"/>
                  </a:cubicBezTo>
                  <a:cubicBezTo>
                    <a:pt x="371013" y="149026"/>
                    <a:pt x="394012" y="172341"/>
                    <a:pt x="394012" y="195650"/>
                  </a:cubicBezTo>
                  <a:cubicBezTo>
                    <a:pt x="394012" y="218965"/>
                    <a:pt x="371013" y="218965"/>
                    <a:pt x="371013" y="242280"/>
                  </a:cubicBezTo>
                  <a:cubicBezTo>
                    <a:pt x="325011" y="242280"/>
                    <a:pt x="279015" y="195650"/>
                    <a:pt x="256016" y="265588"/>
                  </a:cubicBezTo>
                  <a:cubicBezTo>
                    <a:pt x="210014" y="288903"/>
                    <a:pt x="164017" y="265588"/>
                    <a:pt x="118021" y="265588"/>
                  </a:cubicBezTo>
                  <a:cubicBezTo>
                    <a:pt x="95023" y="172341"/>
                    <a:pt x="-19974" y="265588"/>
                    <a:pt x="3024" y="172341"/>
                  </a:cubicBezTo>
                  <a:cubicBezTo>
                    <a:pt x="3024" y="125712"/>
                    <a:pt x="3024" y="79088"/>
                    <a:pt x="49020" y="79088"/>
                  </a:cubicBezTo>
                  <a:cubicBezTo>
                    <a:pt x="118021" y="32458"/>
                    <a:pt x="187016" y="79088"/>
                    <a:pt x="256016" y="55773"/>
                  </a:cubicBezTo>
                  <a:cubicBezTo>
                    <a:pt x="279015" y="32458"/>
                    <a:pt x="307767" y="14977"/>
                    <a:pt x="339387" y="6233"/>
                  </a:cubicBezTo>
                  <a:cubicBezTo>
                    <a:pt x="355200" y="1861"/>
                    <a:pt x="371732" y="-325"/>
                    <a:pt x="388622" y="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1805942" y="2640161"/>
              <a:ext cx="231991" cy="262910"/>
            </a:xfrm>
            <a:custGeom>
              <a:avLst/>
              <a:gdLst>
                <a:gd name="connsiteX0" fmla="*/ 215589 w 231991"/>
                <a:gd name="connsiteY0" fmla="*/ 92 h 262910"/>
                <a:gd name="connsiteX1" fmla="*/ 231991 w 231991"/>
                <a:gd name="connsiteY1" fmla="*/ 4773 h 262910"/>
                <a:gd name="connsiteX2" fmla="*/ 139194 w 231991"/>
                <a:gd name="connsiteY2" fmla="*/ 96979 h 262910"/>
                <a:gd name="connsiteX3" fmla="*/ 162394 w 231991"/>
                <a:gd name="connsiteY3" fmla="*/ 212231 h 262910"/>
                <a:gd name="connsiteX4" fmla="*/ 208792 w 231991"/>
                <a:gd name="connsiteY4" fmla="*/ 258331 h 262910"/>
                <a:gd name="connsiteX5" fmla="*/ 0 w 231991"/>
                <a:gd name="connsiteY5" fmla="*/ 166131 h 262910"/>
                <a:gd name="connsiteX6" fmla="*/ 23199 w 231991"/>
                <a:gd name="connsiteY6" fmla="*/ 73926 h 262910"/>
                <a:gd name="connsiteX7" fmla="*/ 115995 w 231991"/>
                <a:gd name="connsiteY7" fmla="*/ 27826 h 262910"/>
                <a:gd name="connsiteX8" fmla="*/ 215589 w 231991"/>
                <a:gd name="connsiteY8" fmla="*/ 92 h 262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1990" h="262910">
                  <a:moveTo>
                    <a:pt x="215589" y="92"/>
                  </a:moveTo>
                  <a:cubicBezTo>
                    <a:pt x="220754" y="452"/>
                    <a:pt x="226191" y="1892"/>
                    <a:pt x="231991" y="4773"/>
                  </a:cubicBezTo>
                  <a:cubicBezTo>
                    <a:pt x="185593" y="27826"/>
                    <a:pt x="162394" y="50879"/>
                    <a:pt x="139194" y="96979"/>
                  </a:cubicBezTo>
                  <a:cubicBezTo>
                    <a:pt x="139194" y="143078"/>
                    <a:pt x="139194" y="166131"/>
                    <a:pt x="162394" y="212231"/>
                  </a:cubicBezTo>
                  <a:cubicBezTo>
                    <a:pt x="185593" y="212231"/>
                    <a:pt x="208792" y="235284"/>
                    <a:pt x="208792" y="258331"/>
                  </a:cubicBezTo>
                  <a:cubicBezTo>
                    <a:pt x="115995" y="281384"/>
                    <a:pt x="46398" y="212231"/>
                    <a:pt x="0" y="166131"/>
                  </a:cubicBezTo>
                  <a:cubicBezTo>
                    <a:pt x="0" y="120032"/>
                    <a:pt x="0" y="96979"/>
                    <a:pt x="23199" y="73926"/>
                  </a:cubicBezTo>
                  <a:cubicBezTo>
                    <a:pt x="46398" y="50879"/>
                    <a:pt x="69597" y="27826"/>
                    <a:pt x="115995" y="27826"/>
                  </a:cubicBezTo>
                  <a:cubicBezTo>
                    <a:pt x="156594" y="47997"/>
                    <a:pt x="179431" y="-2426"/>
                    <a:pt x="215589" y="9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2018600" y="2641219"/>
              <a:ext cx="386653" cy="355522"/>
            </a:xfrm>
            <a:custGeom>
              <a:avLst/>
              <a:gdLst>
                <a:gd name="connsiteX0" fmla="*/ 272928 w 386653"/>
                <a:gd name="connsiteY0" fmla="*/ 0 h 355522"/>
                <a:gd name="connsiteX1" fmla="*/ 295677 w 386653"/>
                <a:gd name="connsiteY1" fmla="*/ 0 h 355522"/>
                <a:gd name="connsiteX2" fmla="*/ 181952 w 386653"/>
                <a:gd name="connsiteY2" fmla="*/ 116562 h 355522"/>
                <a:gd name="connsiteX3" fmla="*/ 227443 w 386653"/>
                <a:gd name="connsiteY3" fmla="*/ 256445 h 355522"/>
                <a:gd name="connsiteX4" fmla="*/ 363904 w 386653"/>
                <a:gd name="connsiteY4" fmla="*/ 303069 h 355522"/>
                <a:gd name="connsiteX5" fmla="*/ 386653 w 386653"/>
                <a:gd name="connsiteY5" fmla="*/ 326384 h 355522"/>
                <a:gd name="connsiteX6" fmla="*/ 363904 w 386653"/>
                <a:gd name="connsiteY6" fmla="*/ 326384 h 355522"/>
                <a:gd name="connsiteX7" fmla="*/ 68234 w 386653"/>
                <a:gd name="connsiteY7" fmla="*/ 279754 h 355522"/>
                <a:gd name="connsiteX8" fmla="*/ 68234 w 386653"/>
                <a:gd name="connsiteY8" fmla="*/ 209816 h 355522"/>
                <a:gd name="connsiteX9" fmla="*/ 0 w 386653"/>
                <a:gd name="connsiteY9" fmla="*/ 116562 h 355522"/>
                <a:gd name="connsiteX10" fmla="*/ 272928 w 386653"/>
                <a:gd name="connsiteY10" fmla="*/ 0 h 35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6653" h="355522">
                  <a:moveTo>
                    <a:pt x="272928" y="0"/>
                  </a:moveTo>
                  <a:cubicBezTo>
                    <a:pt x="295677" y="0"/>
                    <a:pt x="295677" y="0"/>
                    <a:pt x="295677" y="0"/>
                  </a:cubicBezTo>
                  <a:cubicBezTo>
                    <a:pt x="250186" y="23315"/>
                    <a:pt x="204695" y="46624"/>
                    <a:pt x="181952" y="116562"/>
                  </a:cubicBezTo>
                  <a:cubicBezTo>
                    <a:pt x="181952" y="163192"/>
                    <a:pt x="181952" y="209816"/>
                    <a:pt x="227443" y="256445"/>
                  </a:cubicBezTo>
                  <a:cubicBezTo>
                    <a:pt x="272928" y="279754"/>
                    <a:pt x="318419" y="279754"/>
                    <a:pt x="363904" y="303069"/>
                  </a:cubicBezTo>
                  <a:cubicBezTo>
                    <a:pt x="363904" y="326384"/>
                    <a:pt x="386653" y="326384"/>
                    <a:pt x="386653" y="326384"/>
                  </a:cubicBezTo>
                  <a:cubicBezTo>
                    <a:pt x="363904" y="326384"/>
                    <a:pt x="363904" y="326384"/>
                    <a:pt x="363904" y="326384"/>
                  </a:cubicBezTo>
                  <a:cubicBezTo>
                    <a:pt x="272928" y="349692"/>
                    <a:pt x="136467" y="396322"/>
                    <a:pt x="68234" y="279754"/>
                  </a:cubicBezTo>
                  <a:cubicBezTo>
                    <a:pt x="45485" y="256445"/>
                    <a:pt x="90976" y="233130"/>
                    <a:pt x="68234" y="209816"/>
                  </a:cubicBezTo>
                  <a:cubicBezTo>
                    <a:pt x="45485" y="186507"/>
                    <a:pt x="0" y="163192"/>
                    <a:pt x="0" y="116562"/>
                  </a:cubicBezTo>
                  <a:cubicBezTo>
                    <a:pt x="45485" y="23315"/>
                    <a:pt x="159210" y="0"/>
                    <a:pt x="27292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1543103" y="2656433"/>
              <a:ext cx="311173" cy="284545"/>
            </a:xfrm>
            <a:custGeom>
              <a:avLst/>
              <a:gdLst>
                <a:gd name="connsiteX0" fmla="*/ 175174 w 311173"/>
                <a:gd name="connsiteY0" fmla="*/ 31 h 284545"/>
                <a:gd name="connsiteX1" fmla="*/ 242818 w 311173"/>
                <a:gd name="connsiteY1" fmla="*/ 8583 h 284545"/>
                <a:gd name="connsiteX2" fmla="*/ 220033 w 311173"/>
                <a:gd name="connsiteY2" fmla="*/ 151346 h 284545"/>
                <a:gd name="connsiteX3" fmla="*/ 311173 w 311173"/>
                <a:gd name="connsiteY3" fmla="*/ 270313 h 284545"/>
                <a:gd name="connsiteX4" fmla="*/ 37752 w 311173"/>
                <a:gd name="connsiteY4" fmla="*/ 222728 h 284545"/>
                <a:gd name="connsiteX5" fmla="*/ 14967 w 311173"/>
                <a:gd name="connsiteY5" fmla="*/ 103754 h 284545"/>
                <a:gd name="connsiteX6" fmla="*/ 175174 w 311173"/>
                <a:gd name="connsiteY6" fmla="*/ 31 h 284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1173" h="284545">
                  <a:moveTo>
                    <a:pt x="175174" y="31"/>
                  </a:moveTo>
                  <a:cubicBezTo>
                    <a:pt x="197248" y="-340"/>
                    <a:pt x="220033" y="2634"/>
                    <a:pt x="242818" y="8583"/>
                  </a:cubicBezTo>
                  <a:cubicBezTo>
                    <a:pt x="220033" y="56169"/>
                    <a:pt x="197248" y="103754"/>
                    <a:pt x="220033" y="151346"/>
                  </a:cubicBezTo>
                  <a:cubicBezTo>
                    <a:pt x="242818" y="198932"/>
                    <a:pt x="265603" y="246517"/>
                    <a:pt x="311173" y="270313"/>
                  </a:cubicBezTo>
                  <a:cubicBezTo>
                    <a:pt x="220033" y="294109"/>
                    <a:pt x="106107" y="294109"/>
                    <a:pt x="37752" y="222728"/>
                  </a:cubicBezTo>
                  <a:cubicBezTo>
                    <a:pt x="-7818" y="198932"/>
                    <a:pt x="-7818" y="127550"/>
                    <a:pt x="14967" y="103754"/>
                  </a:cubicBezTo>
                  <a:cubicBezTo>
                    <a:pt x="49145" y="32376"/>
                    <a:pt x="108955" y="1146"/>
                    <a:pt x="175174" y="3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2917570" y="2737882"/>
              <a:ext cx="177922" cy="237440"/>
            </a:xfrm>
            <a:custGeom>
              <a:avLst/>
              <a:gdLst>
                <a:gd name="connsiteX0" fmla="*/ 22956 w 177922"/>
                <a:gd name="connsiteY0" fmla="*/ 0 h 237440"/>
                <a:gd name="connsiteX1" fmla="*/ 160701 w 177922"/>
                <a:gd name="connsiteY1" fmla="*/ 68544 h 237440"/>
                <a:gd name="connsiteX2" fmla="*/ 160701 w 177922"/>
                <a:gd name="connsiteY2" fmla="*/ 182780 h 237440"/>
                <a:gd name="connsiteX3" fmla="*/ 0 w 177922"/>
                <a:gd name="connsiteY3" fmla="*/ 228478 h 237440"/>
                <a:gd name="connsiteX4" fmla="*/ 45917 w 177922"/>
                <a:gd name="connsiteY4" fmla="*/ 91390 h 237440"/>
                <a:gd name="connsiteX5" fmla="*/ 22956 w 177922"/>
                <a:gd name="connsiteY5" fmla="*/ 0 h 23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7922" h="237440">
                  <a:moveTo>
                    <a:pt x="22956" y="0"/>
                  </a:moveTo>
                  <a:cubicBezTo>
                    <a:pt x="91828" y="0"/>
                    <a:pt x="114790" y="45692"/>
                    <a:pt x="160701" y="68544"/>
                  </a:cubicBezTo>
                  <a:cubicBezTo>
                    <a:pt x="183663" y="114236"/>
                    <a:pt x="183663" y="159934"/>
                    <a:pt x="160701" y="182780"/>
                  </a:cubicBezTo>
                  <a:cubicBezTo>
                    <a:pt x="114790" y="228478"/>
                    <a:pt x="45917" y="251324"/>
                    <a:pt x="0" y="228478"/>
                  </a:cubicBezTo>
                  <a:cubicBezTo>
                    <a:pt x="22956" y="182780"/>
                    <a:pt x="45917" y="137088"/>
                    <a:pt x="45917" y="91390"/>
                  </a:cubicBezTo>
                  <a:cubicBezTo>
                    <a:pt x="22956" y="0"/>
                    <a:pt x="22956" y="0"/>
                    <a:pt x="2295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3101227" y="2737882"/>
              <a:ext cx="233011" cy="234188"/>
            </a:xfrm>
            <a:custGeom>
              <a:avLst/>
              <a:gdLst>
                <a:gd name="connsiteX0" fmla="*/ 0 w 233011"/>
                <a:gd name="connsiteY0" fmla="*/ 0 h 234188"/>
                <a:gd name="connsiteX1" fmla="*/ 228472 w 233011"/>
                <a:gd name="connsiteY1" fmla="*/ 114236 h 234188"/>
                <a:gd name="connsiteX2" fmla="*/ 137082 w 233011"/>
                <a:gd name="connsiteY2" fmla="*/ 228478 h 234188"/>
                <a:gd name="connsiteX3" fmla="*/ 22846 w 233011"/>
                <a:gd name="connsiteY3" fmla="*/ 205626 h 234188"/>
                <a:gd name="connsiteX4" fmla="*/ 22846 w 233011"/>
                <a:gd name="connsiteY4" fmla="*/ 45692 h 234188"/>
                <a:gd name="connsiteX5" fmla="*/ 0 w 233011"/>
                <a:gd name="connsiteY5" fmla="*/ 22846 h 234188"/>
                <a:gd name="connsiteX6" fmla="*/ 0 w 233011"/>
                <a:gd name="connsiteY6" fmla="*/ 0 h 234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011" h="234188">
                  <a:moveTo>
                    <a:pt x="0" y="0"/>
                  </a:moveTo>
                  <a:cubicBezTo>
                    <a:pt x="91390" y="0"/>
                    <a:pt x="205626" y="22846"/>
                    <a:pt x="228472" y="114236"/>
                  </a:cubicBezTo>
                  <a:cubicBezTo>
                    <a:pt x="251324" y="182780"/>
                    <a:pt x="182780" y="205626"/>
                    <a:pt x="137082" y="228478"/>
                  </a:cubicBezTo>
                  <a:cubicBezTo>
                    <a:pt x="114236" y="228478"/>
                    <a:pt x="45692" y="251324"/>
                    <a:pt x="22846" y="205626"/>
                  </a:cubicBezTo>
                  <a:cubicBezTo>
                    <a:pt x="68544" y="159934"/>
                    <a:pt x="68544" y="91390"/>
                    <a:pt x="22846" y="45692"/>
                  </a:cubicBezTo>
                  <a:cubicBezTo>
                    <a:pt x="0" y="22846"/>
                    <a:pt x="0" y="22846"/>
                    <a:pt x="0" y="22846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1573950" y="2989206"/>
              <a:ext cx="347987" cy="349474"/>
            </a:xfrm>
            <a:custGeom>
              <a:avLst/>
              <a:gdLst>
                <a:gd name="connsiteX0" fmla="*/ 278390 w 347987"/>
                <a:gd name="connsiteY0" fmla="*/ 0 h 349474"/>
                <a:gd name="connsiteX1" fmla="*/ 231992 w 347987"/>
                <a:gd name="connsiteY1" fmla="*/ 214596 h 349474"/>
                <a:gd name="connsiteX2" fmla="*/ 347987 w 347987"/>
                <a:gd name="connsiteY2" fmla="*/ 309968 h 349474"/>
                <a:gd name="connsiteX3" fmla="*/ 115996 w 347987"/>
                <a:gd name="connsiteY3" fmla="*/ 333812 h 349474"/>
                <a:gd name="connsiteX4" fmla="*/ 0 w 347987"/>
                <a:gd name="connsiteY4" fmla="*/ 214596 h 349474"/>
                <a:gd name="connsiteX5" fmla="*/ 115996 w 347987"/>
                <a:gd name="connsiteY5" fmla="*/ 47690 h 349474"/>
                <a:gd name="connsiteX6" fmla="*/ 278390 w 347987"/>
                <a:gd name="connsiteY6" fmla="*/ 0 h 349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7987" h="349474">
                  <a:moveTo>
                    <a:pt x="278390" y="0"/>
                  </a:moveTo>
                  <a:cubicBezTo>
                    <a:pt x="231992" y="71528"/>
                    <a:pt x="208792" y="166906"/>
                    <a:pt x="231992" y="214596"/>
                  </a:cubicBezTo>
                  <a:cubicBezTo>
                    <a:pt x="278390" y="262279"/>
                    <a:pt x="301589" y="286123"/>
                    <a:pt x="347987" y="309968"/>
                  </a:cubicBezTo>
                  <a:cubicBezTo>
                    <a:pt x="278390" y="357657"/>
                    <a:pt x="185593" y="357657"/>
                    <a:pt x="115996" y="333812"/>
                  </a:cubicBezTo>
                  <a:cubicBezTo>
                    <a:pt x="69598" y="309968"/>
                    <a:pt x="0" y="262279"/>
                    <a:pt x="0" y="214596"/>
                  </a:cubicBezTo>
                  <a:cubicBezTo>
                    <a:pt x="23199" y="143062"/>
                    <a:pt x="69598" y="71528"/>
                    <a:pt x="115996" y="47690"/>
                  </a:cubicBezTo>
                  <a:cubicBezTo>
                    <a:pt x="162394" y="23845"/>
                    <a:pt x="231992" y="0"/>
                    <a:pt x="27839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1854276" y="2989207"/>
              <a:ext cx="299659" cy="325539"/>
            </a:xfrm>
            <a:custGeom>
              <a:avLst/>
              <a:gdLst>
                <a:gd name="connsiteX0" fmla="*/ 115253 w 299659"/>
                <a:gd name="connsiteY0" fmla="*/ 0 h 325539"/>
                <a:gd name="connsiteX1" fmla="*/ 207453 w 299659"/>
                <a:gd name="connsiteY1" fmla="*/ 23845 h 325539"/>
                <a:gd name="connsiteX2" fmla="*/ 161353 w 299659"/>
                <a:gd name="connsiteY2" fmla="*/ 143062 h 325539"/>
                <a:gd name="connsiteX3" fmla="*/ 253559 w 299659"/>
                <a:gd name="connsiteY3" fmla="*/ 286123 h 325539"/>
                <a:gd name="connsiteX4" fmla="*/ 299659 w 299659"/>
                <a:gd name="connsiteY4" fmla="*/ 309968 h 325539"/>
                <a:gd name="connsiteX5" fmla="*/ 138300 w 299659"/>
                <a:gd name="connsiteY5" fmla="*/ 286123 h 325539"/>
                <a:gd name="connsiteX6" fmla="*/ 92200 w 299659"/>
                <a:gd name="connsiteY6" fmla="*/ 238440 h 325539"/>
                <a:gd name="connsiteX7" fmla="*/ 0 w 299659"/>
                <a:gd name="connsiteY7" fmla="*/ 166906 h 325539"/>
                <a:gd name="connsiteX8" fmla="*/ 115253 w 299659"/>
                <a:gd name="connsiteY8" fmla="*/ 0 h 32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9659" h="325539">
                  <a:moveTo>
                    <a:pt x="115253" y="0"/>
                  </a:moveTo>
                  <a:cubicBezTo>
                    <a:pt x="207453" y="23845"/>
                    <a:pt x="207453" y="23845"/>
                    <a:pt x="207453" y="23845"/>
                  </a:cubicBezTo>
                  <a:cubicBezTo>
                    <a:pt x="161353" y="47690"/>
                    <a:pt x="161353" y="95373"/>
                    <a:pt x="161353" y="143062"/>
                  </a:cubicBezTo>
                  <a:cubicBezTo>
                    <a:pt x="161353" y="190751"/>
                    <a:pt x="184406" y="262279"/>
                    <a:pt x="253559" y="286123"/>
                  </a:cubicBezTo>
                  <a:cubicBezTo>
                    <a:pt x="299659" y="309968"/>
                    <a:pt x="299659" y="309968"/>
                    <a:pt x="299659" y="309968"/>
                  </a:cubicBezTo>
                  <a:cubicBezTo>
                    <a:pt x="253559" y="309968"/>
                    <a:pt x="184406" y="357657"/>
                    <a:pt x="138300" y="286123"/>
                  </a:cubicBezTo>
                  <a:cubicBezTo>
                    <a:pt x="138300" y="262279"/>
                    <a:pt x="115253" y="238440"/>
                    <a:pt x="92200" y="238440"/>
                  </a:cubicBezTo>
                  <a:cubicBezTo>
                    <a:pt x="46100" y="238440"/>
                    <a:pt x="23047" y="214596"/>
                    <a:pt x="0" y="166906"/>
                  </a:cubicBezTo>
                  <a:cubicBezTo>
                    <a:pt x="0" y="119217"/>
                    <a:pt x="46100" y="47690"/>
                    <a:pt x="11525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2366587" y="3018203"/>
              <a:ext cx="618644" cy="347987"/>
            </a:xfrm>
            <a:custGeom>
              <a:avLst/>
              <a:gdLst>
                <a:gd name="connsiteX0" fmla="*/ 504079 w 618644"/>
                <a:gd name="connsiteY0" fmla="*/ 0 h 347987"/>
                <a:gd name="connsiteX1" fmla="*/ 572818 w 618644"/>
                <a:gd name="connsiteY1" fmla="*/ 46399 h 347987"/>
                <a:gd name="connsiteX2" fmla="*/ 618644 w 618644"/>
                <a:gd name="connsiteY2" fmla="*/ 185593 h 347987"/>
                <a:gd name="connsiteX3" fmla="*/ 435341 w 618644"/>
                <a:gd name="connsiteY3" fmla="*/ 278390 h 347987"/>
                <a:gd name="connsiteX4" fmla="*/ 366602 w 618644"/>
                <a:gd name="connsiteY4" fmla="*/ 324788 h 347987"/>
                <a:gd name="connsiteX5" fmla="*/ 252037 w 618644"/>
                <a:gd name="connsiteY5" fmla="*/ 347987 h 347987"/>
                <a:gd name="connsiteX6" fmla="*/ 68739 w 618644"/>
                <a:gd name="connsiteY6" fmla="*/ 324788 h 347987"/>
                <a:gd name="connsiteX7" fmla="*/ 0 w 618644"/>
                <a:gd name="connsiteY7" fmla="*/ 255191 h 347987"/>
                <a:gd name="connsiteX8" fmla="*/ 68739 w 618644"/>
                <a:gd name="connsiteY8" fmla="*/ 255191 h 347987"/>
                <a:gd name="connsiteX9" fmla="*/ 160385 w 618644"/>
                <a:gd name="connsiteY9" fmla="*/ 324788 h 347987"/>
                <a:gd name="connsiteX10" fmla="*/ 320776 w 618644"/>
                <a:gd name="connsiteY10" fmla="*/ 231992 h 347987"/>
                <a:gd name="connsiteX11" fmla="*/ 412428 w 618644"/>
                <a:gd name="connsiteY11" fmla="*/ 185593 h 347987"/>
                <a:gd name="connsiteX12" fmla="*/ 389515 w 618644"/>
                <a:gd name="connsiteY12" fmla="*/ 69598 h 347987"/>
                <a:gd name="connsiteX13" fmla="*/ 274950 w 618644"/>
                <a:gd name="connsiteY13" fmla="*/ 46399 h 347987"/>
                <a:gd name="connsiteX14" fmla="*/ 389515 w 618644"/>
                <a:gd name="connsiteY14" fmla="*/ 23200 h 347987"/>
                <a:gd name="connsiteX15" fmla="*/ 504079 w 618644"/>
                <a:gd name="connsiteY15" fmla="*/ 0 h 347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8644" h="347987">
                  <a:moveTo>
                    <a:pt x="504079" y="0"/>
                  </a:moveTo>
                  <a:cubicBezTo>
                    <a:pt x="504079" y="46399"/>
                    <a:pt x="549905" y="46399"/>
                    <a:pt x="572818" y="46399"/>
                  </a:cubicBezTo>
                  <a:cubicBezTo>
                    <a:pt x="595731" y="92797"/>
                    <a:pt x="618644" y="139195"/>
                    <a:pt x="618644" y="185593"/>
                  </a:cubicBezTo>
                  <a:cubicBezTo>
                    <a:pt x="572818" y="255191"/>
                    <a:pt x="504079" y="278390"/>
                    <a:pt x="435341" y="278390"/>
                  </a:cubicBezTo>
                  <a:cubicBezTo>
                    <a:pt x="435341" y="324788"/>
                    <a:pt x="389515" y="324788"/>
                    <a:pt x="366602" y="324788"/>
                  </a:cubicBezTo>
                  <a:cubicBezTo>
                    <a:pt x="320776" y="278390"/>
                    <a:pt x="297863" y="347987"/>
                    <a:pt x="252037" y="347987"/>
                  </a:cubicBezTo>
                  <a:cubicBezTo>
                    <a:pt x="183298" y="324788"/>
                    <a:pt x="137478" y="324788"/>
                    <a:pt x="68739" y="324788"/>
                  </a:cubicBezTo>
                  <a:cubicBezTo>
                    <a:pt x="68739" y="301589"/>
                    <a:pt x="22913" y="278390"/>
                    <a:pt x="0" y="255191"/>
                  </a:cubicBezTo>
                  <a:cubicBezTo>
                    <a:pt x="0" y="255191"/>
                    <a:pt x="45826" y="231992"/>
                    <a:pt x="68739" y="255191"/>
                  </a:cubicBezTo>
                  <a:cubicBezTo>
                    <a:pt x="91652" y="278390"/>
                    <a:pt x="114565" y="301589"/>
                    <a:pt x="160385" y="324788"/>
                  </a:cubicBezTo>
                  <a:cubicBezTo>
                    <a:pt x="229124" y="301589"/>
                    <a:pt x="274950" y="278390"/>
                    <a:pt x="320776" y="231992"/>
                  </a:cubicBezTo>
                  <a:cubicBezTo>
                    <a:pt x="343689" y="231992"/>
                    <a:pt x="389515" y="208793"/>
                    <a:pt x="412428" y="185593"/>
                  </a:cubicBezTo>
                  <a:cubicBezTo>
                    <a:pt x="412428" y="139195"/>
                    <a:pt x="412428" y="115996"/>
                    <a:pt x="389515" y="69598"/>
                  </a:cubicBezTo>
                  <a:cubicBezTo>
                    <a:pt x="366602" y="46399"/>
                    <a:pt x="320776" y="46399"/>
                    <a:pt x="274950" y="46399"/>
                  </a:cubicBezTo>
                  <a:cubicBezTo>
                    <a:pt x="320776" y="23200"/>
                    <a:pt x="366602" y="46399"/>
                    <a:pt x="389515" y="23200"/>
                  </a:cubicBezTo>
                  <a:cubicBezTo>
                    <a:pt x="412428" y="0"/>
                    <a:pt x="458254" y="0"/>
                    <a:pt x="50407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2998678" y="3018202"/>
              <a:ext cx="170216" cy="251324"/>
            </a:xfrm>
            <a:custGeom>
              <a:avLst/>
              <a:gdLst>
                <a:gd name="connsiteX0" fmla="*/ 32470 w 170216"/>
                <a:gd name="connsiteY0" fmla="*/ 0 h 251324"/>
                <a:gd name="connsiteX1" fmla="*/ 147254 w 170216"/>
                <a:gd name="connsiteY1" fmla="*/ 45692 h 251324"/>
                <a:gd name="connsiteX2" fmla="*/ 170216 w 170216"/>
                <a:gd name="connsiteY2" fmla="*/ 114236 h 251324"/>
                <a:gd name="connsiteX3" fmla="*/ 78382 w 170216"/>
                <a:gd name="connsiteY3" fmla="*/ 228478 h 251324"/>
                <a:gd name="connsiteX4" fmla="*/ 9509 w 170216"/>
                <a:gd name="connsiteY4" fmla="*/ 251324 h 251324"/>
                <a:gd name="connsiteX5" fmla="*/ 32470 w 170216"/>
                <a:gd name="connsiteY5" fmla="*/ 91390 h 251324"/>
                <a:gd name="connsiteX6" fmla="*/ 9509 w 170216"/>
                <a:gd name="connsiteY6" fmla="*/ 22846 h 251324"/>
                <a:gd name="connsiteX7" fmla="*/ 32470 w 170216"/>
                <a:gd name="connsiteY7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216" h="251324">
                  <a:moveTo>
                    <a:pt x="32470" y="0"/>
                  </a:moveTo>
                  <a:cubicBezTo>
                    <a:pt x="78382" y="0"/>
                    <a:pt x="124299" y="22846"/>
                    <a:pt x="147254" y="45692"/>
                  </a:cubicBezTo>
                  <a:cubicBezTo>
                    <a:pt x="170216" y="68544"/>
                    <a:pt x="170216" y="91390"/>
                    <a:pt x="170216" y="114236"/>
                  </a:cubicBezTo>
                  <a:cubicBezTo>
                    <a:pt x="170216" y="182780"/>
                    <a:pt x="124299" y="228478"/>
                    <a:pt x="78382" y="228478"/>
                  </a:cubicBezTo>
                  <a:cubicBezTo>
                    <a:pt x="55426" y="251324"/>
                    <a:pt x="32470" y="251324"/>
                    <a:pt x="9509" y="251324"/>
                  </a:cubicBezTo>
                  <a:cubicBezTo>
                    <a:pt x="55426" y="205626"/>
                    <a:pt x="55426" y="137088"/>
                    <a:pt x="32470" y="91390"/>
                  </a:cubicBezTo>
                  <a:cubicBezTo>
                    <a:pt x="9509" y="22846"/>
                    <a:pt x="9509" y="22846"/>
                    <a:pt x="9509" y="22846"/>
                  </a:cubicBezTo>
                  <a:cubicBezTo>
                    <a:pt x="-13447" y="0"/>
                    <a:pt x="9509" y="0"/>
                    <a:pt x="3247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2066935" y="3037535"/>
              <a:ext cx="202995" cy="204550"/>
            </a:xfrm>
            <a:custGeom>
              <a:avLst/>
              <a:gdLst>
                <a:gd name="connsiteX0" fmla="*/ 67661 w 202995"/>
                <a:gd name="connsiteY0" fmla="*/ 0 h 204550"/>
                <a:gd name="connsiteX1" fmla="*/ 180442 w 202995"/>
                <a:gd name="connsiteY1" fmla="*/ 23625 h 204550"/>
                <a:gd name="connsiteX2" fmla="*/ 180442 w 202995"/>
                <a:gd name="connsiteY2" fmla="*/ 141770 h 204550"/>
                <a:gd name="connsiteX3" fmla="*/ 202995 w 202995"/>
                <a:gd name="connsiteY3" fmla="*/ 189027 h 204550"/>
                <a:gd name="connsiteX4" fmla="*/ 45107 w 202995"/>
                <a:gd name="connsiteY4" fmla="*/ 165402 h 204550"/>
                <a:gd name="connsiteX5" fmla="*/ 0 w 202995"/>
                <a:gd name="connsiteY5" fmla="*/ 70888 h 204550"/>
                <a:gd name="connsiteX6" fmla="*/ 67661 w 202995"/>
                <a:gd name="connsiteY6" fmla="*/ 0 h 20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2995" h="204550">
                  <a:moveTo>
                    <a:pt x="67661" y="0"/>
                  </a:moveTo>
                  <a:cubicBezTo>
                    <a:pt x="112775" y="0"/>
                    <a:pt x="135328" y="23625"/>
                    <a:pt x="180442" y="23625"/>
                  </a:cubicBezTo>
                  <a:cubicBezTo>
                    <a:pt x="157882" y="70888"/>
                    <a:pt x="157882" y="118145"/>
                    <a:pt x="180442" y="141770"/>
                  </a:cubicBezTo>
                  <a:cubicBezTo>
                    <a:pt x="180442" y="165402"/>
                    <a:pt x="202995" y="189027"/>
                    <a:pt x="202995" y="189027"/>
                  </a:cubicBezTo>
                  <a:cubicBezTo>
                    <a:pt x="157882" y="212659"/>
                    <a:pt x="90221" y="212659"/>
                    <a:pt x="45107" y="165402"/>
                  </a:cubicBezTo>
                  <a:cubicBezTo>
                    <a:pt x="0" y="141770"/>
                    <a:pt x="0" y="118145"/>
                    <a:pt x="0" y="70888"/>
                  </a:cubicBezTo>
                  <a:cubicBezTo>
                    <a:pt x="0" y="23625"/>
                    <a:pt x="45107" y="23625"/>
                    <a:pt x="6766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2289257" y="3037536"/>
              <a:ext cx="444650" cy="226191"/>
            </a:xfrm>
            <a:custGeom>
              <a:avLst/>
              <a:gdLst>
                <a:gd name="connsiteX0" fmla="*/ 93606 w 444650"/>
                <a:gd name="connsiteY0" fmla="*/ 0 h 226191"/>
                <a:gd name="connsiteX1" fmla="*/ 163819 w 444650"/>
                <a:gd name="connsiteY1" fmla="*/ 0 h 226191"/>
                <a:gd name="connsiteX2" fmla="*/ 163819 w 444650"/>
                <a:gd name="connsiteY2" fmla="*/ 139195 h 226191"/>
                <a:gd name="connsiteX3" fmla="*/ 257425 w 444650"/>
                <a:gd name="connsiteY3" fmla="*/ 162394 h 226191"/>
                <a:gd name="connsiteX4" fmla="*/ 257425 w 444650"/>
                <a:gd name="connsiteY4" fmla="*/ 115996 h 226191"/>
                <a:gd name="connsiteX5" fmla="*/ 187219 w 444650"/>
                <a:gd name="connsiteY5" fmla="*/ 69597 h 226191"/>
                <a:gd name="connsiteX6" fmla="*/ 234025 w 444650"/>
                <a:gd name="connsiteY6" fmla="*/ 23199 h 226191"/>
                <a:gd name="connsiteX7" fmla="*/ 351038 w 444650"/>
                <a:gd name="connsiteY7" fmla="*/ 92797 h 226191"/>
                <a:gd name="connsiteX8" fmla="*/ 444650 w 444650"/>
                <a:gd name="connsiteY8" fmla="*/ 115996 h 226191"/>
                <a:gd name="connsiteX9" fmla="*/ 421244 w 444650"/>
                <a:gd name="connsiteY9" fmla="*/ 162394 h 226191"/>
                <a:gd name="connsiteX10" fmla="*/ 304231 w 444650"/>
                <a:gd name="connsiteY10" fmla="*/ 208792 h 226191"/>
                <a:gd name="connsiteX11" fmla="*/ 210625 w 444650"/>
                <a:gd name="connsiteY11" fmla="*/ 208792 h 226191"/>
                <a:gd name="connsiteX12" fmla="*/ 117013 w 444650"/>
                <a:gd name="connsiteY12" fmla="*/ 162394 h 226191"/>
                <a:gd name="connsiteX13" fmla="*/ 0 w 444650"/>
                <a:gd name="connsiteY13" fmla="*/ 139195 h 226191"/>
                <a:gd name="connsiteX14" fmla="*/ 0 w 444650"/>
                <a:gd name="connsiteY14" fmla="*/ 69597 h 226191"/>
                <a:gd name="connsiteX15" fmla="*/ 93606 w 444650"/>
                <a:gd name="connsiteY15" fmla="*/ 0 h 226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4649" h="226191">
                  <a:moveTo>
                    <a:pt x="93606" y="0"/>
                  </a:moveTo>
                  <a:cubicBezTo>
                    <a:pt x="117013" y="0"/>
                    <a:pt x="140413" y="0"/>
                    <a:pt x="163819" y="0"/>
                  </a:cubicBezTo>
                  <a:cubicBezTo>
                    <a:pt x="140413" y="46398"/>
                    <a:pt x="140413" y="92797"/>
                    <a:pt x="163819" y="139195"/>
                  </a:cubicBezTo>
                  <a:cubicBezTo>
                    <a:pt x="187219" y="162394"/>
                    <a:pt x="210625" y="185593"/>
                    <a:pt x="257425" y="162394"/>
                  </a:cubicBezTo>
                  <a:cubicBezTo>
                    <a:pt x="257425" y="162394"/>
                    <a:pt x="257425" y="139195"/>
                    <a:pt x="257425" y="115996"/>
                  </a:cubicBezTo>
                  <a:cubicBezTo>
                    <a:pt x="234025" y="115996"/>
                    <a:pt x="187219" y="115996"/>
                    <a:pt x="187219" y="69597"/>
                  </a:cubicBezTo>
                  <a:cubicBezTo>
                    <a:pt x="187219" y="69597"/>
                    <a:pt x="210625" y="23199"/>
                    <a:pt x="234025" y="23199"/>
                  </a:cubicBezTo>
                  <a:cubicBezTo>
                    <a:pt x="280831" y="23199"/>
                    <a:pt x="304231" y="69597"/>
                    <a:pt x="351038" y="92797"/>
                  </a:cubicBezTo>
                  <a:cubicBezTo>
                    <a:pt x="374438" y="92797"/>
                    <a:pt x="421244" y="69597"/>
                    <a:pt x="444650" y="115996"/>
                  </a:cubicBezTo>
                  <a:cubicBezTo>
                    <a:pt x="444650" y="139195"/>
                    <a:pt x="421244" y="139195"/>
                    <a:pt x="421244" y="162394"/>
                  </a:cubicBezTo>
                  <a:cubicBezTo>
                    <a:pt x="374438" y="185593"/>
                    <a:pt x="280831" y="115996"/>
                    <a:pt x="304231" y="208792"/>
                  </a:cubicBezTo>
                  <a:cubicBezTo>
                    <a:pt x="257425" y="231991"/>
                    <a:pt x="234025" y="231991"/>
                    <a:pt x="210625" y="208792"/>
                  </a:cubicBezTo>
                  <a:cubicBezTo>
                    <a:pt x="163819" y="208792"/>
                    <a:pt x="163819" y="115996"/>
                    <a:pt x="117013" y="162394"/>
                  </a:cubicBezTo>
                  <a:cubicBezTo>
                    <a:pt x="70206" y="162394"/>
                    <a:pt x="23400" y="162394"/>
                    <a:pt x="0" y="139195"/>
                  </a:cubicBezTo>
                  <a:cubicBezTo>
                    <a:pt x="0" y="115996"/>
                    <a:pt x="0" y="92797"/>
                    <a:pt x="0" y="69597"/>
                  </a:cubicBezTo>
                  <a:cubicBezTo>
                    <a:pt x="0" y="23199"/>
                    <a:pt x="70206" y="46398"/>
                    <a:pt x="9360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3168894" y="3050714"/>
              <a:ext cx="212659" cy="230018"/>
            </a:xfrm>
            <a:custGeom>
              <a:avLst/>
              <a:gdLst>
                <a:gd name="connsiteX0" fmla="*/ 68671 w 212659"/>
                <a:gd name="connsiteY0" fmla="*/ 536 h 230018"/>
                <a:gd name="connsiteX1" fmla="*/ 94514 w 212659"/>
                <a:gd name="connsiteY1" fmla="*/ 1648 h 230018"/>
                <a:gd name="connsiteX2" fmla="*/ 141771 w 212659"/>
                <a:gd name="connsiteY2" fmla="*/ 10550 h 230018"/>
                <a:gd name="connsiteX3" fmla="*/ 212659 w 212659"/>
                <a:gd name="connsiteY3" fmla="*/ 105453 h 230018"/>
                <a:gd name="connsiteX4" fmla="*/ 189027 w 212659"/>
                <a:gd name="connsiteY4" fmla="*/ 200363 h 230018"/>
                <a:gd name="connsiteX5" fmla="*/ 0 w 212659"/>
                <a:gd name="connsiteY5" fmla="*/ 224085 h 230018"/>
                <a:gd name="connsiteX6" fmla="*/ 47257 w 212659"/>
                <a:gd name="connsiteY6" fmla="*/ 10550 h 230018"/>
                <a:gd name="connsiteX7" fmla="*/ 68671 w 212659"/>
                <a:gd name="connsiteY7" fmla="*/ 536 h 230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2659" h="230017">
                  <a:moveTo>
                    <a:pt x="68671" y="536"/>
                  </a:moveTo>
                  <a:cubicBezTo>
                    <a:pt x="76794" y="-576"/>
                    <a:pt x="85655" y="165"/>
                    <a:pt x="94514" y="1648"/>
                  </a:cubicBezTo>
                  <a:cubicBezTo>
                    <a:pt x="112239" y="4613"/>
                    <a:pt x="129958" y="10550"/>
                    <a:pt x="141771" y="10550"/>
                  </a:cubicBezTo>
                  <a:cubicBezTo>
                    <a:pt x="165402" y="10550"/>
                    <a:pt x="189027" y="58002"/>
                    <a:pt x="212659" y="105453"/>
                  </a:cubicBezTo>
                  <a:cubicBezTo>
                    <a:pt x="212659" y="129182"/>
                    <a:pt x="212659" y="176634"/>
                    <a:pt x="189027" y="200363"/>
                  </a:cubicBezTo>
                  <a:cubicBezTo>
                    <a:pt x="141771" y="247814"/>
                    <a:pt x="70882" y="224085"/>
                    <a:pt x="0" y="224085"/>
                  </a:cubicBezTo>
                  <a:cubicBezTo>
                    <a:pt x="70882" y="176634"/>
                    <a:pt x="70882" y="81724"/>
                    <a:pt x="47257" y="10550"/>
                  </a:cubicBezTo>
                  <a:cubicBezTo>
                    <a:pt x="53164" y="4616"/>
                    <a:pt x="60548" y="1649"/>
                    <a:pt x="68671" y="53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2801574" y="3346858"/>
              <a:ext cx="164331" cy="202995"/>
            </a:xfrm>
            <a:custGeom>
              <a:avLst/>
              <a:gdLst>
                <a:gd name="connsiteX0" fmla="*/ 164331 w 164331"/>
                <a:gd name="connsiteY0" fmla="*/ 0 h 202995"/>
                <a:gd name="connsiteX1" fmla="*/ 164331 w 164331"/>
                <a:gd name="connsiteY1" fmla="*/ 45107 h 202995"/>
                <a:gd name="connsiteX2" fmla="*/ 117378 w 164331"/>
                <a:gd name="connsiteY2" fmla="*/ 157882 h 202995"/>
                <a:gd name="connsiteX3" fmla="*/ 0 w 164331"/>
                <a:gd name="connsiteY3" fmla="*/ 202995 h 202995"/>
                <a:gd name="connsiteX4" fmla="*/ 23474 w 164331"/>
                <a:gd name="connsiteY4" fmla="*/ 45107 h 202995"/>
                <a:gd name="connsiteX5" fmla="*/ 164331 w 164331"/>
                <a:gd name="connsiteY5" fmla="*/ 0 h 202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331" h="202995">
                  <a:moveTo>
                    <a:pt x="164331" y="0"/>
                  </a:moveTo>
                  <a:cubicBezTo>
                    <a:pt x="164331" y="45107"/>
                    <a:pt x="164331" y="45107"/>
                    <a:pt x="164331" y="45107"/>
                  </a:cubicBezTo>
                  <a:cubicBezTo>
                    <a:pt x="164331" y="90221"/>
                    <a:pt x="140851" y="135328"/>
                    <a:pt x="117378" y="157882"/>
                  </a:cubicBezTo>
                  <a:cubicBezTo>
                    <a:pt x="70426" y="180442"/>
                    <a:pt x="46953" y="202995"/>
                    <a:pt x="0" y="202995"/>
                  </a:cubicBezTo>
                  <a:cubicBezTo>
                    <a:pt x="23474" y="157882"/>
                    <a:pt x="23474" y="90221"/>
                    <a:pt x="23474" y="45107"/>
                  </a:cubicBezTo>
                  <a:cubicBezTo>
                    <a:pt x="46953" y="0"/>
                    <a:pt x="117378" y="0"/>
                    <a:pt x="16433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2617911" y="3391478"/>
              <a:ext cx="135329" cy="158374"/>
            </a:xfrm>
            <a:custGeom>
              <a:avLst/>
              <a:gdLst>
                <a:gd name="connsiteX0" fmla="*/ 105592 w 135329"/>
                <a:gd name="connsiteY0" fmla="*/ 2 h 158374"/>
                <a:gd name="connsiteX1" fmla="*/ 135329 w 135329"/>
                <a:gd name="connsiteY1" fmla="*/ 45600 h 158374"/>
                <a:gd name="connsiteX2" fmla="*/ 90215 w 135329"/>
                <a:gd name="connsiteY2" fmla="*/ 158374 h 158374"/>
                <a:gd name="connsiteX3" fmla="*/ 0 w 135329"/>
                <a:gd name="connsiteY3" fmla="*/ 113261 h 158374"/>
                <a:gd name="connsiteX4" fmla="*/ 22554 w 135329"/>
                <a:gd name="connsiteY4" fmla="*/ 45600 h 158374"/>
                <a:gd name="connsiteX5" fmla="*/ 87396 w 135329"/>
                <a:gd name="connsiteY5" fmla="*/ 3305 h 158374"/>
                <a:gd name="connsiteX6" fmla="*/ 105592 w 135329"/>
                <a:gd name="connsiteY6" fmla="*/ 2 h 15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329" h="158374">
                  <a:moveTo>
                    <a:pt x="105592" y="2"/>
                  </a:moveTo>
                  <a:cubicBezTo>
                    <a:pt x="122643" y="134"/>
                    <a:pt x="135329" y="11765"/>
                    <a:pt x="135329" y="45600"/>
                  </a:cubicBezTo>
                  <a:cubicBezTo>
                    <a:pt x="135329" y="90707"/>
                    <a:pt x="135329" y="135821"/>
                    <a:pt x="90215" y="158374"/>
                  </a:cubicBezTo>
                  <a:cubicBezTo>
                    <a:pt x="0" y="113261"/>
                    <a:pt x="0" y="113261"/>
                    <a:pt x="0" y="113261"/>
                  </a:cubicBezTo>
                  <a:cubicBezTo>
                    <a:pt x="22554" y="45600"/>
                    <a:pt x="22554" y="45600"/>
                    <a:pt x="22554" y="45600"/>
                  </a:cubicBezTo>
                  <a:cubicBezTo>
                    <a:pt x="33831" y="34323"/>
                    <a:pt x="62023" y="11769"/>
                    <a:pt x="87396" y="3305"/>
                  </a:cubicBezTo>
                  <a:cubicBezTo>
                    <a:pt x="93741" y="1191"/>
                    <a:pt x="99909" y="-42"/>
                    <a:pt x="105592" y="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8" name="任意多边形 37"/>
            <p:cNvSpPr/>
            <p:nvPr/>
          </p:nvSpPr>
          <p:spPr>
            <a:xfrm>
              <a:off x="2289257" y="3414524"/>
              <a:ext cx="280326" cy="151286"/>
            </a:xfrm>
            <a:custGeom>
              <a:avLst/>
              <a:gdLst>
                <a:gd name="connsiteX0" fmla="*/ 210241 w 280326"/>
                <a:gd name="connsiteY0" fmla="*/ 0 h 151286"/>
                <a:gd name="connsiteX1" fmla="*/ 280326 w 280326"/>
                <a:gd name="connsiteY1" fmla="*/ 23473 h 151286"/>
                <a:gd name="connsiteX2" fmla="*/ 186884 w 280326"/>
                <a:gd name="connsiteY2" fmla="*/ 140851 h 151286"/>
                <a:gd name="connsiteX3" fmla="*/ 0 w 280326"/>
                <a:gd name="connsiteY3" fmla="*/ 140851 h 151286"/>
                <a:gd name="connsiteX4" fmla="*/ 163520 w 280326"/>
                <a:gd name="connsiteY4" fmla="*/ 70426 h 151286"/>
                <a:gd name="connsiteX5" fmla="*/ 210241 w 280326"/>
                <a:gd name="connsiteY5" fmla="*/ 0 h 151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0326" h="151286">
                  <a:moveTo>
                    <a:pt x="210241" y="0"/>
                  </a:moveTo>
                  <a:cubicBezTo>
                    <a:pt x="233605" y="0"/>
                    <a:pt x="256962" y="0"/>
                    <a:pt x="280326" y="23473"/>
                  </a:cubicBezTo>
                  <a:cubicBezTo>
                    <a:pt x="256962" y="93905"/>
                    <a:pt x="210241" y="117378"/>
                    <a:pt x="186884" y="140851"/>
                  </a:cubicBezTo>
                  <a:cubicBezTo>
                    <a:pt x="116799" y="164330"/>
                    <a:pt x="70078" y="140851"/>
                    <a:pt x="0" y="140851"/>
                  </a:cubicBezTo>
                  <a:cubicBezTo>
                    <a:pt x="46721" y="140851"/>
                    <a:pt x="140163" y="140851"/>
                    <a:pt x="163520" y="70426"/>
                  </a:cubicBezTo>
                  <a:cubicBezTo>
                    <a:pt x="186884" y="46952"/>
                    <a:pt x="163520" y="0"/>
                    <a:pt x="21024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1755254" y="3536349"/>
              <a:ext cx="1796415" cy="773150"/>
            </a:xfrm>
            <a:custGeom>
              <a:avLst/>
              <a:gdLst>
                <a:gd name="connsiteX0" fmla="*/ 303895 w 1796415"/>
                <a:gd name="connsiteY0" fmla="*/ 0 h 773150"/>
                <a:gd name="connsiteX1" fmla="*/ 422416 w 1796415"/>
                <a:gd name="connsiteY1" fmla="*/ 17486 h 773150"/>
                <a:gd name="connsiteX2" fmla="*/ 168029 w 1796415"/>
                <a:gd name="connsiteY2" fmla="*/ 110733 h 773150"/>
                <a:gd name="connsiteX3" fmla="*/ 168029 w 1796415"/>
                <a:gd name="connsiteY3" fmla="*/ 227301 h 773150"/>
                <a:gd name="connsiteX4" fmla="*/ 422416 w 1796415"/>
                <a:gd name="connsiteY4" fmla="*/ 250610 h 773150"/>
                <a:gd name="connsiteX5" fmla="*/ 954309 w 1796415"/>
                <a:gd name="connsiteY5" fmla="*/ 367178 h 773150"/>
                <a:gd name="connsiteX6" fmla="*/ 1509323 w 1796415"/>
                <a:gd name="connsiteY6" fmla="*/ 483740 h 773150"/>
                <a:gd name="connsiteX7" fmla="*/ 1786836 w 1796415"/>
                <a:gd name="connsiteY7" fmla="*/ 623616 h 773150"/>
                <a:gd name="connsiteX8" fmla="*/ 1763710 w 1796415"/>
                <a:gd name="connsiteY8" fmla="*/ 740184 h 773150"/>
                <a:gd name="connsiteX9" fmla="*/ 1648079 w 1796415"/>
                <a:gd name="connsiteY9" fmla="*/ 763493 h 773150"/>
                <a:gd name="connsiteX10" fmla="*/ 1624953 w 1796415"/>
                <a:gd name="connsiteY10" fmla="*/ 740184 h 773150"/>
                <a:gd name="connsiteX11" fmla="*/ 1578701 w 1796415"/>
                <a:gd name="connsiteY11" fmla="*/ 576993 h 773150"/>
                <a:gd name="connsiteX12" fmla="*/ 1069934 w 1796415"/>
                <a:gd name="connsiteY12" fmla="*/ 530363 h 773150"/>
                <a:gd name="connsiteX13" fmla="*/ 884931 w 1796415"/>
                <a:gd name="connsiteY13" fmla="*/ 367178 h 773150"/>
                <a:gd name="connsiteX14" fmla="*/ 75531 w 1796415"/>
                <a:gd name="connsiteY14" fmla="*/ 320548 h 773150"/>
                <a:gd name="connsiteX15" fmla="*/ 6152 w 1796415"/>
                <a:gd name="connsiteY15" fmla="*/ 203986 h 773150"/>
                <a:gd name="connsiteX16" fmla="*/ 168029 w 1796415"/>
                <a:gd name="connsiteY16" fmla="*/ 17486 h 773150"/>
                <a:gd name="connsiteX17" fmla="*/ 303895 w 1796415"/>
                <a:gd name="connsiteY17" fmla="*/ 0 h 773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96414" h="773150">
                  <a:moveTo>
                    <a:pt x="303895" y="0"/>
                  </a:moveTo>
                  <a:cubicBezTo>
                    <a:pt x="347256" y="0"/>
                    <a:pt x="387727" y="5829"/>
                    <a:pt x="422416" y="17486"/>
                  </a:cubicBezTo>
                  <a:cubicBezTo>
                    <a:pt x="329911" y="17486"/>
                    <a:pt x="237407" y="40794"/>
                    <a:pt x="168029" y="110733"/>
                  </a:cubicBezTo>
                  <a:cubicBezTo>
                    <a:pt x="144903" y="157362"/>
                    <a:pt x="144903" y="180671"/>
                    <a:pt x="168029" y="227301"/>
                  </a:cubicBezTo>
                  <a:cubicBezTo>
                    <a:pt x="214281" y="297239"/>
                    <a:pt x="329911" y="250610"/>
                    <a:pt x="422416" y="250610"/>
                  </a:cubicBezTo>
                  <a:cubicBezTo>
                    <a:pt x="607418" y="227301"/>
                    <a:pt x="838679" y="203986"/>
                    <a:pt x="954309" y="367178"/>
                  </a:cubicBezTo>
                  <a:cubicBezTo>
                    <a:pt x="1093060" y="530363"/>
                    <a:pt x="1324320" y="460425"/>
                    <a:pt x="1509323" y="483740"/>
                  </a:cubicBezTo>
                  <a:cubicBezTo>
                    <a:pt x="1601827" y="507054"/>
                    <a:pt x="1740584" y="507054"/>
                    <a:pt x="1786836" y="623616"/>
                  </a:cubicBezTo>
                  <a:cubicBezTo>
                    <a:pt x="1809962" y="670240"/>
                    <a:pt x="1786836" y="693555"/>
                    <a:pt x="1763710" y="740184"/>
                  </a:cubicBezTo>
                  <a:cubicBezTo>
                    <a:pt x="1740584" y="763493"/>
                    <a:pt x="1694331" y="786808"/>
                    <a:pt x="1648079" y="763493"/>
                  </a:cubicBezTo>
                  <a:cubicBezTo>
                    <a:pt x="1624953" y="740184"/>
                    <a:pt x="1624953" y="740184"/>
                    <a:pt x="1624953" y="740184"/>
                  </a:cubicBezTo>
                  <a:cubicBezTo>
                    <a:pt x="1648079" y="693555"/>
                    <a:pt x="1648079" y="600302"/>
                    <a:pt x="1578701" y="576993"/>
                  </a:cubicBezTo>
                  <a:cubicBezTo>
                    <a:pt x="1416825" y="507054"/>
                    <a:pt x="1231816" y="553678"/>
                    <a:pt x="1069934" y="530363"/>
                  </a:cubicBezTo>
                  <a:cubicBezTo>
                    <a:pt x="1000561" y="507054"/>
                    <a:pt x="908057" y="460425"/>
                    <a:pt x="884931" y="367178"/>
                  </a:cubicBezTo>
                  <a:cubicBezTo>
                    <a:pt x="630544" y="203986"/>
                    <a:pt x="329911" y="460425"/>
                    <a:pt x="75531" y="320548"/>
                  </a:cubicBezTo>
                  <a:cubicBezTo>
                    <a:pt x="29279" y="297239"/>
                    <a:pt x="-16974" y="250610"/>
                    <a:pt x="6152" y="203986"/>
                  </a:cubicBezTo>
                  <a:cubicBezTo>
                    <a:pt x="29279" y="110733"/>
                    <a:pt x="98651" y="64109"/>
                    <a:pt x="168029" y="17486"/>
                  </a:cubicBezTo>
                  <a:cubicBezTo>
                    <a:pt x="214281" y="5829"/>
                    <a:pt x="260533" y="0"/>
                    <a:pt x="30389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2421956" y="3549853"/>
              <a:ext cx="215288" cy="164331"/>
            </a:xfrm>
            <a:custGeom>
              <a:avLst/>
              <a:gdLst>
                <a:gd name="connsiteX0" fmla="*/ 168890 w 215288"/>
                <a:gd name="connsiteY0" fmla="*/ 0 h 164331"/>
                <a:gd name="connsiteX1" fmla="*/ 215288 w 215288"/>
                <a:gd name="connsiteY1" fmla="*/ 23474 h 164331"/>
                <a:gd name="connsiteX2" fmla="*/ 99292 w 215288"/>
                <a:gd name="connsiteY2" fmla="*/ 164331 h 164331"/>
                <a:gd name="connsiteX3" fmla="*/ 29695 w 215288"/>
                <a:gd name="connsiteY3" fmla="*/ 164331 h 164331"/>
                <a:gd name="connsiteX4" fmla="*/ 6496 w 215288"/>
                <a:gd name="connsiteY4" fmla="*/ 70426 h 164331"/>
                <a:gd name="connsiteX5" fmla="*/ 168890 w 215288"/>
                <a:gd name="connsiteY5" fmla="*/ 0 h 164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287" h="164331">
                  <a:moveTo>
                    <a:pt x="168890" y="0"/>
                  </a:moveTo>
                  <a:cubicBezTo>
                    <a:pt x="215288" y="23474"/>
                    <a:pt x="215288" y="23474"/>
                    <a:pt x="215288" y="23474"/>
                  </a:cubicBezTo>
                  <a:cubicBezTo>
                    <a:pt x="168890" y="46953"/>
                    <a:pt x="122492" y="93905"/>
                    <a:pt x="99292" y="164331"/>
                  </a:cubicBezTo>
                  <a:cubicBezTo>
                    <a:pt x="76093" y="164331"/>
                    <a:pt x="52894" y="164331"/>
                    <a:pt x="29695" y="164331"/>
                  </a:cubicBezTo>
                  <a:cubicBezTo>
                    <a:pt x="29695" y="140851"/>
                    <a:pt x="-16703" y="93905"/>
                    <a:pt x="6496" y="70426"/>
                  </a:cubicBezTo>
                  <a:cubicBezTo>
                    <a:pt x="76093" y="70426"/>
                    <a:pt x="122492" y="23474"/>
                    <a:pt x="16889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1622285" y="3578848"/>
              <a:ext cx="164330" cy="251324"/>
            </a:xfrm>
            <a:custGeom>
              <a:avLst/>
              <a:gdLst>
                <a:gd name="connsiteX0" fmla="*/ 164330 w 164330"/>
                <a:gd name="connsiteY0" fmla="*/ 0 h 251324"/>
                <a:gd name="connsiteX1" fmla="*/ 93898 w 164330"/>
                <a:gd name="connsiteY1" fmla="*/ 251324 h 251324"/>
                <a:gd name="connsiteX2" fmla="*/ 0 w 164330"/>
                <a:gd name="connsiteY2" fmla="*/ 182780 h 251324"/>
                <a:gd name="connsiteX3" fmla="*/ 70425 w 164330"/>
                <a:gd name="connsiteY3" fmla="*/ 22846 h 251324"/>
                <a:gd name="connsiteX4" fmla="*/ 164330 w 164330"/>
                <a:gd name="connsiteY4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330" h="251324">
                  <a:moveTo>
                    <a:pt x="164330" y="0"/>
                  </a:moveTo>
                  <a:cubicBezTo>
                    <a:pt x="117378" y="68544"/>
                    <a:pt x="46952" y="159934"/>
                    <a:pt x="93898" y="251324"/>
                  </a:cubicBezTo>
                  <a:cubicBezTo>
                    <a:pt x="46952" y="251324"/>
                    <a:pt x="0" y="228478"/>
                    <a:pt x="0" y="182780"/>
                  </a:cubicBezTo>
                  <a:cubicBezTo>
                    <a:pt x="0" y="137088"/>
                    <a:pt x="23473" y="68544"/>
                    <a:pt x="70425" y="22846"/>
                  </a:cubicBezTo>
                  <a:cubicBezTo>
                    <a:pt x="93898" y="0"/>
                    <a:pt x="140851" y="0"/>
                    <a:pt x="16433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1457954" y="3617514"/>
              <a:ext cx="144998" cy="241661"/>
            </a:xfrm>
            <a:custGeom>
              <a:avLst/>
              <a:gdLst>
                <a:gd name="connsiteX0" fmla="*/ 96664 w 144998"/>
                <a:gd name="connsiteY0" fmla="*/ 0 h 241661"/>
                <a:gd name="connsiteX1" fmla="*/ 144998 w 144998"/>
                <a:gd name="connsiteY1" fmla="*/ 0 h 241661"/>
                <a:gd name="connsiteX2" fmla="*/ 144998 w 144998"/>
                <a:gd name="connsiteY2" fmla="*/ 217494 h 241661"/>
                <a:gd name="connsiteX3" fmla="*/ 48329 w 144998"/>
                <a:gd name="connsiteY3" fmla="*/ 241661 h 241661"/>
                <a:gd name="connsiteX4" fmla="*/ 0 w 144998"/>
                <a:gd name="connsiteY4" fmla="*/ 144998 h 241661"/>
                <a:gd name="connsiteX5" fmla="*/ 96664 w 144998"/>
                <a:gd name="connsiteY5" fmla="*/ 0 h 241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998" h="241660">
                  <a:moveTo>
                    <a:pt x="96664" y="0"/>
                  </a:moveTo>
                  <a:cubicBezTo>
                    <a:pt x="120831" y="24168"/>
                    <a:pt x="120831" y="0"/>
                    <a:pt x="144998" y="0"/>
                  </a:cubicBezTo>
                  <a:cubicBezTo>
                    <a:pt x="120831" y="72496"/>
                    <a:pt x="96664" y="169159"/>
                    <a:pt x="144998" y="217494"/>
                  </a:cubicBezTo>
                  <a:cubicBezTo>
                    <a:pt x="96664" y="241661"/>
                    <a:pt x="72496" y="241661"/>
                    <a:pt x="48329" y="241661"/>
                  </a:cubicBezTo>
                  <a:cubicBezTo>
                    <a:pt x="24168" y="217494"/>
                    <a:pt x="0" y="193327"/>
                    <a:pt x="0" y="144998"/>
                  </a:cubicBezTo>
                  <a:cubicBezTo>
                    <a:pt x="0" y="96664"/>
                    <a:pt x="24168" y="48329"/>
                    <a:pt x="9666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1970272" y="3618229"/>
              <a:ext cx="396322" cy="115281"/>
            </a:xfrm>
            <a:custGeom>
              <a:avLst/>
              <a:gdLst>
                <a:gd name="connsiteX0" fmla="*/ 298334 w 396322"/>
                <a:gd name="connsiteY0" fmla="*/ 392 h 115281"/>
                <a:gd name="connsiteX1" fmla="*/ 396322 w 396322"/>
                <a:gd name="connsiteY1" fmla="*/ 2507 h 115281"/>
                <a:gd name="connsiteX2" fmla="*/ 396322 w 396322"/>
                <a:gd name="connsiteY2" fmla="*/ 92727 h 115281"/>
                <a:gd name="connsiteX3" fmla="*/ 23309 w 396322"/>
                <a:gd name="connsiteY3" fmla="*/ 115281 h 115281"/>
                <a:gd name="connsiteX4" fmla="*/ 0 w 396322"/>
                <a:gd name="connsiteY4" fmla="*/ 70174 h 115281"/>
                <a:gd name="connsiteX5" fmla="*/ 189417 w 396322"/>
                <a:gd name="connsiteY5" fmla="*/ 2507 h 115281"/>
                <a:gd name="connsiteX6" fmla="*/ 298334 w 396322"/>
                <a:gd name="connsiteY6" fmla="*/ 392 h 115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6322" h="115280">
                  <a:moveTo>
                    <a:pt x="298334" y="392"/>
                  </a:moveTo>
                  <a:cubicBezTo>
                    <a:pt x="333668" y="1097"/>
                    <a:pt x="367180" y="2507"/>
                    <a:pt x="396322" y="2507"/>
                  </a:cubicBezTo>
                  <a:cubicBezTo>
                    <a:pt x="396322" y="92727"/>
                    <a:pt x="396322" y="92727"/>
                    <a:pt x="396322" y="92727"/>
                  </a:cubicBezTo>
                  <a:cubicBezTo>
                    <a:pt x="279753" y="115281"/>
                    <a:pt x="139877" y="115281"/>
                    <a:pt x="23309" y="115281"/>
                  </a:cubicBezTo>
                  <a:cubicBezTo>
                    <a:pt x="0" y="115281"/>
                    <a:pt x="0" y="92727"/>
                    <a:pt x="0" y="70174"/>
                  </a:cubicBezTo>
                  <a:cubicBezTo>
                    <a:pt x="46623" y="25060"/>
                    <a:pt x="116562" y="8145"/>
                    <a:pt x="189417" y="2507"/>
                  </a:cubicBezTo>
                  <a:cubicBezTo>
                    <a:pt x="225845" y="-312"/>
                    <a:pt x="263000" y="-312"/>
                    <a:pt x="298334" y="39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3497549" y="4110499"/>
              <a:ext cx="299658" cy="546959"/>
            </a:xfrm>
            <a:custGeom>
              <a:avLst/>
              <a:gdLst>
                <a:gd name="connsiteX0" fmla="*/ 92199 w 299658"/>
                <a:gd name="connsiteY0" fmla="*/ 0 h 546959"/>
                <a:gd name="connsiteX1" fmla="*/ 299658 w 299658"/>
                <a:gd name="connsiteY1" fmla="*/ 140163 h 546959"/>
                <a:gd name="connsiteX2" fmla="*/ 299658 w 299658"/>
                <a:gd name="connsiteY2" fmla="*/ 210242 h 546959"/>
                <a:gd name="connsiteX3" fmla="*/ 161352 w 299658"/>
                <a:gd name="connsiteY3" fmla="*/ 256963 h 546959"/>
                <a:gd name="connsiteX4" fmla="*/ 138299 w 299658"/>
                <a:gd name="connsiteY4" fmla="*/ 210242 h 546959"/>
                <a:gd name="connsiteX5" fmla="*/ 46099 w 299658"/>
                <a:gd name="connsiteY5" fmla="*/ 256963 h 546959"/>
                <a:gd name="connsiteX6" fmla="*/ 138299 w 299658"/>
                <a:gd name="connsiteY6" fmla="*/ 327041 h 546959"/>
                <a:gd name="connsiteX7" fmla="*/ 207458 w 299658"/>
                <a:gd name="connsiteY7" fmla="*/ 327041 h 546959"/>
                <a:gd name="connsiteX8" fmla="*/ 230505 w 299658"/>
                <a:gd name="connsiteY8" fmla="*/ 443847 h 546959"/>
                <a:gd name="connsiteX9" fmla="*/ 184405 w 299658"/>
                <a:gd name="connsiteY9" fmla="*/ 513925 h 546959"/>
                <a:gd name="connsiteX10" fmla="*/ 0 w 299658"/>
                <a:gd name="connsiteY10" fmla="*/ 537282 h 546959"/>
                <a:gd name="connsiteX11" fmla="*/ 46099 w 299658"/>
                <a:gd name="connsiteY11" fmla="*/ 327041 h 546959"/>
                <a:gd name="connsiteX12" fmla="*/ 23046 w 299658"/>
                <a:gd name="connsiteY12" fmla="*/ 233599 h 546959"/>
                <a:gd name="connsiteX13" fmla="*/ 115252 w 299658"/>
                <a:gd name="connsiteY13" fmla="*/ 70079 h 546959"/>
                <a:gd name="connsiteX14" fmla="*/ 92199 w 299658"/>
                <a:gd name="connsiteY14" fmla="*/ 0 h 546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9658" h="546959">
                  <a:moveTo>
                    <a:pt x="92199" y="0"/>
                  </a:moveTo>
                  <a:cubicBezTo>
                    <a:pt x="184405" y="0"/>
                    <a:pt x="299658" y="46721"/>
                    <a:pt x="299658" y="140163"/>
                  </a:cubicBezTo>
                  <a:cubicBezTo>
                    <a:pt x="299658" y="163521"/>
                    <a:pt x="299658" y="186884"/>
                    <a:pt x="299658" y="210242"/>
                  </a:cubicBezTo>
                  <a:cubicBezTo>
                    <a:pt x="230505" y="186884"/>
                    <a:pt x="230505" y="256963"/>
                    <a:pt x="161352" y="256963"/>
                  </a:cubicBezTo>
                  <a:cubicBezTo>
                    <a:pt x="138299" y="210242"/>
                    <a:pt x="138299" y="210242"/>
                    <a:pt x="138299" y="210242"/>
                  </a:cubicBezTo>
                  <a:cubicBezTo>
                    <a:pt x="115252" y="233599"/>
                    <a:pt x="46099" y="210242"/>
                    <a:pt x="46099" y="256963"/>
                  </a:cubicBezTo>
                  <a:cubicBezTo>
                    <a:pt x="46099" y="303684"/>
                    <a:pt x="115252" y="280320"/>
                    <a:pt x="138299" y="327041"/>
                  </a:cubicBezTo>
                  <a:cubicBezTo>
                    <a:pt x="161352" y="303684"/>
                    <a:pt x="184405" y="327041"/>
                    <a:pt x="207458" y="327041"/>
                  </a:cubicBezTo>
                  <a:cubicBezTo>
                    <a:pt x="230505" y="350405"/>
                    <a:pt x="253558" y="397126"/>
                    <a:pt x="230505" y="443847"/>
                  </a:cubicBezTo>
                  <a:cubicBezTo>
                    <a:pt x="184405" y="513925"/>
                    <a:pt x="184405" y="513925"/>
                    <a:pt x="184405" y="513925"/>
                  </a:cubicBezTo>
                  <a:cubicBezTo>
                    <a:pt x="115252" y="537282"/>
                    <a:pt x="46099" y="560646"/>
                    <a:pt x="0" y="537282"/>
                  </a:cubicBezTo>
                  <a:cubicBezTo>
                    <a:pt x="46099" y="490561"/>
                    <a:pt x="69152" y="397126"/>
                    <a:pt x="46099" y="327041"/>
                  </a:cubicBezTo>
                  <a:cubicBezTo>
                    <a:pt x="46099" y="303684"/>
                    <a:pt x="23046" y="256963"/>
                    <a:pt x="23046" y="233599"/>
                  </a:cubicBezTo>
                  <a:cubicBezTo>
                    <a:pt x="92199" y="210242"/>
                    <a:pt x="115252" y="140163"/>
                    <a:pt x="115252" y="70079"/>
                  </a:cubicBezTo>
                  <a:cubicBezTo>
                    <a:pt x="92199" y="0"/>
                    <a:pt x="92199" y="0"/>
                    <a:pt x="9219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2650862" y="4245827"/>
              <a:ext cx="846687" cy="473652"/>
            </a:xfrm>
            <a:custGeom>
              <a:avLst/>
              <a:gdLst>
                <a:gd name="connsiteX0" fmla="*/ 497914 w 846687"/>
                <a:gd name="connsiteY0" fmla="*/ 0 h 473652"/>
                <a:gd name="connsiteX1" fmla="*/ 590918 w 846687"/>
                <a:gd name="connsiteY1" fmla="*/ 47366 h 473652"/>
                <a:gd name="connsiteX2" fmla="*/ 753677 w 846687"/>
                <a:gd name="connsiteY2" fmla="*/ 94726 h 473652"/>
                <a:gd name="connsiteX3" fmla="*/ 846687 w 846687"/>
                <a:gd name="connsiteY3" fmla="*/ 236826 h 473652"/>
                <a:gd name="connsiteX4" fmla="*/ 753677 w 846687"/>
                <a:gd name="connsiteY4" fmla="*/ 378919 h 473652"/>
                <a:gd name="connsiteX5" fmla="*/ 590918 w 846687"/>
                <a:gd name="connsiteY5" fmla="*/ 402605 h 473652"/>
                <a:gd name="connsiteX6" fmla="*/ 451412 w 846687"/>
                <a:gd name="connsiteY6" fmla="*/ 473652 h 473652"/>
                <a:gd name="connsiteX7" fmla="*/ 265399 w 846687"/>
                <a:gd name="connsiteY7" fmla="*/ 402605 h 473652"/>
                <a:gd name="connsiteX8" fmla="*/ 125887 w 846687"/>
                <a:gd name="connsiteY8" fmla="*/ 378919 h 473652"/>
                <a:gd name="connsiteX9" fmla="*/ 9630 w 846687"/>
                <a:gd name="connsiteY9" fmla="*/ 284192 h 473652"/>
                <a:gd name="connsiteX10" fmla="*/ 32884 w 846687"/>
                <a:gd name="connsiteY10" fmla="*/ 189459 h 473652"/>
                <a:gd name="connsiteX11" fmla="*/ 172395 w 846687"/>
                <a:gd name="connsiteY11" fmla="*/ 142093 h 473652"/>
                <a:gd name="connsiteX12" fmla="*/ 195643 w 846687"/>
                <a:gd name="connsiteY12" fmla="*/ 94726 h 473652"/>
                <a:gd name="connsiteX13" fmla="*/ 311901 w 846687"/>
                <a:gd name="connsiteY13" fmla="*/ 47366 h 473652"/>
                <a:gd name="connsiteX14" fmla="*/ 311901 w 846687"/>
                <a:gd name="connsiteY14" fmla="*/ 71046 h 473652"/>
                <a:gd name="connsiteX15" fmla="*/ 195643 w 846687"/>
                <a:gd name="connsiteY15" fmla="*/ 165779 h 473652"/>
                <a:gd name="connsiteX16" fmla="*/ 218897 w 846687"/>
                <a:gd name="connsiteY16" fmla="*/ 307872 h 473652"/>
                <a:gd name="connsiteX17" fmla="*/ 474660 w 846687"/>
                <a:gd name="connsiteY17" fmla="*/ 331552 h 473652"/>
                <a:gd name="connsiteX18" fmla="*/ 544416 w 846687"/>
                <a:gd name="connsiteY18" fmla="*/ 284192 h 473652"/>
                <a:gd name="connsiteX19" fmla="*/ 521162 w 846687"/>
                <a:gd name="connsiteY19" fmla="*/ 189459 h 473652"/>
                <a:gd name="connsiteX20" fmla="*/ 428158 w 846687"/>
                <a:gd name="connsiteY20" fmla="*/ 142093 h 473652"/>
                <a:gd name="connsiteX21" fmla="*/ 428158 w 846687"/>
                <a:gd name="connsiteY21" fmla="*/ 213139 h 473652"/>
                <a:gd name="connsiteX22" fmla="*/ 474660 w 846687"/>
                <a:gd name="connsiteY22" fmla="*/ 236826 h 473652"/>
                <a:gd name="connsiteX23" fmla="*/ 404904 w 846687"/>
                <a:gd name="connsiteY23" fmla="*/ 284192 h 473652"/>
                <a:gd name="connsiteX24" fmla="*/ 265399 w 846687"/>
                <a:gd name="connsiteY24" fmla="*/ 236826 h 473652"/>
                <a:gd name="connsiteX25" fmla="*/ 265399 w 846687"/>
                <a:gd name="connsiteY25" fmla="*/ 165779 h 473652"/>
                <a:gd name="connsiteX26" fmla="*/ 404904 w 846687"/>
                <a:gd name="connsiteY26" fmla="*/ 71046 h 473652"/>
                <a:gd name="connsiteX27" fmla="*/ 497914 w 846687"/>
                <a:gd name="connsiteY27" fmla="*/ 0 h 473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846687" h="473651">
                  <a:moveTo>
                    <a:pt x="497914" y="0"/>
                  </a:moveTo>
                  <a:cubicBezTo>
                    <a:pt x="544416" y="0"/>
                    <a:pt x="590918" y="23680"/>
                    <a:pt x="590918" y="47366"/>
                  </a:cubicBezTo>
                  <a:cubicBezTo>
                    <a:pt x="637419" y="118412"/>
                    <a:pt x="707175" y="71046"/>
                    <a:pt x="753677" y="94726"/>
                  </a:cubicBezTo>
                  <a:cubicBezTo>
                    <a:pt x="823433" y="118412"/>
                    <a:pt x="846687" y="189459"/>
                    <a:pt x="846687" y="236826"/>
                  </a:cubicBezTo>
                  <a:cubicBezTo>
                    <a:pt x="846687" y="307872"/>
                    <a:pt x="800185" y="355239"/>
                    <a:pt x="753677" y="378919"/>
                  </a:cubicBezTo>
                  <a:cubicBezTo>
                    <a:pt x="707175" y="426285"/>
                    <a:pt x="637419" y="402605"/>
                    <a:pt x="590918" y="402605"/>
                  </a:cubicBezTo>
                  <a:cubicBezTo>
                    <a:pt x="567670" y="449965"/>
                    <a:pt x="497914" y="449965"/>
                    <a:pt x="451412" y="473652"/>
                  </a:cubicBezTo>
                  <a:cubicBezTo>
                    <a:pt x="381656" y="473652"/>
                    <a:pt x="288647" y="473652"/>
                    <a:pt x="265399" y="402605"/>
                  </a:cubicBezTo>
                  <a:cubicBezTo>
                    <a:pt x="242145" y="355239"/>
                    <a:pt x="172395" y="402605"/>
                    <a:pt x="125887" y="378919"/>
                  </a:cubicBezTo>
                  <a:cubicBezTo>
                    <a:pt x="79386" y="378919"/>
                    <a:pt x="32884" y="331552"/>
                    <a:pt x="9630" y="284192"/>
                  </a:cubicBezTo>
                  <a:cubicBezTo>
                    <a:pt x="-13618" y="260506"/>
                    <a:pt x="9630" y="213139"/>
                    <a:pt x="32884" y="189459"/>
                  </a:cubicBezTo>
                  <a:cubicBezTo>
                    <a:pt x="56138" y="142093"/>
                    <a:pt x="125887" y="165779"/>
                    <a:pt x="172395" y="142093"/>
                  </a:cubicBezTo>
                  <a:cubicBezTo>
                    <a:pt x="195643" y="118412"/>
                    <a:pt x="172395" y="118412"/>
                    <a:pt x="195643" y="94726"/>
                  </a:cubicBezTo>
                  <a:cubicBezTo>
                    <a:pt x="218897" y="71046"/>
                    <a:pt x="265399" y="23680"/>
                    <a:pt x="311901" y="47366"/>
                  </a:cubicBezTo>
                  <a:cubicBezTo>
                    <a:pt x="311901" y="47366"/>
                    <a:pt x="311901" y="71046"/>
                    <a:pt x="311901" y="71046"/>
                  </a:cubicBezTo>
                  <a:cubicBezTo>
                    <a:pt x="265399" y="71046"/>
                    <a:pt x="242145" y="118412"/>
                    <a:pt x="195643" y="165779"/>
                  </a:cubicBezTo>
                  <a:cubicBezTo>
                    <a:pt x="195643" y="213139"/>
                    <a:pt x="195643" y="260506"/>
                    <a:pt x="218897" y="307872"/>
                  </a:cubicBezTo>
                  <a:cubicBezTo>
                    <a:pt x="288647" y="378919"/>
                    <a:pt x="404904" y="355239"/>
                    <a:pt x="474660" y="331552"/>
                  </a:cubicBezTo>
                  <a:cubicBezTo>
                    <a:pt x="497914" y="331552"/>
                    <a:pt x="544416" y="307872"/>
                    <a:pt x="544416" y="284192"/>
                  </a:cubicBezTo>
                  <a:cubicBezTo>
                    <a:pt x="544416" y="236826"/>
                    <a:pt x="521162" y="213139"/>
                    <a:pt x="521162" y="189459"/>
                  </a:cubicBezTo>
                  <a:cubicBezTo>
                    <a:pt x="474660" y="165779"/>
                    <a:pt x="474660" y="142093"/>
                    <a:pt x="428158" y="142093"/>
                  </a:cubicBezTo>
                  <a:cubicBezTo>
                    <a:pt x="428158" y="165779"/>
                    <a:pt x="404904" y="189459"/>
                    <a:pt x="428158" y="213139"/>
                  </a:cubicBezTo>
                  <a:cubicBezTo>
                    <a:pt x="451412" y="213139"/>
                    <a:pt x="474660" y="213139"/>
                    <a:pt x="474660" y="236826"/>
                  </a:cubicBezTo>
                  <a:cubicBezTo>
                    <a:pt x="474660" y="284192"/>
                    <a:pt x="428158" y="284192"/>
                    <a:pt x="404904" y="284192"/>
                  </a:cubicBezTo>
                  <a:cubicBezTo>
                    <a:pt x="358402" y="307872"/>
                    <a:pt x="288647" y="307872"/>
                    <a:pt x="265399" y="236826"/>
                  </a:cubicBezTo>
                  <a:cubicBezTo>
                    <a:pt x="242145" y="213139"/>
                    <a:pt x="242145" y="189459"/>
                    <a:pt x="265399" y="165779"/>
                  </a:cubicBezTo>
                  <a:cubicBezTo>
                    <a:pt x="288647" y="94726"/>
                    <a:pt x="428158" y="165779"/>
                    <a:pt x="404904" y="71046"/>
                  </a:cubicBezTo>
                  <a:cubicBezTo>
                    <a:pt x="428158" y="23680"/>
                    <a:pt x="474660" y="0"/>
                    <a:pt x="49791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2482583" y="4375504"/>
              <a:ext cx="183663" cy="252958"/>
            </a:xfrm>
            <a:custGeom>
              <a:avLst/>
              <a:gdLst>
                <a:gd name="connsiteX0" fmla="*/ 126627 w 183663"/>
                <a:gd name="connsiteY0" fmla="*/ 187 h 252958"/>
                <a:gd name="connsiteX1" fmla="*/ 160701 w 183663"/>
                <a:gd name="connsiteY1" fmla="*/ 9676 h 252958"/>
                <a:gd name="connsiteX2" fmla="*/ 137746 w 183663"/>
                <a:gd name="connsiteY2" fmla="*/ 219923 h 252958"/>
                <a:gd name="connsiteX3" fmla="*/ 183663 w 183663"/>
                <a:gd name="connsiteY3" fmla="*/ 243281 h 252958"/>
                <a:gd name="connsiteX4" fmla="*/ 68873 w 183663"/>
                <a:gd name="connsiteY4" fmla="*/ 219923 h 252958"/>
                <a:gd name="connsiteX5" fmla="*/ 0 w 183663"/>
                <a:gd name="connsiteY5" fmla="*/ 103118 h 252958"/>
                <a:gd name="connsiteX6" fmla="*/ 45917 w 183663"/>
                <a:gd name="connsiteY6" fmla="*/ 33039 h 252958"/>
                <a:gd name="connsiteX7" fmla="*/ 94703 w 183663"/>
                <a:gd name="connsiteY7" fmla="*/ 3836 h 252958"/>
                <a:gd name="connsiteX8" fmla="*/ 126627 w 183663"/>
                <a:gd name="connsiteY8" fmla="*/ 187 h 252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3663" h="252957">
                  <a:moveTo>
                    <a:pt x="126627" y="187"/>
                  </a:moveTo>
                  <a:cubicBezTo>
                    <a:pt x="137746" y="917"/>
                    <a:pt x="149224" y="3837"/>
                    <a:pt x="160701" y="9676"/>
                  </a:cubicBezTo>
                  <a:cubicBezTo>
                    <a:pt x="114790" y="56397"/>
                    <a:pt x="114790" y="149839"/>
                    <a:pt x="137746" y="219923"/>
                  </a:cubicBezTo>
                  <a:cubicBezTo>
                    <a:pt x="183663" y="243281"/>
                    <a:pt x="183663" y="243281"/>
                    <a:pt x="183663" y="243281"/>
                  </a:cubicBezTo>
                  <a:cubicBezTo>
                    <a:pt x="137746" y="266644"/>
                    <a:pt x="114790" y="243281"/>
                    <a:pt x="68873" y="219923"/>
                  </a:cubicBezTo>
                  <a:cubicBezTo>
                    <a:pt x="22956" y="196560"/>
                    <a:pt x="0" y="149839"/>
                    <a:pt x="0" y="103118"/>
                  </a:cubicBezTo>
                  <a:cubicBezTo>
                    <a:pt x="0" y="79760"/>
                    <a:pt x="0" y="33039"/>
                    <a:pt x="45917" y="33039"/>
                  </a:cubicBezTo>
                  <a:cubicBezTo>
                    <a:pt x="57395" y="21360"/>
                    <a:pt x="74615" y="9676"/>
                    <a:pt x="94703" y="3836"/>
                  </a:cubicBezTo>
                  <a:cubicBezTo>
                    <a:pt x="104747" y="917"/>
                    <a:pt x="115507" y="-543"/>
                    <a:pt x="126627" y="1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3745779" y="4375762"/>
              <a:ext cx="235353" cy="271587"/>
            </a:xfrm>
            <a:custGeom>
              <a:avLst/>
              <a:gdLst>
                <a:gd name="connsiteX0" fmla="*/ 43320 w 235353"/>
                <a:gd name="connsiteY0" fmla="*/ 190 h 271587"/>
                <a:gd name="connsiteX1" fmla="*/ 82440 w 235353"/>
                <a:gd name="connsiteY1" fmla="*/ 3908 h 271587"/>
                <a:gd name="connsiteX2" fmla="*/ 141643 w 235353"/>
                <a:gd name="connsiteY2" fmla="*/ 33647 h 271587"/>
                <a:gd name="connsiteX3" fmla="*/ 209310 w 235353"/>
                <a:gd name="connsiteY3" fmla="*/ 128824 h 271587"/>
                <a:gd name="connsiteX4" fmla="*/ 209310 w 235353"/>
                <a:gd name="connsiteY4" fmla="*/ 224001 h 271587"/>
                <a:gd name="connsiteX5" fmla="*/ 6315 w 235353"/>
                <a:gd name="connsiteY5" fmla="*/ 271587 h 271587"/>
                <a:gd name="connsiteX6" fmla="*/ 28874 w 235353"/>
                <a:gd name="connsiteY6" fmla="*/ 81239 h 271587"/>
                <a:gd name="connsiteX7" fmla="*/ 6315 w 235353"/>
                <a:gd name="connsiteY7" fmla="*/ 9857 h 271587"/>
                <a:gd name="connsiteX8" fmla="*/ 43320 w 235353"/>
                <a:gd name="connsiteY8" fmla="*/ 190 h 271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5353" h="271587">
                  <a:moveTo>
                    <a:pt x="43320" y="190"/>
                  </a:moveTo>
                  <a:cubicBezTo>
                    <a:pt x="56361" y="-554"/>
                    <a:pt x="69754" y="934"/>
                    <a:pt x="82440" y="3908"/>
                  </a:cubicBezTo>
                  <a:cubicBezTo>
                    <a:pt x="107812" y="9857"/>
                    <a:pt x="130366" y="21749"/>
                    <a:pt x="141643" y="33647"/>
                  </a:cubicBezTo>
                  <a:cubicBezTo>
                    <a:pt x="209310" y="128824"/>
                    <a:pt x="209310" y="128824"/>
                    <a:pt x="209310" y="128824"/>
                  </a:cubicBezTo>
                  <a:cubicBezTo>
                    <a:pt x="231864" y="152620"/>
                    <a:pt x="254418" y="200206"/>
                    <a:pt x="209310" y="224001"/>
                  </a:cubicBezTo>
                  <a:cubicBezTo>
                    <a:pt x="164203" y="295383"/>
                    <a:pt x="73982" y="247791"/>
                    <a:pt x="6315" y="271587"/>
                  </a:cubicBezTo>
                  <a:cubicBezTo>
                    <a:pt x="28874" y="224001"/>
                    <a:pt x="73982" y="152620"/>
                    <a:pt x="28874" y="81239"/>
                  </a:cubicBezTo>
                  <a:cubicBezTo>
                    <a:pt x="28874" y="81239"/>
                    <a:pt x="-16239" y="33647"/>
                    <a:pt x="6315" y="9857"/>
                  </a:cubicBezTo>
                  <a:cubicBezTo>
                    <a:pt x="17592" y="3908"/>
                    <a:pt x="30280" y="934"/>
                    <a:pt x="43320" y="19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2287323" y="4390818"/>
              <a:ext cx="214593" cy="251324"/>
            </a:xfrm>
            <a:custGeom>
              <a:avLst/>
              <a:gdLst>
                <a:gd name="connsiteX0" fmla="*/ 144995 w 214593"/>
                <a:gd name="connsiteY0" fmla="*/ 0 h 251324"/>
                <a:gd name="connsiteX1" fmla="*/ 121796 w 214593"/>
                <a:gd name="connsiteY1" fmla="*/ 68544 h 251324"/>
                <a:gd name="connsiteX2" fmla="*/ 214593 w 214593"/>
                <a:gd name="connsiteY2" fmla="*/ 251324 h 251324"/>
                <a:gd name="connsiteX3" fmla="*/ 29000 w 214593"/>
                <a:gd name="connsiteY3" fmla="*/ 182780 h 251324"/>
                <a:gd name="connsiteX4" fmla="*/ 5801 w 214593"/>
                <a:gd name="connsiteY4" fmla="*/ 68544 h 251324"/>
                <a:gd name="connsiteX5" fmla="*/ 144995 w 214593"/>
                <a:gd name="connsiteY5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593" h="251324">
                  <a:moveTo>
                    <a:pt x="144995" y="0"/>
                  </a:moveTo>
                  <a:cubicBezTo>
                    <a:pt x="121796" y="68544"/>
                    <a:pt x="121796" y="68544"/>
                    <a:pt x="121796" y="68544"/>
                  </a:cubicBezTo>
                  <a:cubicBezTo>
                    <a:pt x="144995" y="137088"/>
                    <a:pt x="168195" y="205626"/>
                    <a:pt x="214593" y="251324"/>
                  </a:cubicBezTo>
                  <a:cubicBezTo>
                    <a:pt x="144995" y="251324"/>
                    <a:pt x="75398" y="228478"/>
                    <a:pt x="29000" y="182780"/>
                  </a:cubicBezTo>
                  <a:cubicBezTo>
                    <a:pt x="-17399" y="137088"/>
                    <a:pt x="5801" y="114236"/>
                    <a:pt x="5801" y="68544"/>
                  </a:cubicBezTo>
                  <a:cubicBezTo>
                    <a:pt x="29000" y="0"/>
                    <a:pt x="98597" y="0"/>
                    <a:pt x="14499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2979345" y="4690477"/>
              <a:ext cx="891408" cy="521652"/>
            </a:xfrm>
            <a:custGeom>
              <a:avLst/>
              <a:gdLst>
                <a:gd name="connsiteX0" fmla="*/ 227867 w 891408"/>
                <a:gd name="connsiteY0" fmla="*/ 0 h 521652"/>
                <a:gd name="connsiteX1" fmla="*/ 413881 w 891408"/>
                <a:gd name="connsiteY1" fmla="*/ 23199 h 521652"/>
                <a:gd name="connsiteX2" fmla="*/ 344125 w 891408"/>
                <a:gd name="connsiteY2" fmla="*/ 139194 h 521652"/>
                <a:gd name="connsiteX3" fmla="*/ 390627 w 891408"/>
                <a:gd name="connsiteY3" fmla="*/ 255190 h 521652"/>
                <a:gd name="connsiteX4" fmla="*/ 398494 w 891408"/>
                <a:gd name="connsiteY4" fmla="*/ 258259 h 521652"/>
                <a:gd name="connsiteX5" fmla="*/ 312157 w 891408"/>
                <a:gd name="connsiteY5" fmla="*/ 275491 h 521652"/>
                <a:gd name="connsiteX6" fmla="*/ 227867 w 891408"/>
                <a:gd name="connsiteY6" fmla="*/ 278389 h 521652"/>
                <a:gd name="connsiteX7" fmla="*/ 144856 w 891408"/>
                <a:gd name="connsiteY7" fmla="*/ 174858 h 521652"/>
                <a:gd name="connsiteX8" fmla="*/ 144387 w 891408"/>
                <a:gd name="connsiteY8" fmla="*/ 190275 h 521652"/>
                <a:gd name="connsiteX9" fmla="*/ 193172 w 891408"/>
                <a:gd name="connsiteY9" fmla="*/ 283882 h 521652"/>
                <a:gd name="connsiteX10" fmla="*/ 422746 w 891408"/>
                <a:gd name="connsiteY10" fmla="*/ 330688 h 521652"/>
                <a:gd name="connsiteX11" fmla="*/ 698237 w 891408"/>
                <a:gd name="connsiteY11" fmla="*/ 494507 h 521652"/>
                <a:gd name="connsiteX12" fmla="*/ 858945 w 891408"/>
                <a:gd name="connsiteY12" fmla="*/ 400894 h 521652"/>
                <a:gd name="connsiteX13" fmla="*/ 881900 w 891408"/>
                <a:gd name="connsiteY13" fmla="*/ 400894 h 521652"/>
                <a:gd name="connsiteX14" fmla="*/ 858945 w 891408"/>
                <a:gd name="connsiteY14" fmla="*/ 471107 h 521652"/>
                <a:gd name="connsiteX15" fmla="*/ 537536 w 891408"/>
                <a:gd name="connsiteY15" fmla="*/ 517907 h 521652"/>
                <a:gd name="connsiteX16" fmla="*/ 491619 w 891408"/>
                <a:gd name="connsiteY16" fmla="*/ 471107 h 521652"/>
                <a:gd name="connsiteX17" fmla="*/ 376829 w 891408"/>
                <a:gd name="connsiteY17" fmla="*/ 424300 h 521652"/>
                <a:gd name="connsiteX18" fmla="*/ 307956 w 891408"/>
                <a:gd name="connsiteY18" fmla="*/ 377494 h 521652"/>
                <a:gd name="connsiteX19" fmla="*/ 32465 w 891408"/>
                <a:gd name="connsiteY19" fmla="*/ 330688 h 521652"/>
                <a:gd name="connsiteX20" fmla="*/ 9509 w 891408"/>
                <a:gd name="connsiteY20" fmla="*/ 190275 h 521652"/>
                <a:gd name="connsiteX21" fmla="*/ 147255 w 891408"/>
                <a:gd name="connsiteY21" fmla="*/ 96663 h 521652"/>
                <a:gd name="connsiteX22" fmla="*/ 145976 w 891408"/>
                <a:gd name="connsiteY22" fmla="*/ 138519 h 521652"/>
                <a:gd name="connsiteX23" fmla="*/ 172646 w 891408"/>
                <a:gd name="connsiteY23" fmla="*/ 81197 h 521652"/>
                <a:gd name="connsiteX24" fmla="*/ 227867 w 891408"/>
                <a:gd name="connsiteY24" fmla="*/ 0 h 521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91408" h="521651">
                  <a:moveTo>
                    <a:pt x="227867" y="0"/>
                  </a:moveTo>
                  <a:cubicBezTo>
                    <a:pt x="297623" y="23199"/>
                    <a:pt x="344125" y="0"/>
                    <a:pt x="413881" y="23199"/>
                  </a:cubicBezTo>
                  <a:cubicBezTo>
                    <a:pt x="367379" y="46398"/>
                    <a:pt x="344125" y="92796"/>
                    <a:pt x="344125" y="139194"/>
                  </a:cubicBezTo>
                  <a:cubicBezTo>
                    <a:pt x="344125" y="162394"/>
                    <a:pt x="367379" y="208792"/>
                    <a:pt x="390627" y="255190"/>
                  </a:cubicBezTo>
                  <a:lnTo>
                    <a:pt x="398494" y="258259"/>
                  </a:lnTo>
                  <a:lnTo>
                    <a:pt x="312157" y="275491"/>
                  </a:lnTo>
                  <a:cubicBezTo>
                    <a:pt x="280184" y="284186"/>
                    <a:pt x="251121" y="289989"/>
                    <a:pt x="227867" y="278389"/>
                  </a:cubicBezTo>
                  <a:lnTo>
                    <a:pt x="144856" y="174858"/>
                  </a:lnTo>
                  <a:lnTo>
                    <a:pt x="144387" y="190275"/>
                  </a:lnTo>
                  <a:cubicBezTo>
                    <a:pt x="152997" y="225378"/>
                    <a:pt x="170216" y="260481"/>
                    <a:pt x="193172" y="283882"/>
                  </a:cubicBezTo>
                  <a:cubicBezTo>
                    <a:pt x="262045" y="330688"/>
                    <a:pt x="353873" y="354094"/>
                    <a:pt x="422746" y="330688"/>
                  </a:cubicBezTo>
                  <a:cubicBezTo>
                    <a:pt x="468663" y="447700"/>
                    <a:pt x="583447" y="494507"/>
                    <a:pt x="698237" y="494507"/>
                  </a:cubicBezTo>
                  <a:cubicBezTo>
                    <a:pt x="767110" y="471107"/>
                    <a:pt x="813028" y="471107"/>
                    <a:pt x="858945" y="400894"/>
                  </a:cubicBezTo>
                  <a:cubicBezTo>
                    <a:pt x="881900" y="400894"/>
                    <a:pt x="881900" y="400894"/>
                    <a:pt x="881900" y="400894"/>
                  </a:cubicBezTo>
                  <a:cubicBezTo>
                    <a:pt x="904856" y="424300"/>
                    <a:pt x="881900" y="447700"/>
                    <a:pt x="858945" y="471107"/>
                  </a:cubicBezTo>
                  <a:cubicBezTo>
                    <a:pt x="767110" y="541313"/>
                    <a:pt x="652320" y="517907"/>
                    <a:pt x="537536" y="517907"/>
                  </a:cubicBezTo>
                  <a:cubicBezTo>
                    <a:pt x="537536" y="494507"/>
                    <a:pt x="537536" y="447700"/>
                    <a:pt x="491619" y="471107"/>
                  </a:cubicBezTo>
                  <a:cubicBezTo>
                    <a:pt x="445702" y="471107"/>
                    <a:pt x="422746" y="447700"/>
                    <a:pt x="376829" y="424300"/>
                  </a:cubicBezTo>
                  <a:cubicBezTo>
                    <a:pt x="307956" y="377494"/>
                    <a:pt x="307956" y="377494"/>
                    <a:pt x="307956" y="377494"/>
                  </a:cubicBezTo>
                  <a:cubicBezTo>
                    <a:pt x="216128" y="400894"/>
                    <a:pt x="101338" y="424300"/>
                    <a:pt x="32465" y="330688"/>
                  </a:cubicBezTo>
                  <a:cubicBezTo>
                    <a:pt x="9509" y="307288"/>
                    <a:pt x="-13446" y="237075"/>
                    <a:pt x="9509" y="190275"/>
                  </a:cubicBezTo>
                  <a:cubicBezTo>
                    <a:pt x="32465" y="143469"/>
                    <a:pt x="101338" y="96663"/>
                    <a:pt x="147255" y="96663"/>
                  </a:cubicBezTo>
                  <a:lnTo>
                    <a:pt x="145976" y="138519"/>
                  </a:lnTo>
                  <a:lnTo>
                    <a:pt x="172646" y="81197"/>
                  </a:lnTo>
                  <a:cubicBezTo>
                    <a:pt x="192989" y="57997"/>
                    <a:pt x="216243" y="34798"/>
                    <a:pt x="22786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3393226" y="4690477"/>
              <a:ext cx="568371" cy="437436"/>
            </a:xfrm>
            <a:custGeom>
              <a:avLst/>
              <a:gdLst>
                <a:gd name="connsiteX0" fmla="*/ 255762 w 568371"/>
                <a:gd name="connsiteY0" fmla="*/ 0 h 437436"/>
                <a:gd name="connsiteX1" fmla="*/ 441782 w 568371"/>
                <a:gd name="connsiteY1" fmla="*/ 23199 h 437436"/>
                <a:gd name="connsiteX2" fmla="*/ 558039 w 568371"/>
                <a:gd name="connsiteY2" fmla="*/ 139194 h 437436"/>
                <a:gd name="connsiteX3" fmla="*/ 558039 w 568371"/>
                <a:gd name="connsiteY3" fmla="*/ 231991 h 437436"/>
                <a:gd name="connsiteX4" fmla="*/ 348772 w 568371"/>
                <a:gd name="connsiteY4" fmla="*/ 324788 h 437436"/>
                <a:gd name="connsiteX5" fmla="*/ 325524 w 568371"/>
                <a:gd name="connsiteY5" fmla="*/ 347987 h 437436"/>
                <a:gd name="connsiteX6" fmla="*/ 325524 w 568371"/>
                <a:gd name="connsiteY6" fmla="*/ 394385 h 437436"/>
                <a:gd name="connsiteX7" fmla="*/ 139505 w 568371"/>
                <a:gd name="connsiteY7" fmla="*/ 417584 h 437436"/>
                <a:gd name="connsiteX8" fmla="*/ 43597 w 568371"/>
                <a:gd name="connsiteY8" fmla="*/ 353783 h 437436"/>
                <a:gd name="connsiteX9" fmla="*/ 4852 w 568371"/>
                <a:gd name="connsiteY9" fmla="*/ 266163 h 437436"/>
                <a:gd name="connsiteX10" fmla="*/ 43597 w 568371"/>
                <a:gd name="connsiteY10" fmla="*/ 281288 h 437436"/>
                <a:gd name="connsiteX11" fmla="*/ 93003 w 568371"/>
                <a:gd name="connsiteY11" fmla="*/ 324788 h 437436"/>
                <a:gd name="connsiteX12" fmla="*/ 302270 w 568371"/>
                <a:gd name="connsiteY12" fmla="*/ 347987 h 437436"/>
                <a:gd name="connsiteX13" fmla="*/ 395274 w 568371"/>
                <a:gd name="connsiteY13" fmla="*/ 162394 h 437436"/>
                <a:gd name="connsiteX14" fmla="*/ 302270 w 568371"/>
                <a:gd name="connsiteY14" fmla="*/ 46398 h 437436"/>
                <a:gd name="connsiteX15" fmla="*/ 186013 w 568371"/>
                <a:gd name="connsiteY15" fmla="*/ 69597 h 437436"/>
                <a:gd name="connsiteX16" fmla="*/ 162759 w 568371"/>
                <a:gd name="connsiteY16" fmla="*/ 162394 h 437436"/>
                <a:gd name="connsiteX17" fmla="*/ 209261 w 568371"/>
                <a:gd name="connsiteY17" fmla="*/ 162394 h 437436"/>
                <a:gd name="connsiteX18" fmla="*/ 302270 w 568371"/>
                <a:gd name="connsiteY18" fmla="*/ 115995 h 437436"/>
                <a:gd name="connsiteX19" fmla="*/ 348772 w 568371"/>
                <a:gd name="connsiteY19" fmla="*/ 185593 h 437436"/>
                <a:gd name="connsiteX20" fmla="*/ 232515 w 568371"/>
                <a:gd name="connsiteY20" fmla="*/ 301588 h 437436"/>
                <a:gd name="connsiteX21" fmla="*/ 116257 w 568371"/>
                <a:gd name="connsiteY21" fmla="*/ 278389 h 437436"/>
                <a:gd name="connsiteX22" fmla="*/ 93003 w 568371"/>
                <a:gd name="connsiteY22" fmla="*/ 208792 h 437436"/>
                <a:gd name="connsiteX23" fmla="*/ 0 w 568371"/>
                <a:gd name="connsiteY23" fmla="*/ 185593 h 437436"/>
                <a:gd name="connsiteX24" fmla="*/ 23247 w 568371"/>
                <a:gd name="connsiteY24" fmla="*/ 92796 h 437436"/>
                <a:gd name="connsiteX25" fmla="*/ 255762 w 568371"/>
                <a:gd name="connsiteY25" fmla="*/ 0 h 437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68371" h="437435">
                  <a:moveTo>
                    <a:pt x="255762" y="0"/>
                  </a:moveTo>
                  <a:cubicBezTo>
                    <a:pt x="441782" y="23199"/>
                    <a:pt x="441782" y="23199"/>
                    <a:pt x="441782" y="23199"/>
                  </a:cubicBezTo>
                  <a:cubicBezTo>
                    <a:pt x="488284" y="46398"/>
                    <a:pt x="534785" y="92796"/>
                    <a:pt x="558039" y="139194"/>
                  </a:cubicBezTo>
                  <a:cubicBezTo>
                    <a:pt x="581287" y="185593"/>
                    <a:pt x="558039" y="208792"/>
                    <a:pt x="558039" y="231991"/>
                  </a:cubicBezTo>
                  <a:cubicBezTo>
                    <a:pt x="511531" y="301588"/>
                    <a:pt x="441782" y="371186"/>
                    <a:pt x="348772" y="324788"/>
                  </a:cubicBezTo>
                  <a:cubicBezTo>
                    <a:pt x="325524" y="324788"/>
                    <a:pt x="325524" y="347987"/>
                    <a:pt x="325524" y="347987"/>
                  </a:cubicBezTo>
                  <a:cubicBezTo>
                    <a:pt x="325524" y="371186"/>
                    <a:pt x="325524" y="394385"/>
                    <a:pt x="325524" y="394385"/>
                  </a:cubicBezTo>
                  <a:cubicBezTo>
                    <a:pt x="255762" y="417584"/>
                    <a:pt x="186013" y="463982"/>
                    <a:pt x="139505" y="417584"/>
                  </a:cubicBezTo>
                  <a:cubicBezTo>
                    <a:pt x="93003" y="405985"/>
                    <a:pt x="63940" y="382785"/>
                    <a:pt x="43597" y="353783"/>
                  </a:cubicBezTo>
                  <a:lnTo>
                    <a:pt x="4852" y="266163"/>
                  </a:lnTo>
                  <a:lnTo>
                    <a:pt x="43597" y="281288"/>
                  </a:lnTo>
                  <a:cubicBezTo>
                    <a:pt x="63940" y="289989"/>
                    <a:pt x="81379" y="301588"/>
                    <a:pt x="93003" y="324788"/>
                  </a:cubicBezTo>
                  <a:cubicBezTo>
                    <a:pt x="162759" y="347987"/>
                    <a:pt x="232515" y="371186"/>
                    <a:pt x="302270" y="347987"/>
                  </a:cubicBezTo>
                  <a:cubicBezTo>
                    <a:pt x="348772" y="301588"/>
                    <a:pt x="441782" y="231991"/>
                    <a:pt x="395274" y="162394"/>
                  </a:cubicBezTo>
                  <a:cubicBezTo>
                    <a:pt x="395274" y="115995"/>
                    <a:pt x="348772" y="69597"/>
                    <a:pt x="302270" y="46398"/>
                  </a:cubicBezTo>
                  <a:cubicBezTo>
                    <a:pt x="255762" y="46398"/>
                    <a:pt x="232515" y="69597"/>
                    <a:pt x="186013" y="69597"/>
                  </a:cubicBezTo>
                  <a:cubicBezTo>
                    <a:pt x="162759" y="92796"/>
                    <a:pt x="116257" y="115995"/>
                    <a:pt x="162759" y="162394"/>
                  </a:cubicBezTo>
                  <a:cubicBezTo>
                    <a:pt x="162759" y="162394"/>
                    <a:pt x="186013" y="162394"/>
                    <a:pt x="209261" y="162394"/>
                  </a:cubicBezTo>
                  <a:cubicBezTo>
                    <a:pt x="209261" y="115995"/>
                    <a:pt x="255762" y="115995"/>
                    <a:pt x="302270" y="115995"/>
                  </a:cubicBezTo>
                  <a:cubicBezTo>
                    <a:pt x="325524" y="139194"/>
                    <a:pt x="348772" y="162394"/>
                    <a:pt x="348772" y="185593"/>
                  </a:cubicBezTo>
                  <a:cubicBezTo>
                    <a:pt x="348772" y="231991"/>
                    <a:pt x="279016" y="278389"/>
                    <a:pt x="232515" y="301588"/>
                  </a:cubicBezTo>
                  <a:cubicBezTo>
                    <a:pt x="209261" y="301588"/>
                    <a:pt x="162759" y="301588"/>
                    <a:pt x="116257" y="278389"/>
                  </a:cubicBezTo>
                  <a:cubicBezTo>
                    <a:pt x="116257" y="255190"/>
                    <a:pt x="116257" y="231991"/>
                    <a:pt x="93003" y="208792"/>
                  </a:cubicBezTo>
                  <a:cubicBezTo>
                    <a:pt x="46501" y="231991"/>
                    <a:pt x="23247" y="208792"/>
                    <a:pt x="0" y="185593"/>
                  </a:cubicBezTo>
                  <a:cubicBezTo>
                    <a:pt x="0" y="162394"/>
                    <a:pt x="0" y="115995"/>
                    <a:pt x="23247" y="92796"/>
                  </a:cubicBezTo>
                  <a:cubicBezTo>
                    <a:pt x="69755" y="23199"/>
                    <a:pt x="162759" y="23199"/>
                    <a:pt x="25576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1" name="任意多边形 50"/>
            <p:cNvSpPr/>
            <p:nvPr/>
          </p:nvSpPr>
          <p:spPr>
            <a:xfrm>
              <a:off x="2733907" y="4738805"/>
              <a:ext cx="251324" cy="251324"/>
            </a:xfrm>
            <a:custGeom>
              <a:avLst/>
              <a:gdLst>
                <a:gd name="connsiteX0" fmla="*/ 137082 w 251324"/>
                <a:gd name="connsiteY0" fmla="*/ 0 h 251324"/>
                <a:gd name="connsiteX1" fmla="*/ 251324 w 251324"/>
                <a:gd name="connsiteY1" fmla="*/ 22846 h 251324"/>
                <a:gd name="connsiteX2" fmla="*/ 205626 w 251324"/>
                <a:gd name="connsiteY2" fmla="*/ 114236 h 251324"/>
                <a:gd name="connsiteX3" fmla="*/ 182780 w 251324"/>
                <a:gd name="connsiteY3" fmla="*/ 251324 h 251324"/>
                <a:gd name="connsiteX4" fmla="*/ 45692 w 251324"/>
                <a:gd name="connsiteY4" fmla="*/ 228478 h 251324"/>
                <a:gd name="connsiteX5" fmla="*/ 0 w 251324"/>
                <a:gd name="connsiteY5" fmla="*/ 91390 h 251324"/>
                <a:gd name="connsiteX6" fmla="*/ 137082 w 251324"/>
                <a:gd name="connsiteY6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1324" h="251324">
                  <a:moveTo>
                    <a:pt x="137082" y="0"/>
                  </a:moveTo>
                  <a:cubicBezTo>
                    <a:pt x="182780" y="0"/>
                    <a:pt x="205626" y="22846"/>
                    <a:pt x="251324" y="22846"/>
                  </a:cubicBezTo>
                  <a:cubicBezTo>
                    <a:pt x="228472" y="68544"/>
                    <a:pt x="205626" y="91390"/>
                    <a:pt x="205626" y="114236"/>
                  </a:cubicBezTo>
                  <a:cubicBezTo>
                    <a:pt x="182780" y="159934"/>
                    <a:pt x="182780" y="205626"/>
                    <a:pt x="182780" y="251324"/>
                  </a:cubicBezTo>
                  <a:cubicBezTo>
                    <a:pt x="137082" y="251324"/>
                    <a:pt x="91390" y="251324"/>
                    <a:pt x="45692" y="228478"/>
                  </a:cubicBezTo>
                  <a:cubicBezTo>
                    <a:pt x="0" y="205626"/>
                    <a:pt x="0" y="137088"/>
                    <a:pt x="0" y="91390"/>
                  </a:cubicBezTo>
                  <a:cubicBezTo>
                    <a:pt x="22846" y="45692"/>
                    <a:pt x="68544" y="0"/>
                    <a:pt x="13708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3961531" y="4787140"/>
              <a:ext cx="232132" cy="299658"/>
            </a:xfrm>
            <a:custGeom>
              <a:avLst/>
              <a:gdLst>
                <a:gd name="connsiteX0" fmla="*/ 91390 w 232132"/>
                <a:gd name="connsiteY0" fmla="*/ 0 h 299658"/>
                <a:gd name="connsiteX1" fmla="*/ 228478 w 232132"/>
                <a:gd name="connsiteY1" fmla="*/ 115253 h 299658"/>
                <a:gd name="connsiteX2" fmla="*/ 182780 w 232132"/>
                <a:gd name="connsiteY2" fmla="*/ 253558 h 299658"/>
                <a:gd name="connsiteX3" fmla="*/ 45698 w 232132"/>
                <a:gd name="connsiteY3" fmla="*/ 299658 h 299658"/>
                <a:gd name="connsiteX4" fmla="*/ 0 w 232132"/>
                <a:gd name="connsiteY4" fmla="*/ 253558 h 299658"/>
                <a:gd name="connsiteX5" fmla="*/ 114242 w 232132"/>
                <a:gd name="connsiteY5" fmla="*/ 92200 h 299658"/>
                <a:gd name="connsiteX6" fmla="*/ 91390 w 232132"/>
                <a:gd name="connsiteY6" fmla="*/ 0 h 299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132" h="299658">
                  <a:moveTo>
                    <a:pt x="91390" y="0"/>
                  </a:moveTo>
                  <a:cubicBezTo>
                    <a:pt x="159934" y="0"/>
                    <a:pt x="205632" y="46100"/>
                    <a:pt x="228478" y="115253"/>
                  </a:cubicBezTo>
                  <a:cubicBezTo>
                    <a:pt x="228478" y="161352"/>
                    <a:pt x="251324" y="230505"/>
                    <a:pt x="182780" y="253558"/>
                  </a:cubicBezTo>
                  <a:cubicBezTo>
                    <a:pt x="159934" y="299658"/>
                    <a:pt x="91390" y="299658"/>
                    <a:pt x="45698" y="299658"/>
                  </a:cubicBezTo>
                  <a:cubicBezTo>
                    <a:pt x="22852" y="299658"/>
                    <a:pt x="22852" y="276605"/>
                    <a:pt x="0" y="253558"/>
                  </a:cubicBezTo>
                  <a:cubicBezTo>
                    <a:pt x="45698" y="230505"/>
                    <a:pt x="114242" y="161352"/>
                    <a:pt x="114242" y="92200"/>
                  </a:cubicBezTo>
                  <a:cubicBezTo>
                    <a:pt x="91390" y="0"/>
                    <a:pt x="91390" y="0"/>
                    <a:pt x="9139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3851305" y="4800091"/>
              <a:ext cx="1823710" cy="734897"/>
            </a:xfrm>
            <a:custGeom>
              <a:avLst/>
              <a:gdLst>
                <a:gd name="connsiteX0" fmla="*/ 1492161 w 1823710"/>
                <a:gd name="connsiteY0" fmla="*/ 526 h 734897"/>
                <a:gd name="connsiteX1" fmla="*/ 1540481 w 1823710"/>
                <a:gd name="connsiteY1" fmla="*/ 10365 h 734897"/>
                <a:gd name="connsiteX2" fmla="*/ 1425088 w 1823710"/>
                <a:gd name="connsiteY2" fmla="*/ 150241 h 734897"/>
                <a:gd name="connsiteX3" fmla="*/ 1725106 w 1823710"/>
                <a:gd name="connsiteY3" fmla="*/ 360057 h 734897"/>
                <a:gd name="connsiteX4" fmla="*/ 1817421 w 1823710"/>
                <a:gd name="connsiteY4" fmla="*/ 499933 h 734897"/>
                <a:gd name="connsiteX5" fmla="*/ 1771267 w 1823710"/>
                <a:gd name="connsiteY5" fmla="*/ 639810 h 734897"/>
                <a:gd name="connsiteX6" fmla="*/ 1586636 w 1823710"/>
                <a:gd name="connsiteY6" fmla="*/ 686434 h 734897"/>
                <a:gd name="connsiteX7" fmla="*/ 1148148 w 1823710"/>
                <a:gd name="connsiteY7" fmla="*/ 639810 h 734897"/>
                <a:gd name="connsiteX8" fmla="*/ 801975 w 1823710"/>
                <a:gd name="connsiteY8" fmla="*/ 709749 h 734897"/>
                <a:gd name="connsiteX9" fmla="*/ 617350 w 1823710"/>
                <a:gd name="connsiteY9" fmla="*/ 569872 h 734897"/>
                <a:gd name="connsiteX10" fmla="*/ 178862 w 1823710"/>
                <a:gd name="connsiteY10" fmla="*/ 639810 h 734897"/>
                <a:gd name="connsiteX11" fmla="*/ 86546 w 1823710"/>
                <a:gd name="connsiteY11" fmla="*/ 616495 h 734897"/>
                <a:gd name="connsiteX12" fmla="*/ 63469 w 1823710"/>
                <a:gd name="connsiteY12" fmla="*/ 593187 h 734897"/>
                <a:gd name="connsiteX13" fmla="*/ 17308 w 1823710"/>
                <a:gd name="connsiteY13" fmla="*/ 593187 h 734897"/>
                <a:gd name="connsiteX14" fmla="*/ 17308 w 1823710"/>
                <a:gd name="connsiteY14" fmla="*/ 453310 h 734897"/>
                <a:gd name="connsiteX15" fmla="*/ 63469 w 1823710"/>
                <a:gd name="connsiteY15" fmla="*/ 523248 h 734897"/>
                <a:gd name="connsiteX16" fmla="*/ 271171 w 1823710"/>
                <a:gd name="connsiteY16" fmla="*/ 546557 h 734897"/>
                <a:gd name="connsiteX17" fmla="*/ 548112 w 1823710"/>
                <a:gd name="connsiteY17" fmla="*/ 499933 h 734897"/>
                <a:gd name="connsiteX18" fmla="*/ 801975 w 1823710"/>
                <a:gd name="connsiteY18" fmla="*/ 593187 h 734897"/>
                <a:gd name="connsiteX19" fmla="*/ 1194308 w 1823710"/>
                <a:gd name="connsiteY19" fmla="*/ 546557 h 734897"/>
                <a:gd name="connsiteX20" fmla="*/ 1448165 w 1823710"/>
                <a:gd name="connsiteY20" fmla="*/ 616495 h 734897"/>
                <a:gd name="connsiteX21" fmla="*/ 1725106 w 1823710"/>
                <a:gd name="connsiteY21" fmla="*/ 546557 h 734897"/>
                <a:gd name="connsiteX22" fmla="*/ 1655874 w 1823710"/>
                <a:gd name="connsiteY22" fmla="*/ 406680 h 734897"/>
                <a:gd name="connsiteX23" fmla="*/ 1494326 w 1823710"/>
                <a:gd name="connsiteY23" fmla="*/ 336742 h 734897"/>
                <a:gd name="connsiteX24" fmla="*/ 1263540 w 1823710"/>
                <a:gd name="connsiteY24" fmla="*/ 150241 h 734897"/>
                <a:gd name="connsiteX25" fmla="*/ 1355856 w 1823710"/>
                <a:gd name="connsiteY25" fmla="*/ 10365 h 734897"/>
                <a:gd name="connsiteX26" fmla="*/ 1448165 w 1823710"/>
                <a:gd name="connsiteY26" fmla="*/ 1621 h 734897"/>
                <a:gd name="connsiteX27" fmla="*/ 1492161 w 1823710"/>
                <a:gd name="connsiteY27" fmla="*/ 526 h 734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23710" h="734897">
                  <a:moveTo>
                    <a:pt x="1492161" y="526"/>
                  </a:moveTo>
                  <a:cubicBezTo>
                    <a:pt x="1507307" y="1619"/>
                    <a:pt x="1523173" y="4535"/>
                    <a:pt x="1540481" y="10365"/>
                  </a:cubicBezTo>
                  <a:cubicBezTo>
                    <a:pt x="1471249" y="33673"/>
                    <a:pt x="1425088" y="80303"/>
                    <a:pt x="1425088" y="150241"/>
                  </a:cubicBezTo>
                  <a:cubicBezTo>
                    <a:pt x="1471249" y="290118"/>
                    <a:pt x="1609719" y="290118"/>
                    <a:pt x="1725106" y="360057"/>
                  </a:cubicBezTo>
                  <a:cubicBezTo>
                    <a:pt x="1771267" y="383365"/>
                    <a:pt x="1817421" y="429995"/>
                    <a:pt x="1817421" y="499933"/>
                  </a:cubicBezTo>
                  <a:cubicBezTo>
                    <a:pt x="1840499" y="546557"/>
                    <a:pt x="1794344" y="593187"/>
                    <a:pt x="1771267" y="639810"/>
                  </a:cubicBezTo>
                  <a:cubicBezTo>
                    <a:pt x="1702029" y="663125"/>
                    <a:pt x="1655874" y="733063"/>
                    <a:pt x="1586636" y="686434"/>
                  </a:cubicBezTo>
                  <a:cubicBezTo>
                    <a:pt x="1448165" y="639810"/>
                    <a:pt x="1309701" y="616495"/>
                    <a:pt x="1148148" y="639810"/>
                  </a:cubicBezTo>
                  <a:cubicBezTo>
                    <a:pt x="1055838" y="686434"/>
                    <a:pt x="940445" y="779687"/>
                    <a:pt x="801975" y="709749"/>
                  </a:cubicBezTo>
                  <a:cubicBezTo>
                    <a:pt x="755820" y="663125"/>
                    <a:pt x="709659" y="569872"/>
                    <a:pt x="617350" y="569872"/>
                  </a:cubicBezTo>
                  <a:cubicBezTo>
                    <a:pt x="455796" y="546557"/>
                    <a:pt x="340409" y="639810"/>
                    <a:pt x="178862" y="639810"/>
                  </a:cubicBezTo>
                  <a:cubicBezTo>
                    <a:pt x="155778" y="639810"/>
                    <a:pt x="109624" y="639810"/>
                    <a:pt x="86546" y="616495"/>
                  </a:cubicBezTo>
                  <a:cubicBezTo>
                    <a:pt x="86546" y="593187"/>
                    <a:pt x="86546" y="593187"/>
                    <a:pt x="63469" y="593187"/>
                  </a:cubicBezTo>
                  <a:cubicBezTo>
                    <a:pt x="40391" y="593187"/>
                    <a:pt x="40391" y="593187"/>
                    <a:pt x="17308" y="593187"/>
                  </a:cubicBezTo>
                  <a:cubicBezTo>
                    <a:pt x="-5769" y="546557"/>
                    <a:pt x="-5769" y="499933"/>
                    <a:pt x="17308" y="453310"/>
                  </a:cubicBezTo>
                  <a:cubicBezTo>
                    <a:pt x="40391" y="476618"/>
                    <a:pt x="40391" y="499933"/>
                    <a:pt x="63469" y="523248"/>
                  </a:cubicBezTo>
                  <a:cubicBezTo>
                    <a:pt x="109624" y="593187"/>
                    <a:pt x="201939" y="569872"/>
                    <a:pt x="271171" y="546557"/>
                  </a:cubicBezTo>
                  <a:cubicBezTo>
                    <a:pt x="363487" y="523248"/>
                    <a:pt x="455796" y="523248"/>
                    <a:pt x="548112" y="499933"/>
                  </a:cubicBezTo>
                  <a:cubicBezTo>
                    <a:pt x="640427" y="476618"/>
                    <a:pt x="732737" y="523248"/>
                    <a:pt x="801975" y="593187"/>
                  </a:cubicBezTo>
                  <a:cubicBezTo>
                    <a:pt x="917368" y="639810"/>
                    <a:pt x="1078915" y="569872"/>
                    <a:pt x="1194308" y="546557"/>
                  </a:cubicBezTo>
                  <a:cubicBezTo>
                    <a:pt x="1286618" y="546557"/>
                    <a:pt x="1378933" y="569872"/>
                    <a:pt x="1448165" y="616495"/>
                  </a:cubicBezTo>
                  <a:cubicBezTo>
                    <a:pt x="1540481" y="639810"/>
                    <a:pt x="1678951" y="639810"/>
                    <a:pt x="1725106" y="546557"/>
                  </a:cubicBezTo>
                  <a:cubicBezTo>
                    <a:pt x="1748189" y="476618"/>
                    <a:pt x="1678951" y="429995"/>
                    <a:pt x="1655874" y="406680"/>
                  </a:cubicBezTo>
                  <a:cubicBezTo>
                    <a:pt x="1609719" y="360057"/>
                    <a:pt x="1540481" y="360057"/>
                    <a:pt x="1494326" y="336742"/>
                  </a:cubicBezTo>
                  <a:cubicBezTo>
                    <a:pt x="1402011" y="313427"/>
                    <a:pt x="1286618" y="243488"/>
                    <a:pt x="1263540" y="150241"/>
                  </a:cubicBezTo>
                  <a:cubicBezTo>
                    <a:pt x="1263540" y="80303"/>
                    <a:pt x="1309701" y="33673"/>
                    <a:pt x="1355856" y="10365"/>
                  </a:cubicBezTo>
                  <a:cubicBezTo>
                    <a:pt x="1390472" y="10365"/>
                    <a:pt x="1419322" y="4531"/>
                    <a:pt x="1448165" y="1621"/>
                  </a:cubicBezTo>
                  <a:cubicBezTo>
                    <a:pt x="1462590" y="163"/>
                    <a:pt x="1477015" y="-567"/>
                    <a:pt x="1492161" y="52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4936122" y="4806472"/>
              <a:ext cx="224032" cy="314390"/>
            </a:xfrm>
            <a:custGeom>
              <a:avLst/>
              <a:gdLst>
                <a:gd name="connsiteX0" fmla="*/ 154434 w 224032"/>
                <a:gd name="connsiteY0" fmla="*/ 0 h 314390"/>
                <a:gd name="connsiteX1" fmla="*/ 108036 w 224032"/>
                <a:gd name="connsiteY1" fmla="*/ 164324 h 314390"/>
                <a:gd name="connsiteX2" fmla="*/ 224032 w 224032"/>
                <a:gd name="connsiteY2" fmla="*/ 305182 h 314390"/>
                <a:gd name="connsiteX3" fmla="*/ 38439 w 224032"/>
                <a:gd name="connsiteY3" fmla="*/ 258229 h 314390"/>
                <a:gd name="connsiteX4" fmla="*/ 15239 w 224032"/>
                <a:gd name="connsiteY4" fmla="*/ 140851 h 314390"/>
                <a:gd name="connsiteX5" fmla="*/ 154434 w 224032"/>
                <a:gd name="connsiteY5" fmla="*/ 0 h 314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4032" h="314390">
                  <a:moveTo>
                    <a:pt x="154434" y="0"/>
                  </a:moveTo>
                  <a:cubicBezTo>
                    <a:pt x="131235" y="70426"/>
                    <a:pt x="108036" y="117378"/>
                    <a:pt x="108036" y="164324"/>
                  </a:cubicBezTo>
                  <a:cubicBezTo>
                    <a:pt x="131235" y="211277"/>
                    <a:pt x="177634" y="258229"/>
                    <a:pt x="224032" y="305182"/>
                  </a:cubicBezTo>
                  <a:cubicBezTo>
                    <a:pt x="154434" y="328655"/>
                    <a:pt x="84837" y="305182"/>
                    <a:pt x="38439" y="258229"/>
                  </a:cubicBezTo>
                  <a:cubicBezTo>
                    <a:pt x="-7960" y="234750"/>
                    <a:pt x="-7960" y="187804"/>
                    <a:pt x="15239" y="140851"/>
                  </a:cubicBezTo>
                  <a:cubicBezTo>
                    <a:pt x="15239" y="70426"/>
                    <a:pt x="84837" y="0"/>
                    <a:pt x="15443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4193523" y="4835468"/>
              <a:ext cx="197356" cy="280326"/>
            </a:xfrm>
            <a:custGeom>
              <a:avLst/>
              <a:gdLst>
                <a:gd name="connsiteX0" fmla="*/ 45113 w 197356"/>
                <a:gd name="connsiteY0" fmla="*/ 0 h 280326"/>
                <a:gd name="connsiteX1" fmla="*/ 180442 w 197356"/>
                <a:gd name="connsiteY1" fmla="*/ 70079 h 280326"/>
                <a:gd name="connsiteX2" fmla="*/ 180442 w 197356"/>
                <a:gd name="connsiteY2" fmla="*/ 210242 h 280326"/>
                <a:gd name="connsiteX3" fmla="*/ 45113 w 197356"/>
                <a:gd name="connsiteY3" fmla="*/ 280326 h 280326"/>
                <a:gd name="connsiteX4" fmla="*/ 0 w 197356"/>
                <a:gd name="connsiteY4" fmla="*/ 256963 h 280326"/>
                <a:gd name="connsiteX5" fmla="*/ 45113 w 197356"/>
                <a:gd name="connsiteY5" fmla="*/ 210242 h 280326"/>
                <a:gd name="connsiteX6" fmla="*/ 45113 w 197356"/>
                <a:gd name="connsiteY6" fmla="*/ 0 h 28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356" h="280326">
                  <a:moveTo>
                    <a:pt x="45113" y="0"/>
                  </a:moveTo>
                  <a:cubicBezTo>
                    <a:pt x="90221" y="0"/>
                    <a:pt x="135334" y="46721"/>
                    <a:pt x="180442" y="70079"/>
                  </a:cubicBezTo>
                  <a:cubicBezTo>
                    <a:pt x="202995" y="116800"/>
                    <a:pt x="202995" y="163521"/>
                    <a:pt x="180442" y="210242"/>
                  </a:cubicBezTo>
                  <a:cubicBezTo>
                    <a:pt x="135334" y="256963"/>
                    <a:pt x="90221" y="280326"/>
                    <a:pt x="45113" y="280326"/>
                  </a:cubicBezTo>
                  <a:cubicBezTo>
                    <a:pt x="22554" y="256963"/>
                    <a:pt x="0" y="256963"/>
                    <a:pt x="0" y="256963"/>
                  </a:cubicBezTo>
                  <a:cubicBezTo>
                    <a:pt x="0" y="233605"/>
                    <a:pt x="45113" y="233605"/>
                    <a:pt x="45113" y="210242"/>
                  </a:cubicBezTo>
                  <a:cubicBezTo>
                    <a:pt x="67667" y="140163"/>
                    <a:pt x="67667" y="46721"/>
                    <a:pt x="4511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6" name="任意多边形 55"/>
            <p:cNvSpPr/>
            <p:nvPr/>
          </p:nvSpPr>
          <p:spPr>
            <a:xfrm>
              <a:off x="5459806" y="4848445"/>
              <a:ext cx="183663" cy="250528"/>
            </a:xfrm>
            <a:custGeom>
              <a:avLst/>
              <a:gdLst>
                <a:gd name="connsiteX0" fmla="*/ 162858 w 183663"/>
                <a:gd name="connsiteY0" fmla="*/ 527 h 250528"/>
                <a:gd name="connsiteX1" fmla="*/ 183663 w 183663"/>
                <a:gd name="connsiteY1" fmla="*/ 10381 h 250528"/>
                <a:gd name="connsiteX2" fmla="*/ 137746 w 183663"/>
                <a:gd name="connsiteY2" fmla="*/ 197265 h 250528"/>
                <a:gd name="connsiteX3" fmla="*/ 160708 w 183663"/>
                <a:gd name="connsiteY3" fmla="*/ 243986 h 250528"/>
                <a:gd name="connsiteX4" fmla="*/ 68873 w 183663"/>
                <a:gd name="connsiteY4" fmla="*/ 220628 h 250528"/>
                <a:gd name="connsiteX5" fmla="*/ 22962 w 183663"/>
                <a:gd name="connsiteY5" fmla="*/ 150544 h 250528"/>
                <a:gd name="connsiteX6" fmla="*/ 0 w 183663"/>
                <a:gd name="connsiteY6" fmla="*/ 80465 h 250528"/>
                <a:gd name="connsiteX7" fmla="*/ 91835 w 183663"/>
                <a:gd name="connsiteY7" fmla="*/ 10381 h 250528"/>
                <a:gd name="connsiteX8" fmla="*/ 137746 w 183663"/>
                <a:gd name="connsiteY8" fmla="*/ 1625 h 250528"/>
                <a:gd name="connsiteX9" fmla="*/ 162858 w 183663"/>
                <a:gd name="connsiteY9" fmla="*/ 527 h 250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3663" h="250527">
                  <a:moveTo>
                    <a:pt x="162858" y="527"/>
                  </a:moveTo>
                  <a:cubicBezTo>
                    <a:pt x="170750" y="1622"/>
                    <a:pt x="177924" y="4542"/>
                    <a:pt x="183663" y="10381"/>
                  </a:cubicBezTo>
                  <a:cubicBezTo>
                    <a:pt x="137746" y="57102"/>
                    <a:pt x="114790" y="127186"/>
                    <a:pt x="137746" y="197265"/>
                  </a:cubicBezTo>
                  <a:cubicBezTo>
                    <a:pt x="160708" y="243986"/>
                    <a:pt x="160708" y="243986"/>
                    <a:pt x="160708" y="243986"/>
                  </a:cubicBezTo>
                  <a:cubicBezTo>
                    <a:pt x="137746" y="267349"/>
                    <a:pt x="91835" y="220628"/>
                    <a:pt x="68873" y="220628"/>
                  </a:cubicBezTo>
                  <a:cubicBezTo>
                    <a:pt x="68873" y="197265"/>
                    <a:pt x="45918" y="173907"/>
                    <a:pt x="22962" y="150544"/>
                  </a:cubicBezTo>
                  <a:cubicBezTo>
                    <a:pt x="0" y="150544"/>
                    <a:pt x="0" y="103823"/>
                    <a:pt x="0" y="80465"/>
                  </a:cubicBezTo>
                  <a:cubicBezTo>
                    <a:pt x="22962" y="57102"/>
                    <a:pt x="45918" y="10381"/>
                    <a:pt x="91835" y="10381"/>
                  </a:cubicBezTo>
                  <a:cubicBezTo>
                    <a:pt x="103313" y="10381"/>
                    <a:pt x="120532" y="4541"/>
                    <a:pt x="137746" y="1625"/>
                  </a:cubicBezTo>
                  <a:cubicBezTo>
                    <a:pt x="146356" y="164"/>
                    <a:pt x="154966" y="-567"/>
                    <a:pt x="162858" y="52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5343811" y="4854801"/>
              <a:ext cx="96663" cy="135328"/>
            </a:xfrm>
            <a:custGeom>
              <a:avLst/>
              <a:gdLst>
                <a:gd name="connsiteX0" fmla="*/ 96663 w 96663"/>
                <a:gd name="connsiteY0" fmla="*/ 0 h 135328"/>
                <a:gd name="connsiteX1" fmla="*/ 72495 w 96663"/>
                <a:gd name="connsiteY1" fmla="*/ 135328 h 135328"/>
                <a:gd name="connsiteX2" fmla="*/ 0 w 96663"/>
                <a:gd name="connsiteY2" fmla="*/ 90221 h 135328"/>
                <a:gd name="connsiteX3" fmla="*/ 96663 w 96663"/>
                <a:gd name="connsiteY3" fmla="*/ 0 h 135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63" h="135328">
                  <a:moveTo>
                    <a:pt x="96663" y="0"/>
                  </a:moveTo>
                  <a:cubicBezTo>
                    <a:pt x="48334" y="45107"/>
                    <a:pt x="48334" y="112774"/>
                    <a:pt x="72495" y="135328"/>
                  </a:cubicBezTo>
                  <a:cubicBezTo>
                    <a:pt x="24167" y="135328"/>
                    <a:pt x="0" y="112774"/>
                    <a:pt x="0" y="90221"/>
                  </a:cubicBezTo>
                  <a:cubicBezTo>
                    <a:pt x="0" y="45107"/>
                    <a:pt x="48334" y="0"/>
                    <a:pt x="9666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8" name="任意多边形 57"/>
            <p:cNvSpPr/>
            <p:nvPr/>
          </p:nvSpPr>
          <p:spPr>
            <a:xfrm>
              <a:off x="3377839" y="4945668"/>
              <a:ext cx="20239" cy="10973"/>
            </a:xfrm>
            <a:custGeom>
              <a:avLst/>
              <a:gdLst>
                <a:gd name="connsiteX0" fmla="*/ 15387 w 20239"/>
                <a:gd name="connsiteY0" fmla="*/ 0 h 10973"/>
                <a:gd name="connsiteX1" fmla="*/ 20239 w 20239"/>
                <a:gd name="connsiteY1" fmla="*/ 10973 h 10973"/>
                <a:gd name="connsiteX2" fmla="*/ 0 w 20239"/>
                <a:gd name="connsiteY2" fmla="*/ 3069 h 10973"/>
                <a:gd name="connsiteX3" fmla="*/ 15387 w 20239"/>
                <a:gd name="connsiteY3" fmla="*/ 0 h 1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39" h="10973">
                  <a:moveTo>
                    <a:pt x="15387" y="0"/>
                  </a:moveTo>
                  <a:lnTo>
                    <a:pt x="20239" y="10973"/>
                  </a:lnTo>
                  <a:lnTo>
                    <a:pt x="0" y="3069"/>
                  </a:lnTo>
                  <a:lnTo>
                    <a:pt x="15387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5643469" y="5135127"/>
              <a:ext cx="164331" cy="251324"/>
            </a:xfrm>
            <a:custGeom>
              <a:avLst/>
              <a:gdLst>
                <a:gd name="connsiteX0" fmla="*/ 0 w 164331"/>
                <a:gd name="connsiteY0" fmla="*/ 0 h 251324"/>
                <a:gd name="connsiteX1" fmla="*/ 164331 w 164331"/>
                <a:gd name="connsiteY1" fmla="*/ 91390 h 251324"/>
                <a:gd name="connsiteX2" fmla="*/ 70432 w 164331"/>
                <a:gd name="connsiteY2" fmla="*/ 251324 h 251324"/>
                <a:gd name="connsiteX3" fmla="*/ 93905 w 164331"/>
                <a:gd name="connsiteY3" fmla="*/ 205632 h 251324"/>
                <a:gd name="connsiteX4" fmla="*/ 0 w 164331"/>
                <a:gd name="connsiteY4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331" h="251324">
                  <a:moveTo>
                    <a:pt x="0" y="0"/>
                  </a:moveTo>
                  <a:cubicBezTo>
                    <a:pt x="70432" y="22846"/>
                    <a:pt x="140857" y="45692"/>
                    <a:pt x="164331" y="91390"/>
                  </a:cubicBezTo>
                  <a:cubicBezTo>
                    <a:pt x="140857" y="159934"/>
                    <a:pt x="117378" y="228478"/>
                    <a:pt x="70432" y="251324"/>
                  </a:cubicBezTo>
                  <a:cubicBezTo>
                    <a:pt x="70432" y="251324"/>
                    <a:pt x="93905" y="228478"/>
                    <a:pt x="93905" y="205632"/>
                  </a:cubicBezTo>
                  <a:cubicBezTo>
                    <a:pt x="93905" y="114236"/>
                    <a:pt x="70432" y="4569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3423934" y="5231791"/>
              <a:ext cx="276610" cy="239901"/>
            </a:xfrm>
            <a:custGeom>
              <a:avLst/>
              <a:gdLst>
                <a:gd name="connsiteX0" fmla="*/ 46104 w 276610"/>
                <a:gd name="connsiteY0" fmla="*/ 0 h 239901"/>
                <a:gd name="connsiteX1" fmla="*/ 230510 w 276610"/>
                <a:gd name="connsiteY1" fmla="*/ 45698 h 239901"/>
                <a:gd name="connsiteX2" fmla="*/ 276610 w 276610"/>
                <a:gd name="connsiteY2" fmla="*/ 205632 h 239901"/>
                <a:gd name="connsiteX3" fmla="*/ 46104 w 276610"/>
                <a:gd name="connsiteY3" fmla="*/ 205632 h 239901"/>
                <a:gd name="connsiteX4" fmla="*/ 23051 w 276610"/>
                <a:gd name="connsiteY4" fmla="*/ 22846 h 239901"/>
                <a:gd name="connsiteX5" fmla="*/ 46104 w 276610"/>
                <a:gd name="connsiteY5" fmla="*/ 0 h 239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6610" h="239901">
                  <a:moveTo>
                    <a:pt x="46104" y="0"/>
                  </a:moveTo>
                  <a:cubicBezTo>
                    <a:pt x="92204" y="22846"/>
                    <a:pt x="161357" y="45698"/>
                    <a:pt x="230510" y="45698"/>
                  </a:cubicBezTo>
                  <a:cubicBezTo>
                    <a:pt x="207457" y="114236"/>
                    <a:pt x="230510" y="159934"/>
                    <a:pt x="276610" y="205632"/>
                  </a:cubicBezTo>
                  <a:cubicBezTo>
                    <a:pt x="207457" y="251324"/>
                    <a:pt x="92204" y="251324"/>
                    <a:pt x="46104" y="205632"/>
                  </a:cubicBezTo>
                  <a:cubicBezTo>
                    <a:pt x="-23049" y="159934"/>
                    <a:pt x="-2" y="91390"/>
                    <a:pt x="23051" y="22846"/>
                  </a:cubicBezTo>
                  <a:cubicBezTo>
                    <a:pt x="46104" y="0"/>
                    <a:pt x="46104" y="0"/>
                    <a:pt x="4610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61" name="任意多边形 60"/>
            <p:cNvSpPr/>
            <p:nvPr/>
          </p:nvSpPr>
          <p:spPr>
            <a:xfrm>
              <a:off x="5759465" y="5231791"/>
              <a:ext cx="163708" cy="231991"/>
            </a:xfrm>
            <a:custGeom>
              <a:avLst/>
              <a:gdLst>
                <a:gd name="connsiteX0" fmla="*/ 91834 w 163708"/>
                <a:gd name="connsiteY0" fmla="*/ 0 h 231991"/>
                <a:gd name="connsiteX1" fmla="*/ 160707 w 163708"/>
                <a:gd name="connsiteY1" fmla="*/ 92796 h 231991"/>
                <a:gd name="connsiteX2" fmla="*/ 22962 w 163708"/>
                <a:gd name="connsiteY2" fmla="*/ 231991 h 231991"/>
                <a:gd name="connsiteX3" fmla="*/ 0 w 163708"/>
                <a:gd name="connsiteY3" fmla="*/ 231991 h 231991"/>
                <a:gd name="connsiteX4" fmla="*/ 91834 w 163708"/>
                <a:gd name="connsiteY4" fmla="*/ 0 h 231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08" h="231990">
                  <a:moveTo>
                    <a:pt x="91834" y="0"/>
                  </a:moveTo>
                  <a:cubicBezTo>
                    <a:pt x="137746" y="23199"/>
                    <a:pt x="160707" y="46398"/>
                    <a:pt x="160707" y="92796"/>
                  </a:cubicBezTo>
                  <a:cubicBezTo>
                    <a:pt x="183663" y="185593"/>
                    <a:pt x="68873" y="185593"/>
                    <a:pt x="22962" y="231991"/>
                  </a:cubicBezTo>
                  <a:cubicBezTo>
                    <a:pt x="0" y="231991"/>
                    <a:pt x="0" y="231991"/>
                    <a:pt x="0" y="231991"/>
                  </a:cubicBezTo>
                  <a:cubicBezTo>
                    <a:pt x="68873" y="162394"/>
                    <a:pt x="91834" y="92796"/>
                    <a:pt x="9183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62" name="任意多边形 61"/>
            <p:cNvSpPr/>
            <p:nvPr/>
          </p:nvSpPr>
          <p:spPr>
            <a:xfrm>
              <a:off x="3706579" y="5251123"/>
              <a:ext cx="90622" cy="135329"/>
            </a:xfrm>
            <a:custGeom>
              <a:avLst/>
              <a:gdLst>
                <a:gd name="connsiteX0" fmla="*/ 42294 w 90622"/>
                <a:gd name="connsiteY0" fmla="*/ 0 h 135329"/>
                <a:gd name="connsiteX1" fmla="*/ 66455 w 90622"/>
                <a:gd name="connsiteY1" fmla="*/ 0 h 135329"/>
                <a:gd name="connsiteX2" fmla="*/ 90622 w 90622"/>
                <a:gd name="connsiteY2" fmla="*/ 135329 h 135329"/>
                <a:gd name="connsiteX3" fmla="*/ 18126 w 90622"/>
                <a:gd name="connsiteY3" fmla="*/ 112775 h 135329"/>
                <a:gd name="connsiteX4" fmla="*/ 18126 w 90622"/>
                <a:gd name="connsiteY4" fmla="*/ 45108 h 135329"/>
                <a:gd name="connsiteX5" fmla="*/ 42294 w 90622"/>
                <a:gd name="connsiteY5" fmla="*/ 0 h 135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622" h="135329">
                  <a:moveTo>
                    <a:pt x="42294" y="0"/>
                  </a:moveTo>
                  <a:cubicBezTo>
                    <a:pt x="66455" y="22554"/>
                    <a:pt x="66455" y="0"/>
                    <a:pt x="66455" y="0"/>
                  </a:cubicBezTo>
                  <a:cubicBezTo>
                    <a:pt x="90622" y="135329"/>
                    <a:pt x="90622" y="135329"/>
                    <a:pt x="90622" y="135329"/>
                  </a:cubicBezTo>
                  <a:cubicBezTo>
                    <a:pt x="66455" y="135329"/>
                    <a:pt x="42294" y="135329"/>
                    <a:pt x="18126" y="112775"/>
                  </a:cubicBezTo>
                  <a:cubicBezTo>
                    <a:pt x="-6041" y="90221"/>
                    <a:pt x="-6041" y="67668"/>
                    <a:pt x="18126" y="45108"/>
                  </a:cubicBezTo>
                  <a:cubicBezTo>
                    <a:pt x="18126" y="22554"/>
                    <a:pt x="18126" y="0"/>
                    <a:pt x="4229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 flipH="1">
            <a:off x="1852639" y="1957955"/>
            <a:ext cx="1982324" cy="2001501"/>
            <a:chOff x="790982" y="2225565"/>
            <a:chExt cx="5132191" cy="3309423"/>
          </a:xfrm>
          <a:gradFill>
            <a:gsLst>
              <a:gs pos="2000">
                <a:schemeClr val="accent1">
                  <a:alpha val="18000"/>
                </a:schemeClr>
              </a:gs>
              <a:gs pos="100000">
                <a:schemeClr val="bg1">
                  <a:alpha val="31000"/>
                </a:schemeClr>
              </a:gs>
            </a:gsLst>
            <a:lin ang="15000000" scaled="0"/>
          </a:gradFill>
        </p:grpSpPr>
        <p:sp>
          <p:nvSpPr>
            <p:cNvPr id="64" name="任意多边形 63"/>
            <p:cNvSpPr/>
            <p:nvPr/>
          </p:nvSpPr>
          <p:spPr>
            <a:xfrm>
              <a:off x="790982" y="2225565"/>
              <a:ext cx="1083985" cy="340336"/>
            </a:xfrm>
            <a:custGeom>
              <a:avLst/>
              <a:gdLst>
                <a:gd name="connsiteX0" fmla="*/ 0 w 1083985"/>
                <a:gd name="connsiteY0" fmla="*/ 0 h 340336"/>
                <a:gd name="connsiteX1" fmla="*/ 207569 w 1083985"/>
                <a:gd name="connsiteY1" fmla="*/ 94246 h 340336"/>
                <a:gd name="connsiteX2" fmla="*/ 507398 w 1083985"/>
                <a:gd name="connsiteY2" fmla="*/ 117810 h 340336"/>
                <a:gd name="connsiteX3" fmla="*/ 761090 w 1083985"/>
                <a:gd name="connsiteY3" fmla="*/ 164933 h 340336"/>
                <a:gd name="connsiteX4" fmla="*/ 945600 w 1083985"/>
                <a:gd name="connsiteY4" fmla="*/ 117810 h 340336"/>
                <a:gd name="connsiteX5" fmla="*/ 1083985 w 1083985"/>
                <a:gd name="connsiteY5" fmla="*/ 117810 h 340336"/>
                <a:gd name="connsiteX6" fmla="*/ 899475 w 1083985"/>
                <a:gd name="connsiteY6" fmla="*/ 235614 h 340336"/>
                <a:gd name="connsiteX7" fmla="*/ 922540 w 1083985"/>
                <a:gd name="connsiteY7" fmla="*/ 329866 h 340336"/>
                <a:gd name="connsiteX8" fmla="*/ 853345 w 1083985"/>
                <a:gd name="connsiteY8" fmla="*/ 329866 h 340336"/>
                <a:gd name="connsiteX9" fmla="*/ 830286 w 1083985"/>
                <a:gd name="connsiteY9" fmla="*/ 212056 h 340336"/>
                <a:gd name="connsiteX10" fmla="*/ 484332 w 1083985"/>
                <a:gd name="connsiteY10" fmla="*/ 235614 h 340336"/>
                <a:gd name="connsiteX11" fmla="*/ 345954 w 1083985"/>
                <a:gd name="connsiteY11" fmla="*/ 117810 h 340336"/>
                <a:gd name="connsiteX12" fmla="*/ 69190 w 1083985"/>
                <a:gd name="connsiteY12" fmla="*/ 94246 h 340336"/>
                <a:gd name="connsiteX13" fmla="*/ 0 w 1083985"/>
                <a:gd name="connsiteY13" fmla="*/ 0 h 340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83985" h="340336">
                  <a:moveTo>
                    <a:pt x="0" y="0"/>
                  </a:moveTo>
                  <a:cubicBezTo>
                    <a:pt x="69190" y="23558"/>
                    <a:pt x="138379" y="94246"/>
                    <a:pt x="207569" y="94246"/>
                  </a:cubicBezTo>
                  <a:cubicBezTo>
                    <a:pt x="299823" y="47123"/>
                    <a:pt x="438202" y="47123"/>
                    <a:pt x="507398" y="117810"/>
                  </a:cubicBezTo>
                  <a:cubicBezTo>
                    <a:pt x="576587" y="188492"/>
                    <a:pt x="668842" y="188492"/>
                    <a:pt x="761090" y="164933"/>
                  </a:cubicBezTo>
                  <a:cubicBezTo>
                    <a:pt x="830286" y="141369"/>
                    <a:pt x="876410" y="117810"/>
                    <a:pt x="945600" y="117810"/>
                  </a:cubicBezTo>
                  <a:lnTo>
                    <a:pt x="1083985" y="117810"/>
                  </a:lnTo>
                  <a:cubicBezTo>
                    <a:pt x="1014789" y="117810"/>
                    <a:pt x="922540" y="164933"/>
                    <a:pt x="899475" y="235614"/>
                  </a:cubicBezTo>
                  <a:cubicBezTo>
                    <a:pt x="899475" y="282743"/>
                    <a:pt x="922540" y="306302"/>
                    <a:pt x="922540" y="329866"/>
                  </a:cubicBezTo>
                  <a:cubicBezTo>
                    <a:pt x="899475" y="353425"/>
                    <a:pt x="876410" y="329866"/>
                    <a:pt x="853345" y="329866"/>
                  </a:cubicBezTo>
                  <a:cubicBezTo>
                    <a:pt x="853345" y="282743"/>
                    <a:pt x="899475" y="212056"/>
                    <a:pt x="830286" y="212056"/>
                  </a:cubicBezTo>
                  <a:cubicBezTo>
                    <a:pt x="691901" y="164933"/>
                    <a:pt x="599646" y="306302"/>
                    <a:pt x="484332" y="235614"/>
                  </a:cubicBezTo>
                  <a:cubicBezTo>
                    <a:pt x="461267" y="188492"/>
                    <a:pt x="415143" y="117810"/>
                    <a:pt x="345954" y="117810"/>
                  </a:cubicBezTo>
                  <a:cubicBezTo>
                    <a:pt x="253699" y="141369"/>
                    <a:pt x="138379" y="141369"/>
                    <a:pt x="69190" y="94246"/>
                  </a:cubicBezTo>
                  <a:cubicBezTo>
                    <a:pt x="23059" y="70687"/>
                    <a:pt x="0" y="2355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65" name="任意多边形 64"/>
            <p:cNvSpPr/>
            <p:nvPr/>
          </p:nvSpPr>
          <p:spPr>
            <a:xfrm>
              <a:off x="1776425" y="2343376"/>
              <a:ext cx="329175" cy="259179"/>
            </a:xfrm>
            <a:custGeom>
              <a:avLst/>
              <a:gdLst>
                <a:gd name="connsiteX0" fmla="*/ 98542 w 329175"/>
                <a:gd name="connsiteY0" fmla="*/ 0 h 259179"/>
                <a:gd name="connsiteX1" fmla="*/ 144666 w 329175"/>
                <a:gd name="connsiteY1" fmla="*/ 0 h 259179"/>
                <a:gd name="connsiteX2" fmla="*/ 190790 w 329175"/>
                <a:gd name="connsiteY2" fmla="*/ 23559 h 259179"/>
                <a:gd name="connsiteX3" fmla="*/ 306110 w 329175"/>
                <a:gd name="connsiteY3" fmla="*/ 94246 h 259179"/>
                <a:gd name="connsiteX4" fmla="*/ 329175 w 329175"/>
                <a:gd name="connsiteY4" fmla="*/ 188492 h 259179"/>
                <a:gd name="connsiteX5" fmla="*/ 121601 w 329175"/>
                <a:gd name="connsiteY5" fmla="*/ 259179 h 259179"/>
                <a:gd name="connsiteX6" fmla="*/ 6287 w 329175"/>
                <a:gd name="connsiteY6" fmla="*/ 188492 h 259179"/>
                <a:gd name="connsiteX7" fmla="*/ 52411 w 329175"/>
                <a:gd name="connsiteY7" fmla="*/ 94246 h 259179"/>
                <a:gd name="connsiteX8" fmla="*/ 213855 w 329175"/>
                <a:gd name="connsiteY8" fmla="*/ 164933 h 259179"/>
                <a:gd name="connsiteX9" fmla="*/ 190790 w 329175"/>
                <a:gd name="connsiteY9" fmla="*/ 212056 h 259179"/>
                <a:gd name="connsiteX10" fmla="*/ 259986 w 329175"/>
                <a:gd name="connsiteY10" fmla="*/ 212056 h 259179"/>
                <a:gd name="connsiteX11" fmla="*/ 283045 w 329175"/>
                <a:gd name="connsiteY11" fmla="*/ 164933 h 259179"/>
                <a:gd name="connsiteX12" fmla="*/ 213855 w 329175"/>
                <a:gd name="connsiteY12" fmla="*/ 70682 h 259179"/>
                <a:gd name="connsiteX13" fmla="*/ 98542 w 329175"/>
                <a:gd name="connsiteY13" fmla="*/ 0 h 25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29175" h="259179">
                  <a:moveTo>
                    <a:pt x="98542" y="0"/>
                  </a:moveTo>
                  <a:lnTo>
                    <a:pt x="144666" y="0"/>
                  </a:lnTo>
                  <a:cubicBezTo>
                    <a:pt x="167731" y="0"/>
                    <a:pt x="167731" y="23559"/>
                    <a:pt x="190790" y="23559"/>
                  </a:cubicBezTo>
                  <a:cubicBezTo>
                    <a:pt x="213855" y="70682"/>
                    <a:pt x="259986" y="70682"/>
                    <a:pt x="306110" y="94246"/>
                  </a:cubicBezTo>
                  <a:cubicBezTo>
                    <a:pt x="329175" y="117804"/>
                    <a:pt x="329175" y="141369"/>
                    <a:pt x="329175" y="188492"/>
                  </a:cubicBezTo>
                  <a:cubicBezTo>
                    <a:pt x="283045" y="259179"/>
                    <a:pt x="190790" y="235615"/>
                    <a:pt x="121601" y="259179"/>
                  </a:cubicBezTo>
                  <a:cubicBezTo>
                    <a:pt x="75476" y="235615"/>
                    <a:pt x="6287" y="235615"/>
                    <a:pt x="6287" y="188492"/>
                  </a:cubicBezTo>
                  <a:cubicBezTo>
                    <a:pt x="-16778" y="141369"/>
                    <a:pt x="29346" y="94246"/>
                    <a:pt x="52411" y="94246"/>
                  </a:cubicBezTo>
                  <a:cubicBezTo>
                    <a:pt x="121601" y="70682"/>
                    <a:pt x="167731" y="141369"/>
                    <a:pt x="213855" y="164933"/>
                  </a:cubicBezTo>
                  <a:cubicBezTo>
                    <a:pt x="213855" y="164933"/>
                    <a:pt x="167731" y="188492"/>
                    <a:pt x="190790" y="212056"/>
                  </a:cubicBezTo>
                  <a:cubicBezTo>
                    <a:pt x="190790" y="235615"/>
                    <a:pt x="236921" y="235615"/>
                    <a:pt x="259986" y="212056"/>
                  </a:cubicBezTo>
                  <a:cubicBezTo>
                    <a:pt x="283045" y="212056"/>
                    <a:pt x="283045" y="188492"/>
                    <a:pt x="283045" y="164933"/>
                  </a:cubicBezTo>
                  <a:cubicBezTo>
                    <a:pt x="283045" y="117804"/>
                    <a:pt x="236921" y="94246"/>
                    <a:pt x="213855" y="70682"/>
                  </a:cubicBezTo>
                  <a:cubicBezTo>
                    <a:pt x="167731" y="47123"/>
                    <a:pt x="144666" y="0"/>
                    <a:pt x="9854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66" name="任意多边形 65"/>
            <p:cNvSpPr/>
            <p:nvPr/>
          </p:nvSpPr>
          <p:spPr>
            <a:xfrm>
              <a:off x="2086268" y="2360894"/>
              <a:ext cx="202995" cy="241661"/>
            </a:xfrm>
            <a:custGeom>
              <a:avLst/>
              <a:gdLst>
                <a:gd name="connsiteX0" fmla="*/ 0 w 202995"/>
                <a:gd name="connsiteY0" fmla="*/ 0 h 241661"/>
                <a:gd name="connsiteX1" fmla="*/ 22553 w 202995"/>
                <a:gd name="connsiteY1" fmla="*/ 0 h 241661"/>
                <a:gd name="connsiteX2" fmla="*/ 202995 w 202995"/>
                <a:gd name="connsiteY2" fmla="*/ 72496 h 241661"/>
                <a:gd name="connsiteX3" fmla="*/ 180441 w 202995"/>
                <a:gd name="connsiteY3" fmla="*/ 169159 h 241661"/>
                <a:gd name="connsiteX4" fmla="*/ 45107 w 202995"/>
                <a:gd name="connsiteY4" fmla="*/ 241661 h 241661"/>
                <a:gd name="connsiteX5" fmla="*/ 90220 w 202995"/>
                <a:gd name="connsiteY5" fmla="*/ 120831 h 241661"/>
                <a:gd name="connsiteX6" fmla="*/ 0 w 202995"/>
                <a:gd name="connsiteY6" fmla="*/ 0 h 241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2995" h="241660">
                  <a:moveTo>
                    <a:pt x="0" y="0"/>
                  </a:moveTo>
                  <a:cubicBezTo>
                    <a:pt x="22553" y="0"/>
                    <a:pt x="22553" y="0"/>
                    <a:pt x="22553" y="0"/>
                  </a:cubicBezTo>
                  <a:cubicBezTo>
                    <a:pt x="67661" y="0"/>
                    <a:pt x="157882" y="24168"/>
                    <a:pt x="202995" y="72496"/>
                  </a:cubicBezTo>
                  <a:cubicBezTo>
                    <a:pt x="202995" y="96663"/>
                    <a:pt x="202995" y="144998"/>
                    <a:pt x="180441" y="169159"/>
                  </a:cubicBezTo>
                  <a:cubicBezTo>
                    <a:pt x="157882" y="217494"/>
                    <a:pt x="90220" y="217494"/>
                    <a:pt x="45107" y="241661"/>
                  </a:cubicBezTo>
                  <a:cubicBezTo>
                    <a:pt x="67661" y="193327"/>
                    <a:pt x="90220" y="169159"/>
                    <a:pt x="90220" y="120831"/>
                  </a:cubicBezTo>
                  <a:cubicBezTo>
                    <a:pt x="67661" y="72496"/>
                    <a:pt x="45107" y="2416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2337592" y="2389896"/>
              <a:ext cx="150576" cy="183663"/>
            </a:xfrm>
            <a:custGeom>
              <a:avLst/>
              <a:gdLst>
                <a:gd name="connsiteX0" fmla="*/ 0 w 150576"/>
                <a:gd name="connsiteY0" fmla="*/ 0 h 183663"/>
                <a:gd name="connsiteX1" fmla="*/ 140851 w 150576"/>
                <a:gd name="connsiteY1" fmla="*/ 45918 h 183663"/>
                <a:gd name="connsiteX2" fmla="*/ 117377 w 150576"/>
                <a:gd name="connsiteY2" fmla="*/ 160702 h 183663"/>
                <a:gd name="connsiteX3" fmla="*/ 0 w 150576"/>
                <a:gd name="connsiteY3" fmla="*/ 183663 h 183663"/>
                <a:gd name="connsiteX4" fmla="*/ 0 w 150576"/>
                <a:gd name="connsiteY4" fmla="*/ 0 h 18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576" h="183663">
                  <a:moveTo>
                    <a:pt x="0" y="0"/>
                  </a:moveTo>
                  <a:cubicBezTo>
                    <a:pt x="46952" y="0"/>
                    <a:pt x="117377" y="0"/>
                    <a:pt x="140851" y="45918"/>
                  </a:cubicBezTo>
                  <a:cubicBezTo>
                    <a:pt x="164330" y="91829"/>
                    <a:pt x="140851" y="114790"/>
                    <a:pt x="117377" y="160702"/>
                  </a:cubicBezTo>
                  <a:cubicBezTo>
                    <a:pt x="93898" y="183663"/>
                    <a:pt x="46952" y="183663"/>
                    <a:pt x="0" y="183663"/>
                  </a:cubicBezTo>
                  <a:cubicBezTo>
                    <a:pt x="23473" y="114790"/>
                    <a:pt x="23473" y="459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2270566" y="2636053"/>
              <a:ext cx="647004" cy="350753"/>
            </a:xfrm>
            <a:custGeom>
              <a:avLst/>
              <a:gdLst>
                <a:gd name="connsiteX0" fmla="*/ 388622 w 647004"/>
                <a:gd name="connsiteY0" fmla="*/ 40 h 350753"/>
                <a:gd name="connsiteX1" fmla="*/ 440008 w 647004"/>
                <a:gd name="connsiteY1" fmla="*/ 9150 h 350753"/>
                <a:gd name="connsiteX2" fmla="*/ 532007 w 647004"/>
                <a:gd name="connsiteY2" fmla="*/ 102397 h 350753"/>
                <a:gd name="connsiteX3" fmla="*/ 647004 w 647004"/>
                <a:gd name="connsiteY3" fmla="*/ 172341 h 350753"/>
                <a:gd name="connsiteX4" fmla="*/ 647004 w 647004"/>
                <a:gd name="connsiteY4" fmla="*/ 242280 h 350753"/>
                <a:gd name="connsiteX5" fmla="*/ 509009 w 647004"/>
                <a:gd name="connsiteY5" fmla="*/ 312218 h 350753"/>
                <a:gd name="connsiteX6" fmla="*/ 279015 w 647004"/>
                <a:gd name="connsiteY6" fmla="*/ 335527 h 350753"/>
                <a:gd name="connsiteX7" fmla="*/ 463006 w 647004"/>
                <a:gd name="connsiteY7" fmla="*/ 218965 h 350753"/>
                <a:gd name="connsiteX8" fmla="*/ 394012 w 647004"/>
                <a:gd name="connsiteY8" fmla="*/ 102397 h 350753"/>
                <a:gd name="connsiteX9" fmla="*/ 256016 w 647004"/>
                <a:gd name="connsiteY9" fmla="*/ 79088 h 350753"/>
                <a:gd name="connsiteX10" fmla="*/ 118021 w 647004"/>
                <a:gd name="connsiteY10" fmla="*/ 125712 h 350753"/>
                <a:gd name="connsiteX11" fmla="*/ 118021 w 647004"/>
                <a:gd name="connsiteY11" fmla="*/ 195650 h 350753"/>
                <a:gd name="connsiteX12" fmla="*/ 233018 w 647004"/>
                <a:gd name="connsiteY12" fmla="*/ 242280 h 350753"/>
                <a:gd name="connsiteX13" fmla="*/ 279015 w 647004"/>
                <a:gd name="connsiteY13" fmla="*/ 218965 h 350753"/>
                <a:gd name="connsiteX14" fmla="*/ 210014 w 647004"/>
                <a:gd name="connsiteY14" fmla="*/ 172341 h 350753"/>
                <a:gd name="connsiteX15" fmla="*/ 187016 w 647004"/>
                <a:gd name="connsiteY15" fmla="*/ 172341 h 350753"/>
                <a:gd name="connsiteX16" fmla="*/ 210014 w 647004"/>
                <a:gd name="connsiteY16" fmla="*/ 125712 h 350753"/>
                <a:gd name="connsiteX17" fmla="*/ 371013 w 647004"/>
                <a:gd name="connsiteY17" fmla="*/ 149026 h 350753"/>
                <a:gd name="connsiteX18" fmla="*/ 394012 w 647004"/>
                <a:gd name="connsiteY18" fmla="*/ 195650 h 350753"/>
                <a:gd name="connsiteX19" fmla="*/ 371013 w 647004"/>
                <a:gd name="connsiteY19" fmla="*/ 242280 h 350753"/>
                <a:gd name="connsiteX20" fmla="*/ 256016 w 647004"/>
                <a:gd name="connsiteY20" fmla="*/ 265588 h 350753"/>
                <a:gd name="connsiteX21" fmla="*/ 118021 w 647004"/>
                <a:gd name="connsiteY21" fmla="*/ 265588 h 350753"/>
                <a:gd name="connsiteX22" fmla="*/ 3024 w 647004"/>
                <a:gd name="connsiteY22" fmla="*/ 172341 h 350753"/>
                <a:gd name="connsiteX23" fmla="*/ 49020 w 647004"/>
                <a:gd name="connsiteY23" fmla="*/ 79088 h 350753"/>
                <a:gd name="connsiteX24" fmla="*/ 256016 w 647004"/>
                <a:gd name="connsiteY24" fmla="*/ 55773 h 350753"/>
                <a:gd name="connsiteX25" fmla="*/ 339387 w 647004"/>
                <a:gd name="connsiteY25" fmla="*/ 6233 h 350753"/>
                <a:gd name="connsiteX26" fmla="*/ 388622 w 647004"/>
                <a:gd name="connsiteY26" fmla="*/ 40 h 350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47004" h="350753">
                  <a:moveTo>
                    <a:pt x="388622" y="40"/>
                  </a:moveTo>
                  <a:cubicBezTo>
                    <a:pt x="405512" y="404"/>
                    <a:pt x="422761" y="3320"/>
                    <a:pt x="440008" y="9150"/>
                  </a:cubicBezTo>
                  <a:cubicBezTo>
                    <a:pt x="486011" y="32458"/>
                    <a:pt x="509009" y="79088"/>
                    <a:pt x="532007" y="102397"/>
                  </a:cubicBezTo>
                  <a:cubicBezTo>
                    <a:pt x="578003" y="102397"/>
                    <a:pt x="624006" y="125712"/>
                    <a:pt x="647004" y="172341"/>
                  </a:cubicBezTo>
                  <a:cubicBezTo>
                    <a:pt x="647004" y="195650"/>
                    <a:pt x="647004" y="218965"/>
                    <a:pt x="647004" y="242280"/>
                  </a:cubicBezTo>
                  <a:cubicBezTo>
                    <a:pt x="601002" y="288903"/>
                    <a:pt x="555005" y="312218"/>
                    <a:pt x="509009" y="312218"/>
                  </a:cubicBezTo>
                  <a:cubicBezTo>
                    <a:pt x="440008" y="382156"/>
                    <a:pt x="348015" y="335527"/>
                    <a:pt x="279015" y="335527"/>
                  </a:cubicBezTo>
                  <a:cubicBezTo>
                    <a:pt x="325011" y="288903"/>
                    <a:pt x="417010" y="312218"/>
                    <a:pt x="463006" y="218965"/>
                  </a:cubicBezTo>
                  <a:cubicBezTo>
                    <a:pt x="463006" y="172341"/>
                    <a:pt x="440008" y="149026"/>
                    <a:pt x="394012" y="102397"/>
                  </a:cubicBezTo>
                  <a:cubicBezTo>
                    <a:pt x="348015" y="79088"/>
                    <a:pt x="302013" y="102397"/>
                    <a:pt x="256016" y="79088"/>
                  </a:cubicBezTo>
                  <a:cubicBezTo>
                    <a:pt x="210014" y="79088"/>
                    <a:pt x="164017" y="79088"/>
                    <a:pt x="118021" y="125712"/>
                  </a:cubicBezTo>
                  <a:cubicBezTo>
                    <a:pt x="118021" y="149026"/>
                    <a:pt x="118021" y="172341"/>
                    <a:pt x="118021" y="195650"/>
                  </a:cubicBezTo>
                  <a:cubicBezTo>
                    <a:pt x="164017" y="242280"/>
                    <a:pt x="187016" y="265588"/>
                    <a:pt x="233018" y="242280"/>
                  </a:cubicBezTo>
                  <a:cubicBezTo>
                    <a:pt x="256016" y="242280"/>
                    <a:pt x="256016" y="242280"/>
                    <a:pt x="279015" y="218965"/>
                  </a:cubicBezTo>
                  <a:cubicBezTo>
                    <a:pt x="279015" y="218965"/>
                    <a:pt x="256016" y="172341"/>
                    <a:pt x="210014" y="172341"/>
                  </a:cubicBezTo>
                  <a:cubicBezTo>
                    <a:pt x="210014" y="172341"/>
                    <a:pt x="187016" y="172341"/>
                    <a:pt x="187016" y="172341"/>
                  </a:cubicBezTo>
                  <a:cubicBezTo>
                    <a:pt x="187016" y="149026"/>
                    <a:pt x="210014" y="125712"/>
                    <a:pt x="210014" y="125712"/>
                  </a:cubicBezTo>
                  <a:cubicBezTo>
                    <a:pt x="279015" y="149026"/>
                    <a:pt x="302013" y="149026"/>
                    <a:pt x="371013" y="149026"/>
                  </a:cubicBezTo>
                  <a:cubicBezTo>
                    <a:pt x="371013" y="149026"/>
                    <a:pt x="394012" y="172341"/>
                    <a:pt x="394012" y="195650"/>
                  </a:cubicBezTo>
                  <a:cubicBezTo>
                    <a:pt x="394012" y="218965"/>
                    <a:pt x="371013" y="218965"/>
                    <a:pt x="371013" y="242280"/>
                  </a:cubicBezTo>
                  <a:cubicBezTo>
                    <a:pt x="325011" y="242280"/>
                    <a:pt x="279015" y="195650"/>
                    <a:pt x="256016" y="265588"/>
                  </a:cubicBezTo>
                  <a:cubicBezTo>
                    <a:pt x="210014" y="288903"/>
                    <a:pt x="164017" y="265588"/>
                    <a:pt x="118021" y="265588"/>
                  </a:cubicBezTo>
                  <a:cubicBezTo>
                    <a:pt x="95023" y="172341"/>
                    <a:pt x="-19974" y="265588"/>
                    <a:pt x="3024" y="172341"/>
                  </a:cubicBezTo>
                  <a:cubicBezTo>
                    <a:pt x="3024" y="125712"/>
                    <a:pt x="3024" y="79088"/>
                    <a:pt x="49020" y="79088"/>
                  </a:cubicBezTo>
                  <a:cubicBezTo>
                    <a:pt x="118021" y="32458"/>
                    <a:pt x="187016" y="79088"/>
                    <a:pt x="256016" y="55773"/>
                  </a:cubicBezTo>
                  <a:cubicBezTo>
                    <a:pt x="279015" y="32458"/>
                    <a:pt x="307767" y="14977"/>
                    <a:pt x="339387" y="6233"/>
                  </a:cubicBezTo>
                  <a:cubicBezTo>
                    <a:pt x="355200" y="1861"/>
                    <a:pt x="371732" y="-325"/>
                    <a:pt x="388622" y="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69" name="任意多边形 68"/>
            <p:cNvSpPr/>
            <p:nvPr/>
          </p:nvSpPr>
          <p:spPr>
            <a:xfrm>
              <a:off x="1805942" y="2640161"/>
              <a:ext cx="231991" cy="262910"/>
            </a:xfrm>
            <a:custGeom>
              <a:avLst/>
              <a:gdLst>
                <a:gd name="connsiteX0" fmla="*/ 215589 w 231991"/>
                <a:gd name="connsiteY0" fmla="*/ 92 h 262910"/>
                <a:gd name="connsiteX1" fmla="*/ 231991 w 231991"/>
                <a:gd name="connsiteY1" fmla="*/ 4773 h 262910"/>
                <a:gd name="connsiteX2" fmla="*/ 139194 w 231991"/>
                <a:gd name="connsiteY2" fmla="*/ 96979 h 262910"/>
                <a:gd name="connsiteX3" fmla="*/ 162394 w 231991"/>
                <a:gd name="connsiteY3" fmla="*/ 212231 h 262910"/>
                <a:gd name="connsiteX4" fmla="*/ 208792 w 231991"/>
                <a:gd name="connsiteY4" fmla="*/ 258331 h 262910"/>
                <a:gd name="connsiteX5" fmla="*/ 0 w 231991"/>
                <a:gd name="connsiteY5" fmla="*/ 166131 h 262910"/>
                <a:gd name="connsiteX6" fmla="*/ 23199 w 231991"/>
                <a:gd name="connsiteY6" fmla="*/ 73926 h 262910"/>
                <a:gd name="connsiteX7" fmla="*/ 115995 w 231991"/>
                <a:gd name="connsiteY7" fmla="*/ 27826 h 262910"/>
                <a:gd name="connsiteX8" fmla="*/ 215589 w 231991"/>
                <a:gd name="connsiteY8" fmla="*/ 92 h 262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1990" h="262910">
                  <a:moveTo>
                    <a:pt x="215589" y="92"/>
                  </a:moveTo>
                  <a:cubicBezTo>
                    <a:pt x="220754" y="452"/>
                    <a:pt x="226191" y="1892"/>
                    <a:pt x="231991" y="4773"/>
                  </a:cubicBezTo>
                  <a:cubicBezTo>
                    <a:pt x="185593" y="27826"/>
                    <a:pt x="162394" y="50879"/>
                    <a:pt x="139194" y="96979"/>
                  </a:cubicBezTo>
                  <a:cubicBezTo>
                    <a:pt x="139194" y="143078"/>
                    <a:pt x="139194" y="166131"/>
                    <a:pt x="162394" y="212231"/>
                  </a:cubicBezTo>
                  <a:cubicBezTo>
                    <a:pt x="185593" y="212231"/>
                    <a:pt x="208792" y="235284"/>
                    <a:pt x="208792" y="258331"/>
                  </a:cubicBezTo>
                  <a:cubicBezTo>
                    <a:pt x="115995" y="281384"/>
                    <a:pt x="46398" y="212231"/>
                    <a:pt x="0" y="166131"/>
                  </a:cubicBezTo>
                  <a:cubicBezTo>
                    <a:pt x="0" y="120032"/>
                    <a:pt x="0" y="96979"/>
                    <a:pt x="23199" y="73926"/>
                  </a:cubicBezTo>
                  <a:cubicBezTo>
                    <a:pt x="46398" y="50879"/>
                    <a:pt x="69597" y="27826"/>
                    <a:pt x="115995" y="27826"/>
                  </a:cubicBezTo>
                  <a:cubicBezTo>
                    <a:pt x="156594" y="47997"/>
                    <a:pt x="179431" y="-2426"/>
                    <a:pt x="215589" y="9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2018600" y="2641219"/>
              <a:ext cx="386653" cy="355522"/>
            </a:xfrm>
            <a:custGeom>
              <a:avLst/>
              <a:gdLst>
                <a:gd name="connsiteX0" fmla="*/ 272928 w 386653"/>
                <a:gd name="connsiteY0" fmla="*/ 0 h 355522"/>
                <a:gd name="connsiteX1" fmla="*/ 295677 w 386653"/>
                <a:gd name="connsiteY1" fmla="*/ 0 h 355522"/>
                <a:gd name="connsiteX2" fmla="*/ 181952 w 386653"/>
                <a:gd name="connsiteY2" fmla="*/ 116562 h 355522"/>
                <a:gd name="connsiteX3" fmla="*/ 227443 w 386653"/>
                <a:gd name="connsiteY3" fmla="*/ 256445 h 355522"/>
                <a:gd name="connsiteX4" fmla="*/ 363904 w 386653"/>
                <a:gd name="connsiteY4" fmla="*/ 303069 h 355522"/>
                <a:gd name="connsiteX5" fmla="*/ 386653 w 386653"/>
                <a:gd name="connsiteY5" fmla="*/ 326384 h 355522"/>
                <a:gd name="connsiteX6" fmla="*/ 363904 w 386653"/>
                <a:gd name="connsiteY6" fmla="*/ 326384 h 355522"/>
                <a:gd name="connsiteX7" fmla="*/ 68234 w 386653"/>
                <a:gd name="connsiteY7" fmla="*/ 279754 h 355522"/>
                <a:gd name="connsiteX8" fmla="*/ 68234 w 386653"/>
                <a:gd name="connsiteY8" fmla="*/ 209816 h 355522"/>
                <a:gd name="connsiteX9" fmla="*/ 0 w 386653"/>
                <a:gd name="connsiteY9" fmla="*/ 116562 h 355522"/>
                <a:gd name="connsiteX10" fmla="*/ 272928 w 386653"/>
                <a:gd name="connsiteY10" fmla="*/ 0 h 35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6653" h="355522">
                  <a:moveTo>
                    <a:pt x="272928" y="0"/>
                  </a:moveTo>
                  <a:cubicBezTo>
                    <a:pt x="295677" y="0"/>
                    <a:pt x="295677" y="0"/>
                    <a:pt x="295677" y="0"/>
                  </a:cubicBezTo>
                  <a:cubicBezTo>
                    <a:pt x="250186" y="23315"/>
                    <a:pt x="204695" y="46624"/>
                    <a:pt x="181952" y="116562"/>
                  </a:cubicBezTo>
                  <a:cubicBezTo>
                    <a:pt x="181952" y="163192"/>
                    <a:pt x="181952" y="209816"/>
                    <a:pt x="227443" y="256445"/>
                  </a:cubicBezTo>
                  <a:cubicBezTo>
                    <a:pt x="272928" y="279754"/>
                    <a:pt x="318419" y="279754"/>
                    <a:pt x="363904" y="303069"/>
                  </a:cubicBezTo>
                  <a:cubicBezTo>
                    <a:pt x="363904" y="326384"/>
                    <a:pt x="386653" y="326384"/>
                    <a:pt x="386653" y="326384"/>
                  </a:cubicBezTo>
                  <a:cubicBezTo>
                    <a:pt x="363904" y="326384"/>
                    <a:pt x="363904" y="326384"/>
                    <a:pt x="363904" y="326384"/>
                  </a:cubicBezTo>
                  <a:cubicBezTo>
                    <a:pt x="272928" y="349692"/>
                    <a:pt x="136467" y="396322"/>
                    <a:pt x="68234" y="279754"/>
                  </a:cubicBezTo>
                  <a:cubicBezTo>
                    <a:pt x="45485" y="256445"/>
                    <a:pt x="90976" y="233130"/>
                    <a:pt x="68234" y="209816"/>
                  </a:cubicBezTo>
                  <a:cubicBezTo>
                    <a:pt x="45485" y="186507"/>
                    <a:pt x="0" y="163192"/>
                    <a:pt x="0" y="116562"/>
                  </a:cubicBezTo>
                  <a:cubicBezTo>
                    <a:pt x="45485" y="23315"/>
                    <a:pt x="159210" y="0"/>
                    <a:pt x="27292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1" name="任意多边形 70"/>
            <p:cNvSpPr/>
            <p:nvPr/>
          </p:nvSpPr>
          <p:spPr>
            <a:xfrm>
              <a:off x="1543103" y="2656433"/>
              <a:ext cx="311173" cy="284545"/>
            </a:xfrm>
            <a:custGeom>
              <a:avLst/>
              <a:gdLst>
                <a:gd name="connsiteX0" fmla="*/ 175174 w 311173"/>
                <a:gd name="connsiteY0" fmla="*/ 31 h 284545"/>
                <a:gd name="connsiteX1" fmla="*/ 242818 w 311173"/>
                <a:gd name="connsiteY1" fmla="*/ 8583 h 284545"/>
                <a:gd name="connsiteX2" fmla="*/ 220033 w 311173"/>
                <a:gd name="connsiteY2" fmla="*/ 151346 h 284545"/>
                <a:gd name="connsiteX3" fmla="*/ 311173 w 311173"/>
                <a:gd name="connsiteY3" fmla="*/ 270313 h 284545"/>
                <a:gd name="connsiteX4" fmla="*/ 37752 w 311173"/>
                <a:gd name="connsiteY4" fmla="*/ 222728 h 284545"/>
                <a:gd name="connsiteX5" fmla="*/ 14967 w 311173"/>
                <a:gd name="connsiteY5" fmla="*/ 103754 h 284545"/>
                <a:gd name="connsiteX6" fmla="*/ 175174 w 311173"/>
                <a:gd name="connsiteY6" fmla="*/ 31 h 284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1173" h="284545">
                  <a:moveTo>
                    <a:pt x="175174" y="31"/>
                  </a:moveTo>
                  <a:cubicBezTo>
                    <a:pt x="197248" y="-340"/>
                    <a:pt x="220033" y="2634"/>
                    <a:pt x="242818" y="8583"/>
                  </a:cubicBezTo>
                  <a:cubicBezTo>
                    <a:pt x="220033" y="56169"/>
                    <a:pt x="197248" y="103754"/>
                    <a:pt x="220033" y="151346"/>
                  </a:cubicBezTo>
                  <a:cubicBezTo>
                    <a:pt x="242818" y="198932"/>
                    <a:pt x="265603" y="246517"/>
                    <a:pt x="311173" y="270313"/>
                  </a:cubicBezTo>
                  <a:cubicBezTo>
                    <a:pt x="220033" y="294109"/>
                    <a:pt x="106107" y="294109"/>
                    <a:pt x="37752" y="222728"/>
                  </a:cubicBezTo>
                  <a:cubicBezTo>
                    <a:pt x="-7818" y="198932"/>
                    <a:pt x="-7818" y="127550"/>
                    <a:pt x="14967" y="103754"/>
                  </a:cubicBezTo>
                  <a:cubicBezTo>
                    <a:pt x="49145" y="32376"/>
                    <a:pt x="108955" y="1146"/>
                    <a:pt x="175174" y="3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2" name="任意多边形 71"/>
            <p:cNvSpPr/>
            <p:nvPr/>
          </p:nvSpPr>
          <p:spPr>
            <a:xfrm>
              <a:off x="2917570" y="2737882"/>
              <a:ext cx="177922" cy="237440"/>
            </a:xfrm>
            <a:custGeom>
              <a:avLst/>
              <a:gdLst>
                <a:gd name="connsiteX0" fmla="*/ 22956 w 177922"/>
                <a:gd name="connsiteY0" fmla="*/ 0 h 237440"/>
                <a:gd name="connsiteX1" fmla="*/ 160701 w 177922"/>
                <a:gd name="connsiteY1" fmla="*/ 68544 h 237440"/>
                <a:gd name="connsiteX2" fmla="*/ 160701 w 177922"/>
                <a:gd name="connsiteY2" fmla="*/ 182780 h 237440"/>
                <a:gd name="connsiteX3" fmla="*/ 0 w 177922"/>
                <a:gd name="connsiteY3" fmla="*/ 228478 h 237440"/>
                <a:gd name="connsiteX4" fmla="*/ 45917 w 177922"/>
                <a:gd name="connsiteY4" fmla="*/ 91390 h 237440"/>
                <a:gd name="connsiteX5" fmla="*/ 22956 w 177922"/>
                <a:gd name="connsiteY5" fmla="*/ 0 h 23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7922" h="237440">
                  <a:moveTo>
                    <a:pt x="22956" y="0"/>
                  </a:moveTo>
                  <a:cubicBezTo>
                    <a:pt x="91828" y="0"/>
                    <a:pt x="114790" y="45692"/>
                    <a:pt x="160701" y="68544"/>
                  </a:cubicBezTo>
                  <a:cubicBezTo>
                    <a:pt x="183663" y="114236"/>
                    <a:pt x="183663" y="159934"/>
                    <a:pt x="160701" y="182780"/>
                  </a:cubicBezTo>
                  <a:cubicBezTo>
                    <a:pt x="114790" y="228478"/>
                    <a:pt x="45917" y="251324"/>
                    <a:pt x="0" y="228478"/>
                  </a:cubicBezTo>
                  <a:cubicBezTo>
                    <a:pt x="22956" y="182780"/>
                    <a:pt x="45917" y="137088"/>
                    <a:pt x="45917" y="91390"/>
                  </a:cubicBezTo>
                  <a:cubicBezTo>
                    <a:pt x="22956" y="0"/>
                    <a:pt x="22956" y="0"/>
                    <a:pt x="2295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3" name="任意多边形 72"/>
            <p:cNvSpPr/>
            <p:nvPr/>
          </p:nvSpPr>
          <p:spPr>
            <a:xfrm>
              <a:off x="3101227" y="2737882"/>
              <a:ext cx="233011" cy="234188"/>
            </a:xfrm>
            <a:custGeom>
              <a:avLst/>
              <a:gdLst>
                <a:gd name="connsiteX0" fmla="*/ 0 w 233011"/>
                <a:gd name="connsiteY0" fmla="*/ 0 h 234188"/>
                <a:gd name="connsiteX1" fmla="*/ 228472 w 233011"/>
                <a:gd name="connsiteY1" fmla="*/ 114236 h 234188"/>
                <a:gd name="connsiteX2" fmla="*/ 137082 w 233011"/>
                <a:gd name="connsiteY2" fmla="*/ 228478 h 234188"/>
                <a:gd name="connsiteX3" fmla="*/ 22846 w 233011"/>
                <a:gd name="connsiteY3" fmla="*/ 205626 h 234188"/>
                <a:gd name="connsiteX4" fmla="*/ 22846 w 233011"/>
                <a:gd name="connsiteY4" fmla="*/ 45692 h 234188"/>
                <a:gd name="connsiteX5" fmla="*/ 0 w 233011"/>
                <a:gd name="connsiteY5" fmla="*/ 22846 h 234188"/>
                <a:gd name="connsiteX6" fmla="*/ 0 w 233011"/>
                <a:gd name="connsiteY6" fmla="*/ 0 h 234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011" h="234188">
                  <a:moveTo>
                    <a:pt x="0" y="0"/>
                  </a:moveTo>
                  <a:cubicBezTo>
                    <a:pt x="91390" y="0"/>
                    <a:pt x="205626" y="22846"/>
                    <a:pt x="228472" y="114236"/>
                  </a:cubicBezTo>
                  <a:cubicBezTo>
                    <a:pt x="251324" y="182780"/>
                    <a:pt x="182780" y="205626"/>
                    <a:pt x="137082" y="228478"/>
                  </a:cubicBezTo>
                  <a:cubicBezTo>
                    <a:pt x="114236" y="228478"/>
                    <a:pt x="45692" y="251324"/>
                    <a:pt x="22846" y="205626"/>
                  </a:cubicBezTo>
                  <a:cubicBezTo>
                    <a:pt x="68544" y="159934"/>
                    <a:pt x="68544" y="91390"/>
                    <a:pt x="22846" y="45692"/>
                  </a:cubicBezTo>
                  <a:cubicBezTo>
                    <a:pt x="0" y="22846"/>
                    <a:pt x="0" y="22846"/>
                    <a:pt x="0" y="22846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4" name="任意多边形 73"/>
            <p:cNvSpPr/>
            <p:nvPr/>
          </p:nvSpPr>
          <p:spPr>
            <a:xfrm>
              <a:off x="1573950" y="2989206"/>
              <a:ext cx="347987" cy="349474"/>
            </a:xfrm>
            <a:custGeom>
              <a:avLst/>
              <a:gdLst>
                <a:gd name="connsiteX0" fmla="*/ 278390 w 347987"/>
                <a:gd name="connsiteY0" fmla="*/ 0 h 349474"/>
                <a:gd name="connsiteX1" fmla="*/ 231992 w 347987"/>
                <a:gd name="connsiteY1" fmla="*/ 214596 h 349474"/>
                <a:gd name="connsiteX2" fmla="*/ 347987 w 347987"/>
                <a:gd name="connsiteY2" fmla="*/ 309968 h 349474"/>
                <a:gd name="connsiteX3" fmla="*/ 115996 w 347987"/>
                <a:gd name="connsiteY3" fmla="*/ 333812 h 349474"/>
                <a:gd name="connsiteX4" fmla="*/ 0 w 347987"/>
                <a:gd name="connsiteY4" fmla="*/ 214596 h 349474"/>
                <a:gd name="connsiteX5" fmla="*/ 115996 w 347987"/>
                <a:gd name="connsiteY5" fmla="*/ 47690 h 349474"/>
                <a:gd name="connsiteX6" fmla="*/ 278390 w 347987"/>
                <a:gd name="connsiteY6" fmla="*/ 0 h 349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7987" h="349474">
                  <a:moveTo>
                    <a:pt x="278390" y="0"/>
                  </a:moveTo>
                  <a:cubicBezTo>
                    <a:pt x="231992" y="71528"/>
                    <a:pt x="208792" y="166906"/>
                    <a:pt x="231992" y="214596"/>
                  </a:cubicBezTo>
                  <a:cubicBezTo>
                    <a:pt x="278390" y="262279"/>
                    <a:pt x="301589" y="286123"/>
                    <a:pt x="347987" y="309968"/>
                  </a:cubicBezTo>
                  <a:cubicBezTo>
                    <a:pt x="278390" y="357657"/>
                    <a:pt x="185593" y="357657"/>
                    <a:pt x="115996" y="333812"/>
                  </a:cubicBezTo>
                  <a:cubicBezTo>
                    <a:pt x="69598" y="309968"/>
                    <a:pt x="0" y="262279"/>
                    <a:pt x="0" y="214596"/>
                  </a:cubicBezTo>
                  <a:cubicBezTo>
                    <a:pt x="23199" y="143062"/>
                    <a:pt x="69598" y="71528"/>
                    <a:pt x="115996" y="47690"/>
                  </a:cubicBezTo>
                  <a:cubicBezTo>
                    <a:pt x="162394" y="23845"/>
                    <a:pt x="231992" y="0"/>
                    <a:pt x="27839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5" name="任意多边形 74"/>
            <p:cNvSpPr/>
            <p:nvPr/>
          </p:nvSpPr>
          <p:spPr>
            <a:xfrm>
              <a:off x="1854276" y="2989207"/>
              <a:ext cx="299659" cy="325539"/>
            </a:xfrm>
            <a:custGeom>
              <a:avLst/>
              <a:gdLst>
                <a:gd name="connsiteX0" fmla="*/ 115253 w 299659"/>
                <a:gd name="connsiteY0" fmla="*/ 0 h 325539"/>
                <a:gd name="connsiteX1" fmla="*/ 207453 w 299659"/>
                <a:gd name="connsiteY1" fmla="*/ 23845 h 325539"/>
                <a:gd name="connsiteX2" fmla="*/ 161353 w 299659"/>
                <a:gd name="connsiteY2" fmla="*/ 143062 h 325539"/>
                <a:gd name="connsiteX3" fmla="*/ 253559 w 299659"/>
                <a:gd name="connsiteY3" fmla="*/ 286123 h 325539"/>
                <a:gd name="connsiteX4" fmla="*/ 299659 w 299659"/>
                <a:gd name="connsiteY4" fmla="*/ 309968 h 325539"/>
                <a:gd name="connsiteX5" fmla="*/ 138300 w 299659"/>
                <a:gd name="connsiteY5" fmla="*/ 286123 h 325539"/>
                <a:gd name="connsiteX6" fmla="*/ 92200 w 299659"/>
                <a:gd name="connsiteY6" fmla="*/ 238440 h 325539"/>
                <a:gd name="connsiteX7" fmla="*/ 0 w 299659"/>
                <a:gd name="connsiteY7" fmla="*/ 166906 h 325539"/>
                <a:gd name="connsiteX8" fmla="*/ 115253 w 299659"/>
                <a:gd name="connsiteY8" fmla="*/ 0 h 32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9659" h="325539">
                  <a:moveTo>
                    <a:pt x="115253" y="0"/>
                  </a:moveTo>
                  <a:cubicBezTo>
                    <a:pt x="207453" y="23845"/>
                    <a:pt x="207453" y="23845"/>
                    <a:pt x="207453" y="23845"/>
                  </a:cubicBezTo>
                  <a:cubicBezTo>
                    <a:pt x="161353" y="47690"/>
                    <a:pt x="161353" y="95373"/>
                    <a:pt x="161353" y="143062"/>
                  </a:cubicBezTo>
                  <a:cubicBezTo>
                    <a:pt x="161353" y="190751"/>
                    <a:pt x="184406" y="262279"/>
                    <a:pt x="253559" y="286123"/>
                  </a:cubicBezTo>
                  <a:cubicBezTo>
                    <a:pt x="299659" y="309968"/>
                    <a:pt x="299659" y="309968"/>
                    <a:pt x="299659" y="309968"/>
                  </a:cubicBezTo>
                  <a:cubicBezTo>
                    <a:pt x="253559" y="309968"/>
                    <a:pt x="184406" y="357657"/>
                    <a:pt x="138300" y="286123"/>
                  </a:cubicBezTo>
                  <a:cubicBezTo>
                    <a:pt x="138300" y="262279"/>
                    <a:pt x="115253" y="238440"/>
                    <a:pt x="92200" y="238440"/>
                  </a:cubicBezTo>
                  <a:cubicBezTo>
                    <a:pt x="46100" y="238440"/>
                    <a:pt x="23047" y="214596"/>
                    <a:pt x="0" y="166906"/>
                  </a:cubicBezTo>
                  <a:cubicBezTo>
                    <a:pt x="0" y="119217"/>
                    <a:pt x="46100" y="47690"/>
                    <a:pt x="11525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6" name="任意多边形 75"/>
            <p:cNvSpPr/>
            <p:nvPr/>
          </p:nvSpPr>
          <p:spPr>
            <a:xfrm>
              <a:off x="2366587" y="3018203"/>
              <a:ext cx="618644" cy="347987"/>
            </a:xfrm>
            <a:custGeom>
              <a:avLst/>
              <a:gdLst>
                <a:gd name="connsiteX0" fmla="*/ 504079 w 618644"/>
                <a:gd name="connsiteY0" fmla="*/ 0 h 347987"/>
                <a:gd name="connsiteX1" fmla="*/ 572818 w 618644"/>
                <a:gd name="connsiteY1" fmla="*/ 46399 h 347987"/>
                <a:gd name="connsiteX2" fmla="*/ 618644 w 618644"/>
                <a:gd name="connsiteY2" fmla="*/ 185593 h 347987"/>
                <a:gd name="connsiteX3" fmla="*/ 435341 w 618644"/>
                <a:gd name="connsiteY3" fmla="*/ 278390 h 347987"/>
                <a:gd name="connsiteX4" fmla="*/ 366602 w 618644"/>
                <a:gd name="connsiteY4" fmla="*/ 324788 h 347987"/>
                <a:gd name="connsiteX5" fmla="*/ 252037 w 618644"/>
                <a:gd name="connsiteY5" fmla="*/ 347987 h 347987"/>
                <a:gd name="connsiteX6" fmla="*/ 68739 w 618644"/>
                <a:gd name="connsiteY6" fmla="*/ 324788 h 347987"/>
                <a:gd name="connsiteX7" fmla="*/ 0 w 618644"/>
                <a:gd name="connsiteY7" fmla="*/ 255191 h 347987"/>
                <a:gd name="connsiteX8" fmla="*/ 68739 w 618644"/>
                <a:gd name="connsiteY8" fmla="*/ 255191 h 347987"/>
                <a:gd name="connsiteX9" fmla="*/ 160385 w 618644"/>
                <a:gd name="connsiteY9" fmla="*/ 324788 h 347987"/>
                <a:gd name="connsiteX10" fmla="*/ 320776 w 618644"/>
                <a:gd name="connsiteY10" fmla="*/ 231992 h 347987"/>
                <a:gd name="connsiteX11" fmla="*/ 412428 w 618644"/>
                <a:gd name="connsiteY11" fmla="*/ 185593 h 347987"/>
                <a:gd name="connsiteX12" fmla="*/ 389515 w 618644"/>
                <a:gd name="connsiteY12" fmla="*/ 69598 h 347987"/>
                <a:gd name="connsiteX13" fmla="*/ 274950 w 618644"/>
                <a:gd name="connsiteY13" fmla="*/ 46399 h 347987"/>
                <a:gd name="connsiteX14" fmla="*/ 389515 w 618644"/>
                <a:gd name="connsiteY14" fmla="*/ 23200 h 347987"/>
                <a:gd name="connsiteX15" fmla="*/ 504079 w 618644"/>
                <a:gd name="connsiteY15" fmla="*/ 0 h 347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8644" h="347987">
                  <a:moveTo>
                    <a:pt x="504079" y="0"/>
                  </a:moveTo>
                  <a:cubicBezTo>
                    <a:pt x="504079" y="46399"/>
                    <a:pt x="549905" y="46399"/>
                    <a:pt x="572818" y="46399"/>
                  </a:cubicBezTo>
                  <a:cubicBezTo>
                    <a:pt x="595731" y="92797"/>
                    <a:pt x="618644" y="139195"/>
                    <a:pt x="618644" y="185593"/>
                  </a:cubicBezTo>
                  <a:cubicBezTo>
                    <a:pt x="572818" y="255191"/>
                    <a:pt x="504079" y="278390"/>
                    <a:pt x="435341" y="278390"/>
                  </a:cubicBezTo>
                  <a:cubicBezTo>
                    <a:pt x="435341" y="324788"/>
                    <a:pt x="389515" y="324788"/>
                    <a:pt x="366602" y="324788"/>
                  </a:cubicBezTo>
                  <a:cubicBezTo>
                    <a:pt x="320776" y="278390"/>
                    <a:pt x="297863" y="347987"/>
                    <a:pt x="252037" y="347987"/>
                  </a:cubicBezTo>
                  <a:cubicBezTo>
                    <a:pt x="183298" y="324788"/>
                    <a:pt x="137478" y="324788"/>
                    <a:pt x="68739" y="324788"/>
                  </a:cubicBezTo>
                  <a:cubicBezTo>
                    <a:pt x="68739" y="301589"/>
                    <a:pt x="22913" y="278390"/>
                    <a:pt x="0" y="255191"/>
                  </a:cubicBezTo>
                  <a:cubicBezTo>
                    <a:pt x="0" y="255191"/>
                    <a:pt x="45826" y="231992"/>
                    <a:pt x="68739" y="255191"/>
                  </a:cubicBezTo>
                  <a:cubicBezTo>
                    <a:pt x="91652" y="278390"/>
                    <a:pt x="114565" y="301589"/>
                    <a:pt x="160385" y="324788"/>
                  </a:cubicBezTo>
                  <a:cubicBezTo>
                    <a:pt x="229124" y="301589"/>
                    <a:pt x="274950" y="278390"/>
                    <a:pt x="320776" y="231992"/>
                  </a:cubicBezTo>
                  <a:cubicBezTo>
                    <a:pt x="343689" y="231992"/>
                    <a:pt x="389515" y="208793"/>
                    <a:pt x="412428" y="185593"/>
                  </a:cubicBezTo>
                  <a:cubicBezTo>
                    <a:pt x="412428" y="139195"/>
                    <a:pt x="412428" y="115996"/>
                    <a:pt x="389515" y="69598"/>
                  </a:cubicBezTo>
                  <a:cubicBezTo>
                    <a:pt x="366602" y="46399"/>
                    <a:pt x="320776" y="46399"/>
                    <a:pt x="274950" y="46399"/>
                  </a:cubicBezTo>
                  <a:cubicBezTo>
                    <a:pt x="320776" y="23200"/>
                    <a:pt x="366602" y="46399"/>
                    <a:pt x="389515" y="23200"/>
                  </a:cubicBezTo>
                  <a:cubicBezTo>
                    <a:pt x="412428" y="0"/>
                    <a:pt x="458254" y="0"/>
                    <a:pt x="50407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7" name="任意多边形 76"/>
            <p:cNvSpPr/>
            <p:nvPr/>
          </p:nvSpPr>
          <p:spPr>
            <a:xfrm>
              <a:off x="2998678" y="3018202"/>
              <a:ext cx="170216" cy="251324"/>
            </a:xfrm>
            <a:custGeom>
              <a:avLst/>
              <a:gdLst>
                <a:gd name="connsiteX0" fmla="*/ 32470 w 170216"/>
                <a:gd name="connsiteY0" fmla="*/ 0 h 251324"/>
                <a:gd name="connsiteX1" fmla="*/ 147254 w 170216"/>
                <a:gd name="connsiteY1" fmla="*/ 45692 h 251324"/>
                <a:gd name="connsiteX2" fmla="*/ 170216 w 170216"/>
                <a:gd name="connsiteY2" fmla="*/ 114236 h 251324"/>
                <a:gd name="connsiteX3" fmla="*/ 78382 w 170216"/>
                <a:gd name="connsiteY3" fmla="*/ 228478 h 251324"/>
                <a:gd name="connsiteX4" fmla="*/ 9509 w 170216"/>
                <a:gd name="connsiteY4" fmla="*/ 251324 h 251324"/>
                <a:gd name="connsiteX5" fmla="*/ 32470 w 170216"/>
                <a:gd name="connsiteY5" fmla="*/ 91390 h 251324"/>
                <a:gd name="connsiteX6" fmla="*/ 9509 w 170216"/>
                <a:gd name="connsiteY6" fmla="*/ 22846 h 251324"/>
                <a:gd name="connsiteX7" fmla="*/ 32470 w 170216"/>
                <a:gd name="connsiteY7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216" h="251324">
                  <a:moveTo>
                    <a:pt x="32470" y="0"/>
                  </a:moveTo>
                  <a:cubicBezTo>
                    <a:pt x="78382" y="0"/>
                    <a:pt x="124299" y="22846"/>
                    <a:pt x="147254" y="45692"/>
                  </a:cubicBezTo>
                  <a:cubicBezTo>
                    <a:pt x="170216" y="68544"/>
                    <a:pt x="170216" y="91390"/>
                    <a:pt x="170216" y="114236"/>
                  </a:cubicBezTo>
                  <a:cubicBezTo>
                    <a:pt x="170216" y="182780"/>
                    <a:pt x="124299" y="228478"/>
                    <a:pt x="78382" y="228478"/>
                  </a:cubicBezTo>
                  <a:cubicBezTo>
                    <a:pt x="55426" y="251324"/>
                    <a:pt x="32470" y="251324"/>
                    <a:pt x="9509" y="251324"/>
                  </a:cubicBezTo>
                  <a:cubicBezTo>
                    <a:pt x="55426" y="205626"/>
                    <a:pt x="55426" y="137088"/>
                    <a:pt x="32470" y="91390"/>
                  </a:cubicBezTo>
                  <a:cubicBezTo>
                    <a:pt x="9509" y="22846"/>
                    <a:pt x="9509" y="22846"/>
                    <a:pt x="9509" y="22846"/>
                  </a:cubicBezTo>
                  <a:cubicBezTo>
                    <a:pt x="-13447" y="0"/>
                    <a:pt x="9509" y="0"/>
                    <a:pt x="3247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8" name="任意多边形 77"/>
            <p:cNvSpPr/>
            <p:nvPr/>
          </p:nvSpPr>
          <p:spPr>
            <a:xfrm>
              <a:off x="2066935" y="3037535"/>
              <a:ext cx="202995" cy="204550"/>
            </a:xfrm>
            <a:custGeom>
              <a:avLst/>
              <a:gdLst>
                <a:gd name="connsiteX0" fmla="*/ 67661 w 202995"/>
                <a:gd name="connsiteY0" fmla="*/ 0 h 204550"/>
                <a:gd name="connsiteX1" fmla="*/ 180442 w 202995"/>
                <a:gd name="connsiteY1" fmla="*/ 23625 h 204550"/>
                <a:gd name="connsiteX2" fmla="*/ 180442 w 202995"/>
                <a:gd name="connsiteY2" fmla="*/ 141770 h 204550"/>
                <a:gd name="connsiteX3" fmla="*/ 202995 w 202995"/>
                <a:gd name="connsiteY3" fmla="*/ 189027 h 204550"/>
                <a:gd name="connsiteX4" fmla="*/ 45107 w 202995"/>
                <a:gd name="connsiteY4" fmla="*/ 165402 h 204550"/>
                <a:gd name="connsiteX5" fmla="*/ 0 w 202995"/>
                <a:gd name="connsiteY5" fmla="*/ 70888 h 204550"/>
                <a:gd name="connsiteX6" fmla="*/ 67661 w 202995"/>
                <a:gd name="connsiteY6" fmla="*/ 0 h 20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2995" h="204550">
                  <a:moveTo>
                    <a:pt x="67661" y="0"/>
                  </a:moveTo>
                  <a:cubicBezTo>
                    <a:pt x="112775" y="0"/>
                    <a:pt x="135328" y="23625"/>
                    <a:pt x="180442" y="23625"/>
                  </a:cubicBezTo>
                  <a:cubicBezTo>
                    <a:pt x="157882" y="70888"/>
                    <a:pt x="157882" y="118145"/>
                    <a:pt x="180442" y="141770"/>
                  </a:cubicBezTo>
                  <a:cubicBezTo>
                    <a:pt x="180442" y="165402"/>
                    <a:pt x="202995" y="189027"/>
                    <a:pt x="202995" y="189027"/>
                  </a:cubicBezTo>
                  <a:cubicBezTo>
                    <a:pt x="157882" y="212659"/>
                    <a:pt x="90221" y="212659"/>
                    <a:pt x="45107" y="165402"/>
                  </a:cubicBezTo>
                  <a:cubicBezTo>
                    <a:pt x="0" y="141770"/>
                    <a:pt x="0" y="118145"/>
                    <a:pt x="0" y="70888"/>
                  </a:cubicBezTo>
                  <a:cubicBezTo>
                    <a:pt x="0" y="23625"/>
                    <a:pt x="45107" y="23625"/>
                    <a:pt x="6766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9" name="任意多边形 78"/>
            <p:cNvSpPr/>
            <p:nvPr/>
          </p:nvSpPr>
          <p:spPr>
            <a:xfrm>
              <a:off x="2289257" y="3037536"/>
              <a:ext cx="444650" cy="226191"/>
            </a:xfrm>
            <a:custGeom>
              <a:avLst/>
              <a:gdLst>
                <a:gd name="connsiteX0" fmla="*/ 93606 w 444650"/>
                <a:gd name="connsiteY0" fmla="*/ 0 h 226191"/>
                <a:gd name="connsiteX1" fmla="*/ 163819 w 444650"/>
                <a:gd name="connsiteY1" fmla="*/ 0 h 226191"/>
                <a:gd name="connsiteX2" fmla="*/ 163819 w 444650"/>
                <a:gd name="connsiteY2" fmla="*/ 139195 h 226191"/>
                <a:gd name="connsiteX3" fmla="*/ 257425 w 444650"/>
                <a:gd name="connsiteY3" fmla="*/ 162394 h 226191"/>
                <a:gd name="connsiteX4" fmla="*/ 257425 w 444650"/>
                <a:gd name="connsiteY4" fmla="*/ 115996 h 226191"/>
                <a:gd name="connsiteX5" fmla="*/ 187219 w 444650"/>
                <a:gd name="connsiteY5" fmla="*/ 69597 h 226191"/>
                <a:gd name="connsiteX6" fmla="*/ 234025 w 444650"/>
                <a:gd name="connsiteY6" fmla="*/ 23199 h 226191"/>
                <a:gd name="connsiteX7" fmla="*/ 351038 w 444650"/>
                <a:gd name="connsiteY7" fmla="*/ 92797 h 226191"/>
                <a:gd name="connsiteX8" fmla="*/ 444650 w 444650"/>
                <a:gd name="connsiteY8" fmla="*/ 115996 h 226191"/>
                <a:gd name="connsiteX9" fmla="*/ 421244 w 444650"/>
                <a:gd name="connsiteY9" fmla="*/ 162394 h 226191"/>
                <a:gd name="connsiteX10" fmla="*/ 304231 w 444650"/>
                <a:gd name="connsiteY10" fmla="*/ 208792 h 226191"/>
                <a:gd name="connsiteX11" fmla="*/ 210625 w 444650"/>
                <a:gd name="connsiteY11" fmla="*/ 208792 h 226191"/>
                <a:gd name="connsiteX12" fmla="*/ 117013 w 444650"/>
                <a:gd name="connsiteY12" fmla="*/ 162394 h 226191"/>
                <a:gd name="connsiteX13" fmla="*/ 0 w 444650"/>
                <a:gd name="connsiteY13" fmla="*/ 139195 h 226191"/>
                <a:gd name="connsiteX14" fmla="*/ 0 w 444650"/>
                <a:gd name="connsiteY14" fmla="*/ 69597 h 226191"/>
                <a:gd name="connsiteX15" fmla="*/ 93606 w 444650"/>
                <a:gd name="connsiteY15" fmla="*/ 0 h 226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4649" h="226191">
                  <a:moveTo>
                    <a:pt x="93606" y="0"/>
                  </a:moveTo>
                  <a:cubicBezTo>
                    <a:pt x="117013" y="0"/>
                    <a:pt x="140413" y="0"/>
                    <a:pt x="163819" y="0"/>
                  </a:cubicBezTo>
                  <a:cubicBezTo>
                    <a:pt x="140413" y="46398"/>
                    <a:pt x="140413" y="92797"/>
                    <a:pt x="163819" y="139195"/>
                  </a:cubicBezTo>
                  <a:cubicBezTo>
                    <a:pt x="187219" y="162394"/>
                    <a:pt x="210625" y="185593"/>
                    <a:pt x="257425" y="162394"/>
                  </a:cubicBezTo>
                  <a:cubicBezTo>
                    <a:pt x="257425" y="162394"/>
                    <a:pt x="257425" y="139195"/>
                    <a:pt x="257425" y="115996"/>
                  </a:cubicBezTo>
                  <a:cubicBezTo>
                    <a:pt x="234025" y="115996"/>
                    <a:pt x="187219" y="115996"/>
                    <a:pt x="187219" y="69597"/>
                  </a:cubicBezTo>
                  <a:cubicBezTo>
                    <a:pt x="187219" y="69597"/>
                    <a:pt x="210625" y="23199"/>
                    <a:pt x="234025" y="23199"/>
                  </a:cubicBezTo>
                  <a:cubicBezTo>
                    <a:pt x="280831" y="23199"/>
                    <a:pt x="304231" y="69597"/>
                    <a:pt x="351038" y="92797"/>
                  </a:cubicBezTo>
                  <a:cubicBezTo>
                    <a:pt x="374438" y="92797"/>
                    <a:pt x="421244" y="69597"/>
                    <a:pt x="444650" y="115996"/>
                  </a:cubicBezTo>
                  <a:cubicBezTo>
                    <a:pt x="444650" y="139195"/>
                    <a:pt x="421244" y="139195"/>
                    <a:pt x="421244" y="162394"/>
                  </a:cubicBezTo>
                  <a:cubicBezTo>
                    <a:pt x="374438" y="185593"/>
                    <a:pt x="280831" y="115996"/>
                    <a:pt x="304231" y="208792"/>
                  </a:cubicBezTo>
                  <a:cubicBezTo>
                    <a:pt x="257425" y="231991"/>
                    <a:pt x="234025" y="231991"/>
                    <a:pt x="210625" y="208792"/>
                  </a:cubicBezTo>
                  <a:cubicBezTo>
                    <a:pt x="163819" y="208792"/>
                    <a:pt x="163819" y="115996"/>
                    <a:pt x="117013" y="162394"/>
                  </a:cubicBezTo>
                  <a:cubicBezTo>
                    <a:pt x="70206" y="162394"/>
                    <a:pt x="23400" y="162394"/>
                    <a:pt x="0" y="139195"/>
                  </a:cubicBezTo>
                  <a:cubicBezTo>
                    <a:pt x="0" y="115996"/>
                    <a:pt x="0" y="92797"/>
                    <a:pt x="0" y="69597"/>
                  </a:cubicBezTo>
                  <a:cubicBezTo>
                    <a:pt x="0" y="23199"/>
                    <a:pt x="70206" y="46398"/>
                    <a:pt x="9360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0" name="任意多边形 79"/>
            <p:cNvSpPr/>
            <p:nvPr/>
          </p:nvSpPr>
          <p:spPr>
            <a:xfrm>
              <a:off x="3168894" y="3050714"/>
              <a:ext cx="212659" cy="230018"/>
            </a:xfrm>
            <a:custGeom>
              <a:avLst/>
              <a:gdLst>
                <a:gd name="connsiteX0" fmla="*/ 68671 w 212659"/>
                <a:gd name="connsiteY0" fmla="*/ 536 h 230018"/>
                <a:gd name="connsiteX1" fmla="*/ 94514 w 212659"/>
                <a:gd name="connsiteY1" fmla="*/ 1648 h 230018"/>
                <a:gd name="connsiteX2" fmla="*/ 141771 w 212659"/>
                <a:gd name="connsiteY2" fmla="*/ 10550 h 230018"/>
                <a:gd name="connsiteX3" fmla="*/ 212659 w 212659"/>
                <a:gd name="connsiteY3" fmla="*/ 105453 h 230018"/>
                <a:gd name="connsiteX4" fmla="*/ 189027 w 212659"/>
                <a:gd name="connsiteY4" fmla="*/ 200363 h 230018"/>
                <a:gd name="connsiteX5" fmla="*/ 0 w 212659"/>
                <a:gd name="connsiteY5" fmla="*/ 224085 h 230018"/>
                <a:gd name="connsiteX6" fmla="*/ 47257 w 212659"/>
                <a:gd name="connsiteY6" fmla="*/ 10550 h 230018"/>
                <a:gd name="connsiteX7" fmla="*/ 68671 w 212659"/>
                <a:gd name="connsiteY7" fmla="*/ 536 h 230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2659" h="230017">
                  <a:moveTo>
                    <a:pt x="68671" y="536"/>
                  </a:moveTo>
                  <a:cubicBezTo>
                    <a:pt x="76794" y="-576"/>
                    <a:pt x="85655" y="165"/>
                    <a:pt x="94514" y="1648"/>
                  </a:cubicBezTo>
                  <a:cubicBezTo>
                    <a:pt x="112239" y="4613"/>
                    <a:pt x="129958" y="10550"/>
                    <a:pt x="141771" y="10550"/>
                  </a:cubicBezTo>
                  <a:cubicBezTo>
                    <a:pt x="165402" y="10550"/>
                    <a:pt x="189027" y="58002"/>
                    <a:pt x="212659" y="105453"/>
                  </a:cubicBezTo>
                  <a:cubicBezTo>
                    <a:pt x="212659" y="129182"/>
                    <a:pt x="212659" y="176634"/>
                    <a:pt x="189027" y="200363"/>
                  </a:cubicBezTo>
                  <a:cubicBezTo>
                    <a:pt x="141771" y="247814"/>
                    <a:pt x="70882" y="224085"/>
                    <a:pt x="0" y="224085"/>
                  </a:cubicBezTo>
                  <a:cubicBezTo>
                    <a:pt x="70882" y="176634"/>
                    <a:pt x="70882" y="81724"/>
                    <a:pt x="47257" y="10550"/>
                  </a:cubicBezTo>
                  <a:cubicBezTo>
                    <a:pt x="53164" y="4616"/>
                    <a:pt x="60548" y="1649"/>
                    <a:pt x="68671" y="53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1" name="任意多边形 80"/>
            <p:cNvSpPr/>
            <p:nvPr/>
          </p:nvSpPr>
          <p:spPr>
            <a:xfrm>
              <a:off x="2801574" y="3346858"/>
              <a:ext cx="164331" cy="202995"/>
            </a:xfrm>
            <a:custGeom>
              <a:avLst/>
              <a:gdLst>
                <a:gd name="connsiteX0" fmla="*/ 164331 w 164331"/>
                <a:gd name="connsiteY0" fmla="*/ 0 h 202995"/>
                <a:gd name="connsiteX1" fmla="*/ 164331 w 164331"/>
                <a:gd name="connsiteY1" fmla="*/ 45107 h 202995"/>
                <a:gd name="connsiteX2" fmla="*/ 117378 w 164331"/>
                <a:gd name="connsiteY2" fmla="*/ 157882 h 202995"/>
                <a:gd name="connsiteX3" fmla="*/ 0 w 164331"/>
                <a:gd name="connsiteY3" fmla="*/ 202995 h 202995"/>
                <a:gd name="connsiteX4" fmla="*/ 23474 w 164331"/>
                <a:gd name="connsiteY4" fmla="*/ 45107 h 202995"/>
                <a:gd name="connsiteX5" fmla="*/ 164331 w 164331"/>
                <a:gd name="connsiteY5" fmla="*/ 0 h 202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331" h="202995">
                  <a:moveTo>
                    <a:pt x="164331" y="0"/>
                  </a:moveTo>
                  <a:cubicBezTo>
                    <a:pt x="164331" y="45107"/>
                    <a:pt x="164331" y="45107"/>
                    <a:pt x="164331" y="45107"/>
                  </a:cubicBezTo>
                  <a:cubicBezTo>
                    <a:pt x="164331" y="90221"/>
                    <a:pt x="140851" y="135328"/>
                    <a:pt x="117378" y="157882"/>
                  </a:cubicBezTo>
                  <a:cubicBezTo>
                    <a:pt x="70426" y="180442"/>
                    <a:pt x="46953" y="202995"/>
                    <a:pt x="0" y="202995"/>
                  </a:cubicBezTo>
                  <a:cubicBezTo>
                    <a:pt x="23474" y="157882"/>
                    <a:pt x="23474" y="90221"/>
                    <a:pt x="23474" y="45107"/>
                  </a:cubicBezTo>
                  <a:cubicBezTo>
                    <a:pt x="46953" y="0"/>
                    <a:pt x="117378" y="0"/>
                    <a:pt x="16433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2" name="任意多边形 81"/>
            <p:cNvSpPr/>
            <p:nvPr/>
          </p:nvSpPr>
          <p:spPr>
            <a:xfrm>
              <a:off x="2617911" y="3391478"/>
              <a:ext cx="135329" cy="158374"/>
            </a:xfrm>
            <a:custGeom>
              <a:avLst/>
              <a:gdLst>
                <a:gd name="connsiteX0" fmla="*/ 105592 w 135329"/>
                <a:gd name="connsiteY0" fmla="*/ 2 h 158374"/>
                <a:gd name="connsiteX1" fmla="*/ 135329 w 135329"/>
                <a:gd name="connsiteY1" fmla="*/ 45600 h 158374"/>
                <a:gd name="connsiteX2" fmla="*/ 90215 w 135329"/>
                <a:gd name="connsiteY2" fmla="*/ 158374 h 158374"/>
                <a:gd name="connsiteX3" fmla="*/ 0 w 135329"/>
                <a:gd name="connsiteY3" fmla="*/ 113261 h 158374"/>
                <a:gd name="connsiteX4" fmla="*/ 22554 w 135329"/>
                <a:gd name="connsiteY4" fmla="*/ 45600 h 158374"/>
                <a:gd name="connsiteX5" fmla="*/ 87396 w 135329"/>
                <a:gd name="connsiteY5" fmla="*/ 3305 h 158374"/>
                <a:gd name="connsiteX6" fmla="*/ 105592 w 135329"/>
                <a:gd name="connsiteY6" fmla="*/ 2 h 15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329" h="158374">
                  <a:moveTo>
                    <a:pt x="105592" y="2"/>
                  </a:moveTo>
                  <a:cubicBezTo>
                    <a:pt x="122643" y="134"/>
                    <a:pt x="135329" y="11765"/>
                    <a:pt x="135329" y="45600"/>
                  </a:cubicBezTo>
                  <a:cubicBezTo>
                    <a:pt x="135329" y="90707"/>
                    <a:pt x="135329" y="135821"/>
                    <a:pt x="90215" y="158374"/>
                  </a:cubicBezTo>
                  <a:cubicBezTo>
                    <a:pt x="0" y="113261"/>
                    <a:pt x="0" y="113261"/>
                    <a:pt x="0" y="113261"/>
                  </a:cubicBezTo>
                  <a:cubicBezTo>
                    <a:pt x="22554" y="45600"/>
                    <a:pt x="22554" y="45600"/>
                    <a:pt x="22554" y="45600"/>
                  </a:cubicBezTo>
                  <a:cubicBezTo>
                    <a:pt x="33831" y="34323"/>
                    <a:pt x="62023" y="11769"/>
                    <a:pt x="87396" y="3305"/>
                  </a:cubicBezTo>
                  <a:cubicBezTo>
                    <a:pt x="93741" y="1191"/>
                    <a:pt x="99909" y="-42"/>
                    <a:pt x="105592" y="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3" name="任意多边形 82"/>
            <p:cNvSpPr/>
            <p:nvPr/>
          </p:nvSpPr>
          <p:spPr>
            <a:xfrm>
              <a:off x="2289257" y="3414524"/>
              <a:ext cx="280326" cy="151286"/>
            </a:xfrm>
            <a:custGeom>
              <a:avLst/>
              <a:gdLst>
                <a:gd name="connsiteX0" fmla="*/ 210241 w 280326"/>
                <a:gd name="connsiteY0" fmla="*/ 0 h 151286"/>
                <a:gd name="connsiteX1" fmla="*/ 280326 w 280326"/>
                <a:gd name="connsiteY1" fmla="*/ 23473 h 151286"/>
                <a:gd name="connsiteX2" fmla="*/ 186884 w 280326"/>
                <a:gd name="connsiteY2" fmla="*/ 140851 h 151286"/>
                <a:gd name="connsiteX3" fmla="*/ 0 w 280326"/>
                <a:gd name="connsiteY3" fmla="*/ 140851 h 151286"/>
                <a:gd name="connsiteX4" fmla="*/ 163520 w 280326"/>
                <a:gd name="connsiteY4" fmla="*/ 70426 h 151286"/>
                <a:gd name="connsiteX5" fmla="*/ 210241 w 280326"/>
                <a:gd name="connsiteY5" fmla="*/ 0 h 151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0326" h="151286">
                  <a:moveTo>
                    <a:pt x="210241" y="0"/>
                  </a:moveTo>
                  <a:cubicBezTo>
                    <a:pt x="233605" y="0"/>
                    <a:pt x="256962" y="0"/>
                    <a:pt x="280326" y="23473"/>
                  </a:cubicBezTo>
                  <a:cubicBezTo>
                    <a:pt x="256962" y="93905"/>
                    <a:pt x="210241" y="117378"/>
                    <a:pt x="186884" y="140851"/>
                  </a:cubicBezTo>
                  <a:cubicBezTo>
                    <a:pt x="116799" y="164330"/>
                    <a:pt x="70078" y="140851"/>
                    <a:pt x="0" y="140851"/>
                  </a:cubicBezTo>
                  <a:cubicBezTo>
                    <a:pt x="46721" y="140851"/>
                    <a:pt x="140163" y="140851"/>
                    <a:pt x="163520" y="70426"/>
                  </a:cubicBezTo>
                  <a:cubicBezTo>
                    <a:pt x="186884" y="46952"/>
                    <a:pt x="163520" y="0"/>
                    <a:pt x="21024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4" name="任意多边形 83"/>
            <p:cNvSpPr/>
            <p:nvPr/>
          </p:nvSpPr>
          <p:spPr>
            <a:xfrm>
              <a:off x="1755254" y="3536349"/>
              <a:ext cx="1796415" cy="773150"/>
            </a:xfrm>
            <a:custGeom>
              <a:avLst/>
              <a:gdLst>
                <a:gd name="connsiteX0" fmla="*/ 303895 w 1796415"/>
                <a:gd name="connsiteY0" fmla="*/ 0 h 773150"/>
                <a:gd name="connsiteX1" fmla="*/ 422416 w 1796415"/>
                <a:gd name="connsiteY1" fmla="*/ 17486 h 773150"/>
                <a:gd name="connsiteX2" fmla="*/ 168029 w 1796415"/>
                <a:gd name="connsiteY2" fmla="*/ 110733 h 773150"/>
                <a:gd name="connsiteX3" fmla="*/ 168029 w 1796415"/>
                <a:gd name="connsiteY3" fmla="*/ 227301 h 773150"/>
                <a:gd name="connsiteX4" fmla="*/ 422416 w 1796415"/>
                <a:gd name="connsiteY4" fmla="*/ 250610 h 773150"/>
                <a:gd name="connsiteX5" fmla="*/ 954309 w 1796415"/>
                <a:gd name="connsiteY5" fmla="*/ 367178 h 773150"/>
                <a:gd name="connsiteX6" fmla="*/ 1509323 w 1796415"/>
                <a:gd name="connsiteY6" fmla="*/ 483740 h 773150"/>
                <a:gd name="connsiteX7" fmla="*/ 1786836 w 1796415"/>
                <a:gd name="connsiteY7" fmla="*/ 623616 h 773150"/>
                <a:gd name="connsiteX8" fmla="*/ 1763710 w 1796415"/>
                <a:gd name="connsiteY8" fmla="*/ 740184 h 773150"/>
                <a:gd name="connsiteX9" fmla="*/ 1648079 w 1796415"/>
                <a:gd name="connsiteY9" fmla="*/ 763493 h 773150"/>
                <a:gd name="connsiteX10" fmla="*/ 1624953 w 1796415"/>
                <a:gd name="connsiteY10" fmla="*/ 740184 h 773150"/>
                <a:gd name="connsiteX11" fmla="*/ 1578701 w 1796415"/>
                <a:gd name="connsiteY11" fmla="*/ 576993 h 773150"/>
                <a:gd name="connsiteX12" fmla="*/ 1069934 w 1796415"/>
                <a:gd name="connsiteY12" fmla="*/ 530363 h 773150"/>
                <a:gd name="connsiteX13" fmla="*/ 884931 w 1796415"/>
                <a:gd name="connsiteY13" fmla="*/ 367178 h 773150"/>
                <a:gd name="connsiteX14" fmla="*/ 75531 w 1796415"/>
                <a:gd name="connsiteY14" fmla="*/ 320548 h 773150"/>
                <a:gd name="connsiteX15" fmla="*/ 6152 w 1796415"/>
                <a:gd name="connsiteY15" fmla="*/ 203986 h 773150"/>
                <a:gd name="connsiteX16" fmla="*/ 168029 w 1796415"/>
                <a:gd name="connsiteY16" fmla="*/ 17486 h 773150"/>
                <a:gd name="connsiteX17" fmla="*/ 303895 w 1796415"/>
                <a:gd name="connsiteY17" fmla="*/ 0 h 773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96414" h="773150">
                  <a:moveTo>
                    <a:pt x="303895" y="0"/>
                  </a:moveTo>
                  <a:cubicBezTo>
                    <a:pt x="347256" y="0"/>
                    <a:pt x="387727" y="5829"/>
                    <a:pt x="422416" y="17486"/>
                  </a:cubicBezTo>
                  <a:cubicBezTo>
                    <a:pt x="329911" y="17486"/>
                    <a:pt x="237407" y="40794"/>
                    <a:pt x="168029" y="110733"/>
                  </a:cubicBezTo>
                  <a:cubicBezTo>
                    <a:pt x="144903" y="157362"/>
                    <a:pt x="144903" y="180671"/>
                    <a:pt x="168029" y="227301"/>
                  </a:cubicBezTo>
                  <a:cubicBezTo>
                    <a:pt x="214281" y="297239"/>
                    <a:pt x="329911" y="250610"/>
                    <a:pt x="422416" y="250610"/>
                  </a:cubicBezTo>
                  <a:cubicBezTo>
                    <a:pt x="607418" y="227301"/>
                    <a:pt x="838679" y="203986"/>
                    <a:pt x="954309" y="367178"/>
                  </a:cubicBezTo>
                  <a:cubicBezTo>
                    <a:pt x="1093060" y="530363"/>
                    <a:pt x="1324320" y="460425"/>
                    <a:pt x="1509323" y="483740"/>
                  </a:cubicBezTo>
                  <a:cubicBezTo>
                    <a:pt x="1601827" y="507054"/>
                    <a:pt x="1740584" y="507054"/>
                    <a:pt x="1786836" y="623616"/>
                  </a:cubicBezTo>
                  <a:cubicBezTo>
                    <a:pt x="1809962" y="670240"/>
                    <a:pt x="1786836" y="693555"/>
                    <a:pt x="1763710" y="740184"/>
                  </a:cubicBezTo>
                  <a:cubicBezTo>
                    <a:pt x="1740584" y="763493"/>
                    <a:pt x="1694331" y="786808"/>
                    <a:pt x="1648079" y="763493"/>
                  </a:cubicBezTo>
                  <a:cubicBezTo>
                    <a:pt x="1624953" y="740184"/>
                    <a:pt x="1624953" y="740184"/>
                    <a:pt x="1624953" y="740184"/>
                  </a:cubicBezTo>
                  <a:cubicBezTo>
                    <a:pt x="1648079" y="693555"/>
                    <a:pt x="1648079" y="600302"/>
                    <a:pt x="1578701" y="576993"/>
                  </a:cubicBezTo>
                  <a:cubicBezTo>
                    <a:pt x="1416825" y="507054"/>
                    <a:pt x="1231816" y="553678"/>
                    <a:pt x="1069934" y="530363"/>
                  </a:cubicBezTo>
                  <a:cubicBezTo>
                    <a:pt x="1000561" y="507054"/>
                    <a:pt x="908057" y="460425"/>
                    <a:pt x="884931" y="367178"/>
                  </a:cubicBezTo>
                  <a:cubicBezTo>
                    <a:pt x="630544" y="203986"/>
                    <a:pt x="329911" y="460425"/>
                    <a:pt x="75531" y="320548"/>
                  </a:cubicBezTo>
                  <a:cubicBezTo>
                    <a:pt x="29279" y="297239"/>
                    <a:pt x="-16974" y="250610"/>
                    <a:pt x="6152" y="203986"/>
                  </a:cubicBezTo>
                  <a:cubicBezTo>
                    <a:pt x="29279" y="110733"/>
                    <a:pt x="98651" y="64109"/>
                    <a:pt x="168029" y="17486"/>
                  </a:cubicBezTo>
                  <a:cubicBezTo>
                    <a:pt x="214281" y="5829"/>
                    <a:pt x="260533" y="0"/>
                    <a:pt x="30389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5" name="任意多边形 84"/>
            <p:cNvSpPr/>
            <p:nvPr/>
          </p:nvSpPr>
          <p:spPr>
            <a:xfrm>
              <a:off x="2421956" y="3549853"/>
              <a:ext cx="215288" cy="164331"/>
            </a:xfrm>
            <a:custGeom>
              <a:avLst/>
              <a:gdLst>
                <a:gd name="connsiteX0" fmla="*/ 168890 w 215288"/>
                <a:gd name="connsiteY0" fmla="*/ 0 h 164331"/>
                <a:gd name="connsiteX1" fmla="*/ 215288 w 215288"/>
                <a:gd name="connsiteY1" fmla="*/ 23474 h 164331"/>
                <a:gd name="connsiteX2" fmla="*/ 99292 w 215288"/>
                <a:gd name="connsiteY2" fmla="*/ 164331 h 164331"/>
                <a:gd name="connsiteX3" fmla="*/ 29695 w 215288"/>
                <a:gd name="connsiteY3" fmla="*/ 164331 h 164331"/>
                <a:gd name="connsiteX4" fmla="*/ 6496 w 215288"/>
                <a:gd name="connsiteY4" fmla="*/ 70426 h 164331"/>
                <a:gd name="connsiteX5" fmla="*/ 168890 w 215288"/>
                <a:gd name="connsiteY5" fmla="*/ 0 h 164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287" h="164331">
                  <a:moveTo>
                    <a:pt x="168890" y="0"/>
                  </a:moveTo>
                  <a:cubicBezTo>
                    <a:pt x="215288" y="23474"/>
                    <a:pt x="215288" y="23474"/>
                    <a:pt x="215288" y="23474"/>
                  </a:cubicBezTo>
                  <a:cubicBezTo>
                    <a:pt x="168890" y="46953"/>
                    <a:pt x="122492" y="93905"/>
                    <a:pt x="99292" y="164331"/>
                  </a:cubicBezTo>
                  <a:cubicBezTo>
                    <a:pt x="76093" y="164331"/>
                    <a:pt x="52894" y="164331"/>
                    <a:pt x="29695" y="164331"/>
                  </a:cubicBezTo>
                  <a:cubicBezTo>
                    <a:pt x="29695" y="140851"/>
                    <a:pt x="-16703" y="93905"/>
                    <a:pt x="6496" y="70426"/>
                  </a:cubicBezTo>
                  <a:cubicBezTo>
                    <a:pt x="76093" y="70426"/>
                    <a:pt x="122492" y="23474"/>
                    <a:pt x="16889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6" name="任意多边形 85"/>
            <p:cNvSpPr/>
            <p:nvPr/>
          </p:nvSpPr>
          <p:spPr>
            <a:xfrm>
              <a:off x="1622285" y="3578848"/>
              <a:ext cx="164330" cy="251324"/>
            </a:xfrm>
            <a:custGeom>
              <a:avLst/>
              <a:gdLst>
                <a:gd name="connsiteX0" fmla="*/ 164330 w 164330"/>
                <a:gd name="connsiteY0" fmla="*/ 0 h 251324"/>
                <a:gd name="connsiteX1" fmla="*/ 93898 w 164330"/>
                <a:gd name="connsiteY1" fmla="*/ 251324 h 251324"/>
                <a:gd name="connsiteX2" fmla="*/ 0 w 164330"/>
                <a:gd name="connsiteY2" fmla="*/ 182780 h 251324"/>
                <a:gd name="connsiteX3" fmla="*/ 70425 w 164330"/>
                <a:gd name="connsiteY3" fmla="*/ 22846 h 251324"/>
                <a:gd name="connsiteX4" fmla="*/ 164330 w 164330"/>
                <a:gd name="connsiteY4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330" h="251324">
                  <a:moveTo>
                    <a:pt x="164330" y="0"/>
                  </a:moveTo>
                  <a:cubicBezTo>
                    <a:pt x="117378" y="68544"/>
                    <a:pt x="46952" y="159934"/>
                    <a:pt x="93898" y="251324"/>
                  </a:cubicBezTo>
                  <a:cubicBezTo>
                    <a:pt x="46952" y="251324"/>
                    <a:pt x="0" y="228478"/>
                    <a:pt x="0" y="182780"/>
                  </a:cubicBezTo>
                  <a:cubicBezTo>
                    <a:pt x="0" y="137088"/>
                    <a:pt x="23473" y="68544"/>
                    <a:pt x="70425" y="22846"/>
                  </a:cubicBezTo>
                  <a:cubicBezTo>
                    <a:pt x="93898" y="0"/>
                    <a:pt x="140851" y="0"/>
                    <a:pt x="16433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7" name="任意多边形 86"/>
            <p:cNvSpPr/>
            <p:nvPr/>
          </p:nvSpPr>
          <p:spPr>
            <a:xfrm>
              <a:off x="1457954" y="3617514"/>
              <a:ext cx="144998" cy="241661"/>
            </a:xfrm>
            <a:custGeom>
              <a:avLst/>
              <a:gdLst>
                <a:gd name="connsiteX0" fmla="*/ 96664 w 144998"/>
                <a:gd name="connsiteY0" fmla="*/ 0 h 241661"/>
                <a:gd name="connsiteX1" fmla="*/ 144998 w 144998"/>
                <a:gd name="connsiteY1" fmla="*/ 0 h 241661"/>
                <a:gd name="connsiteX2" fmla="*/ 144998 w 144998"/>
                <a:gd name="connsiteY2" fmla="*/ 217494 h 241661"/>
                <a:gd name="connsiteX3" fmla="*/ 48329 w 144998"/>
                <a:gd name="connsiteY3" fmla="*/ 241661 h 241661"/>
                <a:gd name="connsiteX4" fmla="*/ 0 w 144998"/>
                <a:gd name="connsiteY4" fmla="*/ 144998 h 241661"/>
                <a:gd name="connsiteX5" fmla="*/ 96664 w 144998"/>
                <a:gd name="connsiteY5" fmla="*/ 0 h 241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998" h="241660">
                  <a:moveTo>
                    <a:pt x="96664" y="0"/>
                  </a:moveTo>
                  <a:cubicBezTo>
                    <a:pt x="120831" y="24168"/>
                    <a:pt x="120831" y="0"/>
                    <a:pt x="144998" y="0"/>
                  </a:cubicBezTo>
                  <a:cubicBezTo>
                    <a:pt x="120831" y="72496"/>
                    <a:pt x="96664" y="169159"/>
                    <a:pt x="144998" y="217494"/>
                  </a:cubicBezTo>
                  <a:cubicBezTo>
                    <a:pt x="96664" y="241661"/>
                    <a:pt x="72496" y="241661"/>
                    <a:pt x="48329" y="241661"/>
                  </a:cubicBezTo>
                  <a:cubicBezTo>
                    <a:pt x="24168" y="217494"/>
                    <a:pt x="0" y="193327"/>
                    <a:pt x="0" y="144998"/>
                  </a:cubicBezTo>
                  <a:cubicBezTo>
                    <a:pt x="0" y="96664"/>
                    <a:pt x="24168" y="48329"/>
                    <a:pt x="9666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8" name="任意多边形 87"/>
            <p:cNvSpPr/>
            <p:nvPr/>
          </p:nvSpPr>
          <p:spPr>
            <a:xfrm>
              <a:off x="1970272" y="3618229"/>
              <a:ext cx="396322" cy="115281"/>
            </a:xfrm>
            <a:custGeom>
              <a:avLst/>
              <a:gdLst>
                <a:gd name="connsiteX0" fmla="*/ 298334 w 396322"/>
                <a:gd name="connsiteY0" fmla="*/ 392 h 115281"/>
                <a:gd name="connsiteX1" fmla="*/ 396322 w 396322"/>
                <a:gd name="connsiteY1" fmla="*/ 2507 h 115281"/>
                <a:gd name="connsiteX2" fmla="*/ 396322 w 396322"/>
                <a:gd name="connsiteY2" fmla="*/ 92727 h 115281"/>
                <a:gd name="connsiteX3" fmla="*/ 23309 w 396322"/>
                <a:gd name="connsiteY3" fmla="*/ 115281 h 115281"/>
                <a:gd name="connsiteX4" fmla="*/ 0 w 396322"/>
                <a:gd name="connsiteY4" fmla="*/ 70174 h 115281"/>
                <a:gd name="connsiteX5" fmla="*/ 189417 w 396322"/>
                <a:gd name="connsiteY5" fmla="*/ 2507 h 115281"/>
                <a:gd name="connsiteX6" fmla="*/ 298334 w 396322"/>
                <a:gd name="connsiteY6" fmla="*/ 392 h 115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6322" h="115280">
                  <a:moveTo>
                    <a:pt x="298334" y="392"/>
                  </a:moveTo>
                  <a:cubicBezTo>
                    <a:pt x="333668" y="1097"/>
                    <a:pt x="367180" y="2507"/>
                    <a:pt x="396322" y="2507"/>
                  </a:cubicBezTo>
                  <a:cubicBezTo>
                    <a:pt x="396322" y="92727"/>
                    <a:pt x="396322" y="92727"/>
                    <a:pt x="396322" y="92727"/>
                  </a:cubicBezTo>
                  <a:cubicBezTo>
                    <a:pt x="279753" y="115281"/>
                    <a:pt x="139877" y="115281"/>
                    <a:pt x="23309" y="115281"/>
                  </a:cubicBezTo>
                  <a:cubicBezTo>
                    <a:pt x="0" y="115281"/>
                    <a:pt x="0" y="92727"/>
                    <a:pt x="0" y="70174"/>
                  </a:cubicBezTo>
                  <a:cubicBezTo>
                    <a:pt x="46623" y="25060"/>
                    <a:pt x="116562" y="8145"/>
                    <a:pt x="189417" y="2507"/>
                  </a:cubicBezTo>
                  <a:cubicBezTo>
                    <a:pt x="225845" y="-312"/>
                    <a:pt x="263000" y="-312"/>
                    <a:pt x="298334" y="39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9" name="任意多边形 88"/>
            <p:cNvSpPr/>
            <p:nvPr/>
          </p:nvSpPr>
          <p:spPr>
            <a:xfrm>
              <a:off x="3497549" y="4110499"/>
              <a:ext cx="299658" cy="546959"/>
            </a:xfrm>
            <a:custGeom>
              <a:avLst/>
              <a:gdLst>
                <a:gd name="connsiteX0" fmla="*/ 92199 w 299658"/>
                <a:gd name="connsiteY0" fmla="*/ 0 h 546959"/>
                <a:gd name="connsiteX1" fmla="*/ 299658 w 299658"/>
                <a:gd name="connsiteY1" fmla="*/ 140163 h 546959"/>
                <a:gd name="connsiteX2" fmla="*/ 299658 w 299658"/>
                <a:gd name="connsiteY2" fmla="*/ 210242 h 546959"/>
                <a:gd name="connsiteX3" fmla="*/ 161352 w 299658"/>
                <a:gd name="connsiteY3" fmla="*/ 256963 h 546959"/>
                <a:gd name="connsiteX4" fmla="*/ 138299 w 299658"/>
                <a:gd name="connsiteY4" fmla="*/ 210242 h 546959"/>
                <a:gd name="connsiteX5" fmla="*/ 46099 w 299658"/>
                <a:gd name="connsiteY5" fmla="*/ 256963 h 546959"/>
                <a:gd name="connsiteX6" fmla="*/ 138299 w 299658"/>
                <a:gd name="connsiteY6" fmla="*/ 327041 h 546959"/>
                <a:gd name="connsiteX7" fmla="*/ 207458 w 299658"/>
                <a:gd name="connsiteY7" fmla="*/ 327041 h 546959"/>
                <a:gd name="connsiteX8" fmla="*/ 230505 w 299658"/>
                <a:gd name="connsiteY8" fmla="*/ 443847 h 546959"/>
                <a:gd name="connsiteX9" fmla="*/ 184405 w 299658"/>
                <a:gd name="connsiteY9" fmla="*/ 513925 h 546959"/>
                <a:gd name="connsiteX10" fmla="*/ 0 w 299658"/>
                <a:gd name="connsiteY10" fmla="*/ 537282 h 546959"/>
                <a:gd name="connsiteX11" fmla="*/ 46099 w 299658"/>
                <a:gd name="connsiteY11" fmla="*/ 327041 h 546959"/>
                <a:gd name="connsiteX12" fmla="*/ 23046 w 299658"/>
                <a:gd name="connsiteY12" fmla="*/ 233599 h 546959"/>
                <a:gd name="connsiteX13" fmla="*/ 115252 w 299658"/>
                <a:gd name="connsiteY13" fmla="*/ 70079 h 546959"/>
                <a:gd name="connsiteX14" fmla="*/ 92199 w 299658"/>
                <a:gd name="connsiteY14" fmla="*/ 0 h 546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9658" h="546959">
                  <a:moveTo>
                    <a:pt x="92199" y="0"/>
                  </a:moveTo>
                  <a:cubicBezTo>
                    <a:pt x="184405" y="0"/>
                    <a:pt x="299658" y="46721"/>
                    <a:pt x="299658" y="140163"/>
                  </a:cubicBezTo>
                  <a:cubicBezTo>
                    <a:pt x="299658" y="163521"/>
                    <a:pt x="299658" y="186884"/>
                    <a:pt x="299658" y="210242"/>
                  </a:cubicBezTo>
                  <a:cubicBezTo>
                    <a:pt x="230505" y="186884"/>
                    <a:pt x="230505" y="256963"/>
                    <a:pt x="161352" y="256963"/>
                  </a:cubicBezTo>
                  <a:cubicBezTo>
                    <a:pt x="138299" y="210242"/>
                    <a:pt x="138299" y="210242"/>
                    <a:pt x="138299" y="210242"/>
                  </a:cubicBezTo>
                  <a:cubicBezTo>
                    <a:pt x="115252" y="233599"/>
                    <a:pt x="46099" y="210242"/>
                    <a:pt x="46099" y="256963"/>
                  </a:cubicBezTo>
                  <a:cubicBezTo>
                    <a:pt x="46099" y="303684"/>
                    <a:pt x="115252" y="280320"/>
                    <a:pt x="138299" y="327041"/>
                  </a:cubicBezTo>
                  <a:cubicBezTo>
                    <a:pt x="161352" y="303684"/>
                    <a:pt x="184405" y="327041"/>
                    <a:pt x="207458" y="327041"/>
                  </a:cubicBezTo>
                  <a:cubicBezTo>
                    <a:pt x="230505" y="350405"/>
                    <a:pt x="253558" y="397126"/>
                    <a:pt x="230505" y="443847"/>
                  </a:cubicBezTo>
                  <a:cubicBezTo>
                    <a:pt x="184405" y="513925"/>
                    <a:pt x="184405" y="513925"/>
                    <a:pt x="184405" y="513925"/>
                  </a:cubicBezTo>
                  <a:cubicBezTo>
                    <a:pt x="115252" y="537282"/>
                    <a:pt x="46099" y="560646"/>
                    <a:pt x="0" y="537282"/>
                  </a:cubicBezTo>
                  <a:cubicBezTo>
                    <a:pt x="46099" y="490561"/>
                    <a:pt x="69152" y="397126"/>
                    <a:pt x="46099" y="327041"/>
                  </a:cubicBezTo>
                  <a:cubicBezTo>
                    <a:pt x="46099" y="303684"/>
                    <a:pt x="23046" y="256963"/>
                    <a:pt x="23046" y="233599"/>
                  </a:cubicBezTo>
                  <a:cubicBezTo>
                    <a:pt x="92199" y="210242"/>
                    <a:pt x="115252" y="140163"/>
                    <a:pt x="115252" y="70079"/>
                  </a:cubicBezTo>
                  <a:cubicBezTo>
                    <a:pt x="92199" y="0"/>
                    <a:pt x="92199" y="0"/>
                    <a:pt x="9219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0" name="任意多边形 89"/>
            <p:cNvSpPr/>
            <p:nvPr/>
          </p:nvSpPr>
          <p:spPr>
            <a:xfrm>
              <a:off x="2650862" y="4245827"/>
              <a:ext cx="846687" cy="473652"/>
            </a:xfrm>
            <a:custGeom>
              <a:avLst/>
              <a:gdLst>
                <a:gd name="connsiteX0" fmla="*/ 497914 w 846687"/>
                <a:gd name="connsiteY0" fmla="*/ 0 h 473652"/>
                <a:gd name="connsiteX1" fmla="*/ 590918 w 846687"/>
                <a:gd name="connsiteY1" fmla="*/ 47366 h 473652"/>
                <a:gd name="connsiteX2" fmla="*/ 753677 w 846687"/>
                <a:gd name="connsiteY2" fmla="*/ 94726 h 473652"/>
                <a:gd name="connsiteX3" fmla="*/ 846687 w 846687"/>
                <a:gd name="connsiteY3" fmla="*/ 236826 h 473652"/>
                <a:gd name="connsiteX4" fmla="*/ 753677 w 846687"/>
                <a:gd name="connsiteY4" fmla="*/ 378919 h 473652"/>
                <a:gd name="connsiteX5" fmla="*/ 590918 w 846687"/>
                <a:gd name="connsiteY5" fmla="*/ 402605 h 473652"/>
                <a:gd name="connsiteX6" fmla="*/ 451412 w 846687"/>
                <a:gd name="connsiteY6" fmla="*/ 473652 h 473652"/>
                <a:gd name="connsiteX7" fmla="*/ 265399 w 846687"/>
                <a:gd name="connsiteY7" fmla="*/ 402605 h 473652"/>
                <a:gd name="connsiteX8" fmla="*/ 125887 w 846687"/>
                <a:gd name="connsiteY8" fmla="*/ 378919 h 473652"/>
                <a:gd name="connsiteX9" fmla="*/ 9630 w 846687"/>
                <a:gd name="connsiteY9" fmla="*/ 284192 h 473652"/>
                <a:gd name="connsiteX10" fmla="*/ 32884 w 846687"/>
                <a:gd name="connsiteY10" fmla="*/ 189459 h 473652"/>
                <a:gd name="connsiteX11" fmla="*/ 172395 w 846687"/>
                <a:gd name="connsiteY11" fmla="*/ 142093 h 473652"/>
                <a:gd name="connsiteX12" fmla="*/ 195643 w 846687"/>
                <a:gd name="connsiteY12" fmla="*/ 94726 h 473652"/>
                <a:gd name="connsiteX13" fmla="*/ 311901 w 846687"/>
                <a:gd name="connsiteY13" fmla="*/ 47366 h 473652"/>
                <a:gd name="connsiteX14" fmla="*/ 311901 w 846687"/>
                <a:gd name="connsiteY14" fmla="*/ 71046 h 473652"/>
                <a:gd name="connsiteX15" fmla="*/ 195643 w 846687"/>
                <a:gd name="connsiteY15" fmla="*/ 165779 h 473652"/>
                <a:gd name="connsiteX16" fmla="*/ 218897 w 846687"/>
                <a:gd name="connsiteY16" fmla="*/ 307872 h 473652"/>
                <a:gd name="connsiteX17" fmla="*/ 474660 w 846687"/>
                <a:gd name="connsiteY17" fmla="*/ 331552 h 473652"/>
                <a:gd name="connsiteX18" fmla="*/ 544416 w 846687"/>
                <a:gd name="connsiteY18" fmla="*/ 284192 h 473652"/>
                <a:gd name="connsiteX19" fmla="*/ 521162 w 846687"/>
                <a:gd name="connsiteY19" fmla="*/ 189459 h 473652"/>
                <a:gd name="connsiteX20" fmla="*/ 428158 w 846687"/>
                <a:gd name="connsiteY20" fmla="*/ 142093 h 473652"/>
                <a:gd name="connsiteX21" fmla="*/ 428158 w 846687"/>
                <a:gd name="connsiteY21" fmla="*/ 213139 h 473652"/>
                <a:gd name="connsiteX22" fmla="*/ 474660 w 846687"/>
                <a:gd name="connsiteY22" fmla="*/ 236826 h 473652"/>
                <a:gd name="connsiteX23" fmla="*/ 404904 w 846687"/>
                <a:gd name="connsiteY23" fmla="*/ 284192 h 473652"/>
                <a:gd name="connsiteX24" fmla="*/ 265399 w 846687"/>
                <a:gd name="connsiteY24" fmla="*/ 236826 h 473652"/>
                <a:gd name="connsiteX25" fmla="*/ 265399 w 846687"/>
                <a:gd name="connsiteY25" fmla="*/ 165779 h 473652"/>
                <a:gd name="connsiteX26" fmla="*/ 404904 w 846687"/>
                <a:gd name="connsiteY26" fmla="*/ 71046 h 473652"/>
                <a:gd name="connsiteX27" fmla="*/ 497914 w 846687"/>
                <a:gd name="connsiteY27" fmla="*/ 0 h 473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846687" h="473651">
                  <a:moveTo>
                    <a:pt x="497914" y="0"/>
                  </a:moveTo>
                  <a:cubicBezTo>
                    <a:pt x="544416" y="0"/>
                    <a:pt x="590918" y="23680"/>
                    <a:pt x="590918" y="47366"/>
                  </a:cubicBezTo>
                  <a:cubicBezTo>
                    <a:pt x="637419" y="118412"/>
                    <a:pt x="707175" y="71046"/>
                    <a:pt x="753677" y="94726"/>
                  </a:cubicBezTo>
                  <a:cubicBezTo>
                    <a:pt x="823433" y="118412"/>
                    <a:pt x="846687" y="189459"/>
                    <a:pt x="846687" y="236826"/>
                  </a:cubicBezTo>
                  <a:cubicBezTo>
                    <a:pt x="846687" y="307872"/>
                    <a:pt x="800185" y="355239"/>
                    <a:pt x="753677" y="378919"/>
                  </a:cubicBezTo>
                  <a:cubicBezTo>
                    <a:pt x="707175" y="426285"/>
                    <a:pt x="637419" y="402605"/>
                    <a:pt x="590918" y="402605"/>
                  </a:cubicBezTo>
                  <a:cubicBezTo>
                    <a:pt x="567670" y="449965"/>
                    <a:pt x="497914" y="449965"/>
                    <a:pt x="451412" y="473652"/>
                  </a:cubicBezTo>
                  <a:cubicBezTo>
                    <a:pt x="381656" y="473652"/>
                    <a:pt x="288647" y="473652"/>
                    <a:pt x="265399" y="402605"/>
                  </a:cubicBezTo>
                  <a:cubicBezTo>
                    <a:pt x="242145" y="355239"/>
                    <a:pt x="172395" y="402605"/>
                    <a:pt x="125887" y="378919"/>
                  </a:cubicBezTo>
                  <a:cubicBezTo>
                    <a:pt x="79386" y="378919"/>
                    <a:pt x="32884" y="331552"/>
                    <a:pt x="9630" y="284192"/>
                  </a:cubicBezTo>
                  <a:cubicBezTo>
                    <a:pt x="-13618" y="260506"/>
                    <a:pt x="9630" y="213139"/>
                    <a:pt x="32884" y="189459"/>
                  </a:cubicBezTo>
                  <a:cubicBezTo>
                    <a:pt x="56138" y="142093"/>
                    <a:pt x="125887" y="165779"/>
                    <a:pt x="172395" y="142093"/>
                  </a:cubicBezTo>
                  <a:cubicBezTo>
                    <a:pt x="195643" y="118412"/>
                    <a:pt x="172395" y="118412"/>
                    <a:pt x="195643" y="94726"/>
                  </a:cubicBezTo>
                  <a:cubicBezTo>
                    <a:pt x="218897" y="71046"/>
                    <a:pt x="265399" y="23680"/>
                    <a:pt x="311901" y="47366"/>
                  </a:cubicBezTo>
                  <a:cubicBezTo>
                    <a:pt x="311901" y="47366"/>
                    <a:pt x="311901" y="71046"/>
                    <a:pt x="311901" y="71046"/>
                  </a:cubicBezTo>
                  <a:cubicBezTo>
                    <a:pt x="265399" y="71046"/>
                    <a:pt x="242145" y="118412"/>
                    <a:pt x="195643" y="165779"/>
                  </a:cubicBezTo>
                  <a:cubicBezTo>
                    <a:pt x="195643" y="213139"/>
                    <a:pt x="195643" y="260506"/>
                    <a:pt x="218897" y="307872"/>
                  </a:cubicBezTo>
                  <a:cubicBezTo>
                    <a:pt x="288647" y="378919"/>
                    <a:pt x="404904" y="355239"/>
                    <a:pt x="474660" y="331552"/>
                  </a:cubicBezTo>
                  <a:cubicBezTo>
                    <a:pt x="497914" y="331552"/>
                    <a:pt x="544416" y="307872"/>
                    <a:pt x="544416" y="284192"/>
                  </a:cubicBezTo>
                  <a:cubicBezTo>
                    <a:pt x="544416" y="236826"/>
                    <a:pt x="521162" y="213139"/>
                    <a:pt x="521162" y="189459"/>
                  </a:cubicBezTo>
                  <a:cubicBezTo>
                    <a:pt x="474660" y="165779"/>
                    <a:pt x="474660" y="142093"/>
                    <a:pt x="428158" y="142093"/>
                  </a:cubicBezTo>
                  <a:cubicBezTo>
                    <a:pt x="428158" y="165779"/>
                    <a:pt x="404904" y="189459"/>
                    <a:pt x="428158" y="213139"/>
                  </a:cubicBezTo>
                  <a:cubicBezTo>
                    <a:pt x="451412" y="213139"/>
                    <a:pt x="474660" y="213139"/>
                    <a:pt x="474660" y="236826"/>
                  </a:cubicBezTo>
                  <a:cubicBezTo>
                    <a:pt x="474660" y="284192"/>
                    <a:pt x="428158" y="284192"/>
                    <a:pt x="404904" y="284192"/>
                  </a:cubicBezTo>
                  <a:cubicBezTo>
                    <a:pt x="358402" y="307872"/>
                    <a:pt x="288647" y="307872"/>
                    <a:pt x="265399" y="236826"/>
                  </a:cubicBezTo>
                  <a:cubicBezTo>
                    <a:pt x="242145" y="213139"/>
                    <a:pt x="242145" y="189459"/>
                    <a:pt x="265399" y="165779"/>
                  </a:cubicBezTo>
                  <a:cubicBezTo>
                    <a:pt x="288647" y="94726"/>
                    <a:pt x="428158" y="165779"/>
                    <a:pt x="404904" y="71046"/>
                  </a:cubicBezTo>
                  <a:cubicBezTo>
                    <a:pt x="428158" y="23680"/>
                    <a:pt x="474660" y="0"/>
                    <a:pt x="49791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1" name="任意多边形 90"/>
            <p:cNvSpPr/>
            <p:nvPr/>
          </p:nvSpPr>
          <p:spPr>
            <a:xfrm>
              <a:off x="2482583" y="4375504"/>
              <a:ext cx="183663" cy="252958"/>
            </a:xfrm>
            <a:custGeom>
              <a:avLst/>
              <a:gdLst>
                <a:gd name="connsiteX0" fmla="*/ 126627 w 183663"/>
                <a:gd name="connsiteY0" fmla="*/ 187 h 252958"/>
                <a:gd name="connsiteX1" fmla="*/ 160701 w 183663"/>
                <a:gd name="connsiteY1" fmla="*/ 9676 h 252958"/>
                <a:gd name="connsiteX2" fmla="*/ 137746 w 183663"/>
                <a:gd name="connsiteY2" fmla="*/ 219923 h 252958"/>
                <a:gd name="connsiteX3" fmla="*/ 183663 w 183663"/>
                <a:gd name="connsiteY3" fmla="*/ 243281 h 252958"/>
                <a:gd name="connsiteX4" fmla="*/ 68873 w 183663"/>
                <a:gd name="connsiteY4" fmla="*/ 219923 h 252958"/>
                <a:gd name="connsiteX5" fmla="*/ 0 w 183663"/>
                <a:gd name="connsiteY5" fmla="*/ 103118 h 252958"/>
                <a:gd name="connsiteX6" fmla="*/ 45917 w 183663"/>
                <a:gd name="connsiteY6" fmla="*/ 33039 h 252958"/>
                <a:gd name="connsiteX7" fmla="*/ 94703 w 183663"/>
                <a:gd name="connsiteY7" fmla="*/ 3836 h 252958"/>
                <a:gd name="connsiteX8" fmla="*/ 126627 w 183663"/>
                <a:gd name="connsiteY8" fmla="*/ 187 h 252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3663" h="252957">
                  <a:moveTo>
                    <a:pt x="126627" y="187"/>
                  </a:moveTo>
                  <a:cubicBezTo>
                    <a:pt x="137746" y="917"/>
                    <a:pt x="149224" y="3837"/>
                    <a:pt x="160701" y="9676"/>
                  </a:cubicBezTo>
                  <a:cubicBezTo>
                    <a:pt x="114790" y="56397"/>
                    <a:pt x="114790" y="149839"/>
                    <a:pt x="137746" y="219923"/>
                  </a:cubicBezTo>
                  <a:cubicBezTo>
                    <a:pt x="183663" y="243281"/>
                    <a:pt x="183663" y="243281"/>
                    <a:pt x="183663" y="243281"/>
                  </a:cubicBezTo>
                  <a:cubicBezTo>
                    <a:pt x="137746" y="266644"/>
                    <a:pt x="114790" y="243281"/>
                    <a:pt x="68873" y="219923"/>
                  </a:cubicBezTo>
                  <a:cubicBezTo>
                    <a:pt x="22956" y="196560"/>
                    <a:pt x="0" y="149839"/>
                    <a:pt x="0" y="103118"/>
                  </a:cubicBezTo>
                  <a:cubicBezTo>
                    <a:pt x="0" y="79760"/>
                    <a:pt x="0" y="33039"/>
                    <a:pt x="45917" y="33039"/>
                  </a:cubicBezTo>
                  <a:cubicBezTo>
                    <a:pt x="57395" y="21360"/>
                    <a:pt x="74615" y="9676"/>
                    <a:pt x="94703" y="3836"/>
                  </a:cubicBezTo>
                  <a:cubicBezTo>
                    <a:pt x="104747" y="917"/>
                    <a:pt x="115507" y="-543"/>
                    <a:pt x="126627" y="1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2" name="任意多边形 91"/>
            <p:cNvSpPr/>
            <p:nvPr/>
          </p:nvSpPr>
          <p:spPr>
            <a:xfrm>
              <a:off x="3745779" y="4375762"/>
              <a:ext cx="235353" cy="271587"/>
            </a:xfrm>
            <a:custGeom>
              <a:avLst/>
              <a:gdLst>
                <a:gd name="connsiteX0" fmla="*/ 43320 w 235353"/>
                <a:gd name="connsiteY0" fmla="*/ 190 h 271587"/>
                <a:gd name="connsiteX1" fmla="*/ 82440 w 235353"/>
                <a:gd name="connsiteY1" fmla="*/ 3908 h 271587"/>
                <a:gd name="connsiteX2" fmla="*/ 141643 w 235353"/>
                <a:gd name="connsiteY2" fmla="*/ 33647 h 271587"/>
                <a:gd name="connsiteX3" fmla="*/ 209310 w 235353"/>
                <a:gd name="connsiteY3" fmla="*/ 128824 h 271587"/>
                <a:gd name="connsiteX4" fmla="*/ 209310 w 235353"/>
                <a:gd name="connsiteY4" fmla="*/ 224001 h 271587"/>
                <a:gd name="connsiteX5" fmla="*/ 6315 w 235353"/>
                <a:gd name="connsiteY5" fmla="*/ 271587 h 271587"/>
                <a:gd name="connsiteX6" fmla="*/ 28874 w 235353"/>
                <a:gd name="connsiteY6" fmla="*/ 81239 h 271587"/>
                <a:gd name="connsiteX7" fmla="*/ 6315 w 235353"/>
                <a:gd name="connsiteY7" fmla="*/ 9857 h 271587"/>
                <a:gd name="connsiteX8" fmla="*/ 43320 w 235353"/>
                <a:gd name="connsiteY8" fmla="*/ 190 h 271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5353" h="271587">
                  <a:moveTo>
                    <a:pt x="43320" y="190"/>
                  </a:moveTo>
                  <a:cubicBezTo>
                    <a:pt x="56361" y="-554"/>
                    <a:pt x="69754" y="934"/>
                    <a:pt x="82440" y="3908"/>
                  </a:cubicBezTo>
                  <a:cubicBezTo>
                    <a:pt x="107812" y="9857"/>
                    <a:pt x="130366" y="21749"/>
                    <a:pt x="141643" y="33647"/>
                  </a:cubicBezTo>
                  <a:cubicBezTo>
                    <a:pt x="209310" y="128824"/>
                    <a:pt x="209310" y="128824"/>
                    <a:pt x="209310" y="128824"/>
                  </a:cubicBezTo>
                  <a:cubicBezTo>
                    <a:pt x="231864" y="152620"/>
                    <a:pt x="254418" y="200206"/>
                    <a:pt x="209310" y="224001"/>
                  </a:cubicBezTo>
                  <a:cubicBezTo>
                    <a:pt x="164203" y="295383"/>
                    <a:pt x="73982" y="247791"/>
                    <a:pt x="6315" y="271587"/>
                  </a:cubicBezTo>
                  <a:cubicBezTo>
                    <a:pt x="28874" y="224001"/>
                    <a:pt x="73982" y="152620"/>
                    <a:pt x="28874" y="81239"/>
                  </a:cubicBezTo>
                  <a:cubicBezTo>
                    <a:pt x="28874" y="81239"/>
                    <a:pt x="-16239" y="33647"/>
                    <a:pt x="6315" y="9857"/>
                  </a:cubicBezTo>
                  <a:cubicBezTo>
                    <a:pt x="17592" y="3908"/>
                    <a:pt x="30280" y="934"/>
                    <a:pt x="43320" y="19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3" name="任意多边形 92"/>
            <p:cNvSpPr/>
            <p:nvPr/>
          </p:nvSpPr>
          <p:spPr>
            <a:xfrm>
              <a:off x="2287323" y="4390818"/>
              <a:ext cx="214593" cy="251324"/>
            </a:xfrm>
            <a:custGeom>
              <a:avLst/>
              <a:gdLst>
                <a:gd name="connsiteX0" fmla="*/ 144995 w 214593"/>
                <a:gd name="connsiteY0" fmla="*/ 0 h 251324"/>
                <a:gd name="connsiteX1" fmla="*/ 121796 w 214593"/>
                <a:gd name="connsiteY1" fmla="*/ 68544 h 251324"/>
                <a:gd name="connsiteX2" fmla="*/ 214593 w 214593"/>
                <a:gd name="connsiteY2" fmla="*/ 251324 h 251324"/>
                <a:gd name="connsiteX3" fmla="*/ 29000 w 214593"/>
                <a:gd name="connsiteY3" fmla="*/ 182780 h 251324"/>
                <a:gd name="connsiteX4" fmla="*/ 5801 w 214593"/>
                <a:gd name="connsiteY4" fmla="*/ 68544 h 251324"/>
                <a:gd name="connsiteX5" fmla="*/ 144995 w 214593"/>
                <a:gd name="connsiteY5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593" h="251324">
                  <a:moveTo>
                    <a:pt x="144995" y="0"/>
                  </a:moveTo>
                  <a:cubicBezTo>
                    <a:pt x="121796" y="68544"/>
                    <a:pt x="121796" y="68544"/>
                    <a:pt x="121796" y="68544"/>
                  </a:cubicBezTo>
                  <a:cubicBezTo>
                    <a:pt x="144995" y="137088"/>
                    <a:pt x="168195" y="205626"/>
                    <a:pt x="214593" y="251324"/>
                  </a:cubicBezTo>
                  <a:cubicBezTo>
                    <a:pt x="144995" y="251324"/>
                    <a:pt x="75398" y="228478"/>
                    <a:pt x="29000" y="182780"/>
                  </a:cubicBezTo>
                  <a:cubicBezTo>
                    <a:pt x="-17399" y="137088"/>
                    <a:pt x="5801" y="114236"/>
                    <a:pt x="5801" y="68544"/>
                  </a:cubicBezTo>
                  <a:cubicBezTo>
                    <a:pt x="29000" y="0"/>
                    <a:pt x="98597" y="0"/>
                    <a:pt x="14499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4" name="任意多边形 93"/>
            <p:cNvSpPr/>
            <p:nvPr/>
          </p:nvSpPr>
          <p:spPr>
            <a:xfrm>
              <a:off x="2979345" y="4690477"/>
              <a:ext cx="891408" cy="521652"/>
            </a:xfrm>
            <a:custGeom>
              <a:avLst/>
              <a:gdLst>
                <a:gd name="connsiteX0" fmla="*/ 227867 w 891408"/>
                <a:gd name="connsiteY0" fmla="*/ 0 h 521652"/>
                <a:gd name="connsiteX1" fmla="*/ 413881 w 891408"/>
                <a:gd name="connsiteY1" fmla="*/ 23199 h 521652"/>
                <a:gd name="connsiteX2" fmla="*/ 344125 w 891408"/>
                <a:gd name="connsiteY2" fmla="*/ 139194 h 521652"/>
                <a:gd name="connsiteX3" fmla="*/ 390627 w 891408"/>
                <a:gd name="connsiteY3" fmla="*/ 255190 h 521652"/>
                <a:gd name="connsiteX4" fmla="*/ 398494 w 891408"/>
                <a:gd name="connsiteY4" fmla="*/ 258259 h 521652"/>
                <a:gd name="connsiteX5" fmla="*/ 312157 w 891408"/>
                <a:gd name="connsiteY5" fmla="*/ 275491 h 521652"/>
                <a:gd name="connsiteX6" fmla="*/ 227867 w 891408"/>
                <a:gd name="connsiteY6" fmla="*/ 278389 h 521652"/>
                <a:gd name="connsiteX7" fmla="*/ 144856 w 891408"/>
                <a:gd name="connsiteY7" fmla="*/ 174858 h 521652"/>
                <a:gd name="connsiteX8" fmla="*/ 144387 w 891408"/>
                <a:gd name="connsiteY8" fmla="*/ 190275 h 521652"/>
                <a:gd name="connsiteX9" fmla="*/ 193172 w 891408"/>
                <a:gd name="connsiteY9" fmla="*/ 283882 h 521652"/>
                <a:gd name="connsiteX10" fmla="*/ 422746 w 891408"/>
                <a:gd name="connsiteY10" fmla="*/ 330688 h 521652"/>
                <a:gd name="connsiteX11" fmla="*/ 698237 w 891408"/>
                <a:gd name="connsiteY11" fmla="*/ 494507 h 521652"/>
                <a:gd name="connsiteX12" fmla="*/ 858945 w 891408"/>
                <a:gd name="connsiteY12" fmla="*/ 400894 h 521652"/>
                <a:gd name="connsiteX13" fmla="*/ 881900 w 891408"/>
                <a:gd name="connsiteY13" fmla="*/ 400894 h 521652"/>
                <a:gd name="connsiteX14" fmla="*/ 858945 w 891408"/>
                <a:gd name="connsiteY14" fmla="*/ 471107 h 521652"/>
                <a:gd name="connsiteX15" fmla="*/ 537536 w 891408"/>
                <a:gd name="connsiteY15" fmla="*/ 517907 h 521652"/>
                <a:gd name="connsiteX16" fmla="*/ 491619 w 891408"/>
                <a:gd name="connsiteY16" fmla="*/ 471107 h 521652"/>
                <a:gd name="connsiteX17" fmla="*/ 376829 w 891408"/>
                <a:gd name="connsiteY17" fmla="*/ 424300 h 521652"/>
                <a:gd name="connsiteX18" fmla="*/ 307956 w 891408"/>
                <a:gd name="connsiteY18" fmla="*/ 377494 h 521652"/>
                <a:gd name="connsiteX19" fmla="*/ 32465 w 891408"/>
                <a:gd name="connsiteY19" fmla="*/ 330688 h 521652"/>
                <a:gd name="connsiteX20" fmla="*/ 9509 w 891408"/>
                <a:gd name="connsiteY20" fmla="*/ 190275 h 521652"/>
                <a:gd name="connsiteX21" fmla="*/ 147255 w 891408"/>
                <a:gd name="connsiteY21" fmla="*/ 96663 h 521652"/>
                <a:gd name="connsiteX22" fmla="*/ 145976 w 891408"/>
                <a:gd name="connsiteY22" fmla="*/ 138519 h 521652"/>
                <a:gd name="connsiteX23" fmla="*/ 172646 w 891408"/>
                <a:gd name="connsiteY23" fmla="*/ 81197 h 521652"/>
                <a:gd name="connsiteX24" fmla="*/ 227867 w 891408"/>
                <a:gd name="connsiteY24" fmla="*/ 0 h 521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91408" h="521651">
                  <a:moveTo>
                    <a:pt x="227867" y="0"/>
                  </a:moveTo>
                  <a:cubicBezTo>
                    <a:pt x="297623" y="23199"/>
                    <a:pt x="344125" y="0"/>
                    <a:pt x="413881" y="23199"/>
                  </a:cubicBezTo>
                  <a:cubicBezTo>
                    <a:pt x="367379" y="46398"/>
                    <a:pt x="344125" y="92796"/>
                    <a:pt x="344125" y="139194"/>
                  </a:cubicBezTo>
                  <a:cubicBezTo>
                    <a:pt x="344125" y="162394"/>
                    <a:pt x="367379" y="208792"/>
                    <a:pt x="390627" y="255190"/>
                  </a:cubicBezTo>
                  <a:lnTo>
                    <a:pt x="398494" y="258259"/>
                  </a:lnTo>
                  <a:lnTo>
                    <a:pt x="312157" y="275491"/>
                  </a:lnTo>
                  <a:cubicBezTo>
                    <a:pt x="280184" y="284186"/>
                    <a:pt x="251121" y="289989"/>
                    <a:pt x="227867" y="278389"/>
                  </a:cubicBezTo>
                  <a:lnTo>
                    <a:pt x="144856" y="174858"/>
                  </a:lnTo>
                  <a:lnTo>
                    <a:pt x="144387" y="190275"/>
                  </a:lnTo>
                  <a:cubicBezTo>
                    <a:pt x="152997" y="225378"/>
                    <a:pt x="170216" y="260481"/>
                    <a:pt x="193172" y="283882"/>
                  </a:cubicBezTo>
                  <a:cubicBezTo>
                    <a:pt x="262045" y="330688"/>
                    <a:pt x="353873" y="354094"/>
                    <a:pt x="422746" y="330688"/>
                  </a:cubicBezTo>
                  <a:cubicBezTo>
                    <a:pt x="468663" y="447700"/>
                    <a:pt x="583447" y="494507"/>
                    <a:pt x="698237" y="494507"/>
                  </a:cubicBezTo>
                  <a:cubicBezTo>
                    <a:pt x="767110" y="471107"/>
                    <a:pt x="813028" y="471107"/>
                    <a:pt x="858945" y="400894"/>
                  </a:cubicBezTo>
                  <a:cubicBezTo>
                    <a:pt x="881900" y="400894"/>
                    <a:pt x="881900" y="400894"/>
                    <a:pt x="881900" y="400894"/>
                  </a:cubicBezTo>
                  <a:cubicBezTo>
                    <a:pt x="904856" y="424300"/>
                    <a:pt x="881900" y="447700"/>
                    <a:pt x="858945" y="471107"/>
                  </a:cubicBezTo>
                  <a:cubicBezTo>
                    <a:pt x="767110" y="541313"/>
                    <a:pt x="652320" y="517907"/>
                    <a:pt x="537536" y="517907"/>
                  </a:cubicBezTo>
                  <a:cubicBezTo>
                    <a:pt x="537536" y="494507"/>
                    <a:pt x="537536" y="447700"/>
                    <a:pt x="491619" y="471107"/>
                  </a:cubicBezTo>
                  <a:cubicBezTo>
                    <a:pt x="445702" y="471107"/>
                    <a:pt x="422746" y="447700"/>
                    <a:pt x="376829" y="424300"/>
                  </a:cubicBezTo>
                  <a:cubicBezTo>
                    <a:pt x="307956" y="377494"/>
                    <a:pt x="307956" y="377494"/>
                    <a:pt x="307956" y="377494"/>
                  </a:cubicBezTo>
                  <a:cubicBezTo>
                    <a:pt x="216128" y="400894"/>
                    <a:pt x="101338" y="424300"/>
                    <a:pt x="32465" y="330688"/>
                  </a:cubicBezTo>
                  <a:cubicBezTo>
                    <a:pt x="9509" y="307288"/>
                    <a:pt x="-13446" y="237075"/>
                    <a:pt x="9509" y="190275"/>
                  </a:cubicBezTo>
                  <a:cubicBezTo>
                    <a:pt x="32465" y="143469"/>
                    <a:pt x="101338" y="96663"/>
                    <a:pt x="147255" y="96663"/>
                  </a:cubicBezTo>
                  <a:lnTo>
                    <a:pt x="145976" y="138519"/>
                  </a:lnTo>
                  <a:lnTo>
                    <a:pt x="172646" y="81197"/>
                  </a:lnTo>
                  <a:cubicBezTo>
                    <a:pt x="192989" y="57997"/>
                    <a:pt x="216243" y="34798"/>
                    <a:pt x="22786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5" name="任意多边形 94"/>
            <p:cNvSpPr/>
            <p:nvPr/>
          </p:nvSpPr>
          <p:spPr>
            <a:xfrm>
              <a:off x="3393226" y="4690477"/>
              <a:ext cx="568371" cy="437436"/>
            </a:xfrm>
            <a:custGeom>
              <a:avLst/>
              <a:gdLst>
                <a:gd name="connsiteX0" fmla="*/ 255762 w 568371"/>
                <a:gd name="connsiteY0" fmla="*/ 0 h 437436"/>
                <a:gd name="connsiteX1" fmla="*/ 441782 w 568371"/>
                <a:gd name="connsiteY1" fmla="*/ 23199 h 437436"/>
                <a:gd name="connsiteX2" fmla="*/ 558039 w 568371"/>
                <a:gd name="connsiteY2" fmla="*/ 139194 h 437436"/>
                <a:gd name="connsiteX3" fmla="*/ 558039 w 568371"/>
                <a:gd name="connsiteY3" fmla="*/ 231991 h 437436"/>
                <a:gd name="connsiteX4" fmla="*/ 348772 w 568371"/>
                <a:gd name="connsiteY4" fmla="*/ 324788 h 437436"/>
                <a:gd name="connsiteX5" fmla="*/ 325524 w 568371"/>
                <a:gd name="connsiteY5" fmla="*/ 347987 h 437436"/>
                <a:gd name="connsiteX6" fmla="*/ 325524 w 568371"/>
                <a:gd name="connsiteY6" fmla="*/ 394385 h 437436"/>
                <a:gd name="connsiteX7" fmla="*/ 139505 w 568371"/>
                <a:gd name="connsiteY7" fmla="*/ 417584 h 437436"/>
                <a:gd name="connsiteX8" fmla="*/ 43597 w 568371"/>
                <a:gd name="connsiteY8" fmla="*/ 353783 h 437436"/>
                <a:gd name="connsiteX9" fmla="*/ 4852 w 568371"/>
                <a:gd name="connsiteY9" fmla="*/ 266163 h 437436"/>
                <a:gd name="connsiteX10" fmla="*/ 43597 w 568371"/>
                <a:gd name="connsiteY10" fmla="*/ 281288 h 437436"/>
                <a:gd name="connsiteX11" fmla="*/ 93003 w 568371"/>
                <a:gd name="connsiteY11" fmla="*/ 324788 h 437436"/>
                <a:gd name="connsiteX12" fmla="*/ 302270 w 568371"/>
                <a:gd name="connsiteY12" fmla="*/ 347987 h 437436"/>
                <a:gd name="connsiteX13" fmla="*/ 395274 w 568371"/>
                <a:gd name="connsiteY13" fmla="*/ 162394 h 437436"/>
                <a:gd name="connsiteX14" fmla="*/ 302270 w 568371"/>
                <a:gd name="connsiteY14" fmla="*/ 46398 h 437436"/>
                <a:gd name="connsiteX15" fmla="*/ 186013 w 568371"/>
                <a:gd name="connsiteY15" fmla="*/ 69597 h 437436"/>
                <a:gd name="connsiteX16" fmla="*/ 162759 w 568371"/>
                <a:gd name="connsiteY16" fmla="*/ 162394 h 437436"/>
                <a:gd name="connsiteX17" fmla="*/ 209261 w 568371"/>
                <a:gd name="connsiteY17" fmla="*/ 162394 h 437436"/>
                <a:gd name="connsiteX18" fmla="*/ 302270 w 568371"/>
                <a:gd name="connsiteY18" fmla="*/ 115995 h 437436"/>
                <a:gd name="connsiteX19" fmla="*/ 348772 w 568371"/>
                <a:gd name="connsiteY19" fmla="*/ 185593 h 437436"/>
                <a:gd name="connsiteX20" fmla="*/ 232515 w 568371"/>
                <a:gd name="connsiteY20" fmla="*/ 301588 h 437436"/>
                <a:gd name="connsiteX21" fmla="*/ 116257 w 568371"/>
                <a:gd name="connsiteY21" fmla="*/ 278389 h 437436"/>
                <a:gd name="connsiteX22" fmla="*/ 93003 w 568371"/>
                <a:gd name="connsiteY22" fmla="*/ 208792 h 437436"/>
                <a:gd name="connsiteX23" fmla="*/ 0 w 568371"/>
                <a:gd name="connsiteY23" fmla="*/ 185593 h 437436"/>
                <a:gd name="connsiteX24" fmla="*/ 23247 w 568371"/>
                <a:gd name="connsiteY24" fmla="*/ 92796 h 437436"/>
                <a:gd name="connsiteX25" fmla="*/ 255762 w 568371"/>
                <a:gd name="connsiteY25" fmla="*/ 0 h 437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68371" h="437435">
                  <a:moveTo>
                    <a:pt x="255762" y="0"/>
                  </a:moveTo>
                  <a:cubicBezTo>
                    <a:pt x="441782" y="23199"/>
                    <a:pt x="441782" y="23199"/>
                    <a:pt x="441782" y="23199"/>
                  </a:cubicBezTo>
                  <a:cubicBezTo>
                    <a:pt x="488284" y="46398"/>
                    <a:pt x="534785" y="92796"/>
                    <a:pt x="558039" y="139194"/>
                  </a:cubicBezTo>
                  <a:cubicBezTo>
                    <a:pt x="581287" y="185593"/>
                    <a:pt x="558039" y="208792"/>
                    <a:pt x="558039" y="231991"/>
                  </a:cubicBezTo>
                  <a:cubicBezTo>
                    <a:pt x="511531" y="301588"/>
                    <a:pt x="441782" y="371186"/>
                    <a:pt x="348772" y="324788"/>
                  </a:cubicBezTo>
                  <a:cubicBezTo>
                    <a:pt x="325524" y="324788"/>
                    <a:pt x="325524" y="347987"/>
                    <a:pt x="325524" y="347987"/>
                  </a:cubicBezTo>
                  <a:cubicBezTo>
                    <a:pt x="325524" y="371186"/>
                    <a:pt x="325524" y="394385"/>
                    <a:pt x="325524" y="394385"/>
                  </a:cubicBezTo>
                  <a:cubicBezTo>
                    <a:pt x="255762" y="417584"/>
                    <a:pt x="186013" y="463982"/>
                    <a:pt x="139505" y="417584"/>
                  </a:cubicBezTo>
                  <a:cubicBezTo>
                    <a:pt x="93003" y="405985"/>
                    <a:pt x="63940" y="382785"/>
                    <a:pt x="43597" y="353783"/>
                  </a:cubicBezTo>
                  <a:lnTo>
                    <a:pt x="4852" y="266163"/>
                  </a:lnTo>
                  <a:lnTo>
                    <a:pt x="43597" y="281288"/>
                  </a:lnTo>
                  <a:cubicBezTo>
                    <a:pt x="63940" y="289989"/>
                    <a:pt x="81379" y="301588"/>
                    <a:pt x="93003" y="324788"/>
                  </a:cubicBezTo>
                  <a:cubicBezTo>
                    <a:pt x="162759" y="347987"/>
                    <a:pt x="232515" y="371186"/>
                    <a:pt x="302270" y="347987"/>
                  </a:cubicBezTo>
                  <a:cubicBezTo>
                    <a:pt x="348772" y="301588"/>
                    <a:pt x="441782" y="231991"/>
                    <a:pt x="395274" y="162394"/>
                  </a:cubicBezTo>
                  <a:cubicBezTo>
                    <a:pt x="395274" y="115995"/>
                    <a:pt x="348772" y="69597"/>
                    <a:pt x="302270" y="46398"/>
                  </a:cubicBezTo>
                  <a:cubicBezTo>
                    <a:pt x="255762" y="46398"/>
                    <a:pt x="232515" y="69597"/>
                    <a:pt x="186013" y="69597"/>
                  </a:cubicBezTo>
                  <a:cubicBezTo>
                    <a:pt x="162759" y="92796"/>
                    <a:pt x="116257" y="115995"/>
                    <a:pt x="162759" y="162394"/>
                  </a:cubicBezTo>
                  <a:cubicBezTo>
                    <a:pt x="162759" y="162394"/>
                    <a:pt x="186013" y="162394"/>
                    <a:pt x="209261" y="162394"/>
                  </a:cubicBezTo>
                  <a:cubicBezTo>
                    <a:pt x="209261" y="115995"/>
                    <a:pt x="255762" y="115995"/>
                    <a:pt x="302270" y="115995"/>
                  </a:cubicBezTo>
                  <a:cubicBezTo>
                    <a:pt x="325524" y="139194"/>
                    <a:pt x="348772" y="162394"/>
                    <a:pt x="348772" y="185593"/>
                  </a:cubicBezTo>
                  <a:cubicBezTo>
                    <a:pt x="348772" y="231991"/>
                    <a:pt x="279016" y="278389"/>
                    <a:pt x="232515" y="301588"/>
                  </a:cubicBezTo>
                  <a:cubicBezTo>
                    <a:pt x="209261" y="301588"/>
                    <a:pt x="162759" y="301588"/>
                    <a:pt x="116257" y="278389"/>
                  </a:cubicBezTo>
                  <a:cubicBezTo>
                    <a:pt x="116257" y="255190"/>
                    <a:pt x="116257" y="231991"/>
                    <a:pt x="93003" y="208792"/>
                  </a:cubicBezTo>
                  <a:cubicBezTo>
                    <a:pt x="46501" y="231991"/>
                    <a:pt x="23247" y="208792"/>
                    <a:pt x="0" y="185593"/>
                  </a:cubicBezTo>
                  <a:cubicBezTo>
                    <a:pt x="0" y="162394"/>
                    <a:pt x="0" y="115995"/>
                    <a:pt x="23247" y="92796"/>
                  </a:cubicBezTo>
                  <a:cubicBezTo>
                    <a:pt x="69755" y="23199"/>
                    <a:pt x="162759" y="23199"/>
                    <a:pt x="25576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6" name="任意多边形 95"/>
            <p:cNvSpPr/>
            <p:nvPr/>
          </p:nvSpPr>
          <p:spPr>
            <a:xfrm>
              <a:off x="2733907" y="4738805"/>
              <a:ext cx="251324" cy="251324"/>
            </a:xfrm>
            <a:custGeom>
              <a:avLst/>
              <a:gdLst>
                <a:gd name="connsiteX0" fmla="*/ 137082 w 251324"/>
                <a:gd name="connsiteY0" fmla="*/ 0 h 251324"/>
                <a:gd name="connsiteX1" fmla="*/ 251324 w 251324"/>
                <a:gd name="connsiteY1" fmla="*/ 22846 h 251324"/>
                <a:gd name="connsiteX2" fmla="*/ 205626 w 251324"/>
                <a:gd name="connsiteY2" fmla="*/ 114236 h 251324"/>
                <a:gd name="connsiteX3" fmla="*/ 182780 w 251324"/>
                <a:gd name="connsiteY3" fmla="*/ 251324 h 251324"/>
                <a:gd name="connsiteX4" fmla="*/ 45692 w 251324"/>
                <a:gd name="connsiteY4" fmla="*/ 228478 h 251324"/>
                <a:gd name="connsiteX5" fmla="*/ 0 w 251324"/>
                <a:gd name="connsiteY5" fmla="*/ 91390 h 251324"/>
                <a:gd name="connsiteX6" fmla="*/ 137082 w 251324"/>
                <a:gd name="connsiteY6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1324" h="251324">
                  <a:moveTo>
                    <a:pt x="137082" y="0"/>
                  </a:moveTo>
                  <a:cubicBezTo>
                    <a:pt x="182780" y="0"/>
                    <a:pt x="205626" y="22846"/>
                    <a:pt x="251324" y="22846"/>
                  </a:cubicBezTo>
                  <a:cubicBezTo>
                    <a:pt x="228472" y="68544"/>
                    <a:pt x="205626" y="91390"/>
                    <a:pt x="205626" y="114236"/>
                  </a:cubicBezTo>
                  <a:cubicBezTo>
                    <a:pt x="182780" y="159934"/>
                    <a:pt x="182780" y="205626"/>
                    <a:pt x="182780" y="251324"/>
                  </a:cubicBezTo>
                  <a:cubicBezTo>
                    <a:pt x="137082" y="251324"/>
                    <a:pt x="91390" y="251324"/>
                    <a:pt x="45692" y="228478"/>
                  </a:cubicBezTo>
                  <a:cubicBezTo>
                    <a:pt x="0" y="205626"/>
                    <a:pt x="0" y="137088"/>
                    <a:pt x="0" y="91390"/>
                  </a:cubicBezTo>
                  <a:cubicBezTo>
                    <a:pt x="22846" y="45692"/>
                    <a:pt x="68544" y="0"/>
                    <a:pt x="13708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7" name="任意多边形 96"/>
            <p:cNvSpPr/>
            <p:nvPr/>
          </p:nvSpPr>
          <p:spPr>
            <a:xfrm>
              <a:off x="3961531" y="4787140"/>
              <a:ext cx="232132" cy="299658"/>
            </a:xfrm>
            <a:custGeom>
              <a:avLst/>
              <a:gdLst>
                <a:gd name="connsiteX0" fmla="*/ 91390 w 232132"/>
                <a:gd name="connsiteY0" fmla="*/ 0 h 299658"/>
                <a:gd name="connsiteX1" fmla="*/ 228478 w 232132"/>
                <a:gd name="connsiteY1" fmla="*/ 115253 h 299658"/>
                <a:gd name="connsiteX2" fmla="*/ 182780 w 232132"/>
                <a:gd name="connsiteY2" fmla="*/ 253558 h 299658"/>
                <a:gd name="connsiteX3" fmla="*/ 45698 w 232132"/>
                <a:gd name="connsiteY3" fmla="*/ 299658 h 299658"/>
                <a:gd name="connsiteX4" fmla="*/ 0 w 232132"/>
                <a:gd name="connsiteY4" fmla="*/ 253558 h 299658"/>
                <a:gd name="connsiteX5" fmla="*/ 114242 w 232132"/>
                <a:gd name="connsiteY5" fmla="*/ 92200 h 299658"/>
                <a:gd name="connsiteX6" fmla="*/ 91390 w 232132"/>
                <a:gd name="connsiteY6" fmla="*/ 0 h 299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132" h="299658">
                  <a:moveTo>
                    <a:pt x="91390" y="0"/>
                  </a:moveTo>
                  <a:cubicBezTo>
                    <a:pt x="159934" y="0"/>
                    <a:pt x="205632" y="46100"/>
                    <a:pt x="228478" y="115253"/>
                  </a:cubicBezTo>
                  <a:cubicBezTo>
                    <a:pt x="228478" y="161352"/>
                    <a:pt x="251324" y="230505"/>
                    <a:pt x="182780" y="253558"/>
                  </a:cubicBezTo>
                  <a:cubicBezTo>
                    <a:pt x="159934" y="299658"/>
                    <a:pt x="91390" y="299658"/>
                    <a:pt x="45698" y="299658"/>
                  </a:cubicBezTo>
                  <a:cubicBezTo>
                    <a:pt x="22852" y="299658"/>
                    <a:pt x="22852" y="276605"/>
                    <a:pt x="0" y="253558"/>
                  </a:cubicBezTo>
                  <a:cubicBezTo>
                    <a:pt x="45698" y="230505"/>
                    <a:pt x="114242" y="161352"/>
                    <a:pt x="114242" y="92200"/>
                  </a:cubicBezTo>
                  <a:cubicBezTo>
                    <a:pt x="91390" y="0"/>
                    <a:pt x="91390" y="0"/>
                    <a:pt x="9139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8" name="任意多边形 97"/>
            <p:cNvSpPr/>
            <p:nvPr/>
          </p:nvSpPr>
          <p:spPr>
            <a:xfrm>
              <a:off x="3851305" y="4800091"/>
              <a:ext cx="1823710" cy="734897"/>
            </a:xfrm>
            <a:custGeom>
              <a:avLst/>
              <a:gdLst>
                <a:gd name="connsiteX0" fmla="*/ 1492161 w 1823710"/>
                <a:gd name="connsiteY0" fmla="*/ 526 h 734897"/>
                <a:gd name="connsiteX1" fmla="*/ 1540481 w 1823710"/>
                <a:gd name="connsiteY1" fmla="*/ 10365 h 734897"/>
                <a:gd name="connsiteX2" fmla="*/ 1425088 w 1823710"/>
                <a:gd name="connsiteY2" fmla="*/ 150241 h 734897"/>
                <a:gd name="connsiteX3" fmla="*/ 1725106 w 1823710"/>
                <a:gd name="connsiteY3" fmla="*/ 360057 h 734897"/>
                <a:gd name="connsiteX4" fmla="*/ 1817421 w 1823710"/>
                <a:gd name="connsiteY4" fmla="*/ 499933 h 734897"/>
                <a:gd name="connsiteX5" fmla="*/ 1771267 w 1823710"/>
                <a:gd name="connsiteY5" fmla="*/ 639810 h 734897"/>
                <a:gd name="connsiteX6" fmla="*/ 1586636 w 1823710"/>
                <a:gd name="connsiteY6" fmla="*/ 686434 h 734897"/>
                <a:gd name="connsiteX7" fmla="*/ 1148148 w 1823710"/>
                <a:gd name="connsiteY7" fmla="*/ 639810 h 734897"/>
                <a:gd name="connsiteX8" fmla="*/ 801975 w 1823710"/>
                <a:gd name="connsiteY8" fmla="*/ 709749 h 734897"/>
                <a:gd name="connsiteX9" fmla="*/ 617350 w 1823710"/>
                <a:gd name="connsiteY9" fmla="*/ 569872 h 734897"/>
                <a:gd name="connsiteX10" fmla="*/ 178862 w 1823710"/>
                <a:gd name="connsiteY10" fmla="*/ 639810 h 734897"/>
                <a:gd name="connsiteX11" fmla="*/ 86546 w 1823710"/>
                <a:gd name="connsiteY11" fmla="*/ 616495 h 734897"/>
                <a:gd name="connsiteX12" fmla="*/ 63469 w 1823710"/>
                <a:gd name="connsiteY12" fmla="*/ 593187 h 734897"/>
                <a:gd name="connsiteX13" fmla="*/ 17308 w 1823710"/>
                <a:gd name="connsiteY13" fmla="*/ 593187 h 734897"/>
                <a:gd name="connsiteX14" fmla="*/ 17308 w 1823710"/>
                <a:gd name="connsiteY14" fmla="*/ 453310 h 734897"/>
                <a:gd name="connsiteX15" fmla="*/ 63469 w 1823710"/>
                <a:gd name="connsiteY15" fmla="*/ 523248 h 734897"/>
                <a:gd name="connsiteX16" fmla="*/ 271171 w 1823710"/>
                <a:gd name="connsiteY16" fmla="*/ 546557 h 734897"/>
                <a:gd name="connsiteX17" fmla="*/ 548112 w 1823710"/>
                <a:gd name="connsiteY17" fmla="*/ 499933 h 734897"/>
                <a:gd name="connsiteX18" fmla="*/ 801975 w 1823710"/>
                <a:gd name="connsiteY18" fmla="*/ 593187 h 734897"/>
                <a:gd name="connsiteX19" fmla="*/ 1194308 w 1823710"/>
                <a:gd name="connsiteY19" fmla="*/ 546557 h 734897"/>
                <a:gd name="connsiteX20" fmla="*/ 1448165 w 1823710"/>
                <a:gd name="connsiteY20" fmla="*/ 616495 h 734897"/>
                <a:gd name="connsiteX21" fmla="*/ 1725106 w 1823710"/>
                <a:gd name="connsiteY21" fmla="*/ 546557 h 734897"/>
                <a:gd name="connsiteX22" fmla="*/ 1655874 w 1823710"/>
                <a:gd name="connsiteY22" fmla="*/ 406680 h 734897"/>
                <a:gd name="connsiteX23" fmla="*/ 1494326 w 1823710"/>
                <a:gd name="connsiteY23" fmla="*/ 336742 h 734897"/>
                <a:gd name="connsiteX24" fmla="*/ 1263540 w 1823710"/>
                <a:gd name="connsiteY24" fmla="*/ 150241 h 734897"/>
                <a:gd name="connsiteX25" fmla="*/ 1355856 w 1823710"/>
                <a:gd name="connsiteY25" fmla="*/ 10365 h 734897"/>
                <a:gd name="connsiteX26" fmla="*/ 1448165 w 1823710"/>
                <a:gd name="connsiteY26" fmla="*/ 1621 h 734897"/>
                <a:gd name="connsiteX27" fmla="*/ 1492161 w 1823710"/>
                <a:gd name="connsiteY27" fmla="*/ 526 h 734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23710" h="734897">
                  <a:moveTo>
                    <a:pt x="1492161" y="526"/>
                  </a:moveTo>
                  <a:cubicBezTo>
                    <a:pt x="1507307" y="1619"/>
                    <a:pt x="1523173" y="4535"/>
                    <a:pt x="1540481" y="10365"/>
                  </a:cubicBezTo>
                  <a:cubicBezTo>
                    <a:pt x="1471249" y="33673"/>
                    <a:pt x="1425088" y="80303"/>
                    <a:pt x="1425088" y="150241"/>
                  </a:cubicBezTo>
                  <a:cubicBezTo>
                    <a:pt x="1471249" y="290118"/>
                    <a:pt x="1609719" y="290118"/>
                    <a:pt x="1725106" y="360057"/>
                  </a:cubicBezTo>
                  <a:cubicBezTo>
                    <a:pt x="1771267" y="383365"/>
                    <a:pt x="1817421" y="429995"/>
                    <a:pt x="1817421" y="499933"/>
                  </a:cubicBezTo>
                  <a:cubicBezTo>
                    <a:pt x="1840499" y="546557"/>
                    <a:pt x="1794344" y="593187"/>
                    <a:pt x="1771267" y="639810"/>
                  </a:cubicBezTo>
                  <a:cubicBezTo>
                    <a:pt x="1702029" y="663125"/>
                    <a:pt x="1655874" y="733063"/>
                    <a:pt x="1586636" y="686434"/>
                  </a:cubicBezTo>
                  <a:cubicBezTo>
                    <a:pt x="1448165" y="639810"/>
                    <a:pt x="1309701" y="616495"/>
                    <a:pt x="1148148" y="639810"/>
                  </a:cubicBezTo>
                  <a:cubicBezTo>
                    <a:pt x="1055838" y="686434"/>
                    <a:pt x="940445" y="779687"/>
                    <a:pt x="801975" y="709749"/>
                  </a:cubicBezTo>
                  <a:cubicBezTo>
                    <a:pt x="755820" y="663125"/>
                    <a:pt x="709659" y="569872"/>
                    <a:pt x="617350" y="569872"/>
                  </a:cubicBezTo>
                  <a:cubicBezTo>
                    <a:pt x="455796" y="546557"/>
                    <a:pt x="340409" y="639810"/>
                    <a:pt x="178862" y="639810"/>
                  </a:cubicBezTo>
                  <a:cubicBezTo>
                    <a:pt x="155778" y="639810"/>
                    <a:pt x="109624" y="639810"/>
                    <a:pt x="86546" y="616495"/>
                  </a:cubicBezTo>
                  <a:cubicBezTo>
                    <a:pt x="86546" y="593187"/>
                    <a:pt x="86546" y="593187"/>
                    <a:pt x="63469" y="593187"/>
                  </a:cubicBezTo>
                  <a:cubicBezTo>
                    <a:pt x="40391" y="593187"/>
                    <a:pt x="40391" y="593187"/>
                    <a:pt x="17308" y="593187"/>
                  </a:cubicBezTo>
                  <a:cubicBezTo>
                    <a:pt x="-5769" y="546557"/>
                    <a:pt x="-5769" y="499933"/>
                    <a:pt x="17308" y="453310"/>
                  </a:cubicBezTo>
                  <a:cubicBezTo>
                    <a:pt x="40391" y="476618"/>
                    <a:pt x="40391" y="499933"/>
                    <a:pt x="63469" y="523248"/>
                  </a:cubicBezTo>
                  <a:cubicBezTo>
                    <a:pt x="109624" y="593187"/>
                    <a:pt x="201939" y="569872"/>
                    <a:pt x="271171" y="546557"/>
                  </a:cubicBezTo>
                  <a:cubicBezTo>
                    <a:pt x="363487" y="523248"/>
                    <a:pt x="455796" y="523248"/>
                    <a:pt x="548112" y="499933"/>
                  </a:cubicBezTo>
                  <a:cubicBezTo>
                    <a:pt x="640427" y="476618"/>
                    <a:pt x="732737" y="523248"/>
                    <a:pt x="801975" y="593187"/>
                  </a:cubicBezTo>
                  <a:cubicBezTo>
                    <a:pt x="917368" y="639810"/>
                    <a:pt x="1078915" y="569872"/>
                    <a:pt x="1194308" y="546557"/>
                  </a:cubicBezTo>
                  <a:cubicBezTo>
                    <a:pt x="1286618" y="546557"/>
                    <a:pt x="1378933" y="569872"/>
                    <a:pt x="1448165" y="616495"/>
                  </a:cubicBezTo>
                  <a:cubicBezTo>
                    <a:pt x="1540481" y="639810"/>
                    <a:pt x="1678951" y="639810"/>
                    <a:pt x="1725106" y="546557"/>
                  </a:cubicBezTo>
                  <a:cubicBezTo>
                    <a:pt x="1748189" y="476618"/>
                    <a:pt x="1678951" y="429995"/>
                    <a:pt x="1655874" y="406680"/>
                  </a:cubicBezTo>
                  <a:cubicBezTo>
                    <a:pt x="1609719" y="360057"/>
                    <a:pt x="1540481" y="360057"/>
                    <a:pt x="1494326" y="336742"/>
                  </a:cubicBezTo>
                  <a:cubicBezTo>
                    <a:pt x="1402011" y="313427"/>
                    <a:pt x="1286618" y="243488"/>
                    <a:pt x="1263540" y="150241"/>
                  </a:cubicBezTo>
                  <a:cubicBezTo>
                    <a:pt x="1263540" y="80303"/>
                    <a:pt x="1309701" y="33673"/>
                    <a:pt x="1355856" y="10365"/>
                  </a:cubicBezTo>
                  <a:cubicBezTo>
                    <a:pt x="1390472" y="10365"/>
                    <a:pt x="1419322" y="4531"/>
                    <a:pt x="1448165" y="1621"/>
                  </a:cubicBezTo>
                  <a:cubicBezTo>
                    <a:pt x="1462590" y="163"/>
                    <a:pt x="1477015" y="-567"/>
                    <a:pt x="1492161" y="52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9" name="任意多边形 98"/>
            <p:cNvSpPr/>
            <p:nvPr/>
          </p:nvSpPr>
          <p:spPr>
            <a:xfrm>
              <a:off x="4936122" y="4806472"/>
              <a:ext cx="224032" cy="314390"/>
            </a:xfrm>
            <a:custGeom>
              <a:avLst/>
              <a:gdLst>
                <a:gd name="connsiteX0" fmla="*/ 154434 w 224032"/>
                <a:gd name="connsiteY0" fmla="*/ 0 h 314390"/>
                <a:gd name="connsiteX1" fmla="*/ 108036 w 224032"/>
                <a:gd name="connsiteY1" fmla="*/ 164324 h 314390"/>
                <a:gd name="connsiteX2" fmla="*/ 224032 w 224032"/>
                <a:gd name="connsiteY2" fmla="*/ 305182 h 314390"/>
                <a:gd name="connsiteX3" fmla="*/ 38439 w 224032"/>
                <a:gd name="connsiteY3" fmla="*/ 258229 h 314390"/>
                <a:gd name="connsiteX4" fmla="*/ 15239 w 224032"/>
                <a:gd name="connsiteY4" fmla="*/ 140851 h 314390"/>
                <a:gd name="connsiteX5" fmla="*/ 154434 w 224032"/>
                <a:gd name="connsiteY5" fmla="*/ 0 h 314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4032" h="314390">
                  <a:moveTo>
                    <a:pt x="154434" y="0"/>
                  </a:moveTo>
                  <a:cubicBezTo>
                    <a:pt x="131235" y="70426"/>
                    <a:pt x="108036" y="117378"/>
                    <a:pt x="108036" y="164324"/>
                  </a:cubicBezTo>
                  <a:cubicBezTo>
                    <a:pt x="131235" y="211277"/>
                    <a:pt x="177634" y="258229"/>
                    <a:pt x="224032" y="305182"/>
                  </a:cubicBezTo>
                  <a:cubicBezTo>
                    <a:pt x="154434" y="328655"/>
                    <a:pt x="84837" y="305182"/>
                    <a:pt x="38439" y="258229"/>
                  </a:cubicBezTo>
                  <a:cubicBezTo>
                    <a:pt x="-7960" y="234750"/>
                    <a:pt x="-7960" y="187804"/>
                    <a:pt x="15239" y="140851"/>
                  </a:cubicBezTo>
                  <a:cubicBezTo>
                    <a:pt x="15239" y="70426"/>
                    <a:pt x="84837" y="0"/>
                    <a:pt x="15443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00" name="任意多边形 99"/>
            <p:cNvSpPr/>
            <p:nvPr/>
          </p:nvSpPr>
          <p:spPr>
            <a:xfrm>
              <a:off x="4193523" y="4835468"/>
              <a:ext cx="197356" cy="280326"/>
            </a:xfrm>
            <a:custGeom>
              <a:avLst/>
              <a:gdLst>
                <a:gd name="connsiteX0" fmla="*/ 45113 w 197356"/>
                <a:gd name="connsiteY0" fmla="*/ 0 h 280326"/>
                <a:gd name="connsiteX1" fmla="*/ 180442 w 197356"/>
                <a:gd name="connsiteY1" fmla="*/ 70079 h 280326"/>
                <a:gd name="connsiteX2" fmla="*/ 180442 w 197356"/>
                <a:gd name="connsiteY2" fmla="*/ 210242 h 280326"/>
                <a:gd name="connsiteX3" fmla="*/ 45113 w 197356"/>
                <a:gd name="connsiteY3" fmla="*/ 280326 h 280326"/>
                <a:gd name="connsiteX4" fmla="*/ 0 w 197356"/>
                <a:gd name="connsiteY4" fmla="*/ 256963 h 280326"/>
                <a:gd name="connsiteX5" fmla="*/ 45113 w 197356"/>
                <a:gd name="connsiteY5" fmla="*/ 210242 h 280326"/>
                <a:gd name="connsiteX6" fmla="*/ 45113 w 197356"/>
                <a:gd name="connsiteY6" fmla="*/ 0 h 28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356" h="280326">
                  <a:moveTo>
                    <a:pt x="45113" y="0"/>
                  </a:moveTo>
                  <a:cubicBezTo>
                    <a:pt x="90221" y="0"/>
                    <a:pt x="135334" y="46721"/>
                    <a:pt x="180442" y="70079"/>
                  </a:cubicBezTo>
                  <a:cubicBezTo>
                    <a:pt x="202995" y="116800"/>
                    <a:pt x="202995" y="163521"/>
                    <a:pt x="180442" y="210242"/>
                  </a:cubicBezTo>
                  <a:cubicBezTo>
                    <a:pt x="135334" y="256963"/>
                    <a:pt x="90221" y="280326"/>
                    <a:pt x="45113" y="280326"/>
                  </a:cubicBezTo>
                  <a:cubicBezTo>
                    <a:pt x="22554" y="256963"/>
                    <a:pt x="0" y="256963"/>
                    <a:pt x="0" y="256963"/>
                  </a:cubicBezTo>
                  <a:cubicBezTo>
                    <a:pt x="0" y="233605"/>
                    <a:pt x="45113" y="233605"/>
                    <a:pt x="45113" y="210242"/>
                  </a:cubicBezTo>
                  <a:cubicBezTo>
                    <a:pt x="67667" y="140163"/>
                    <a:pt x="67667" y="46721"/>
                    <a:pt x="4511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01" name="任意多边形 100"/>
            <p:cNvSpPr/>
            <p:nvPr/>
          </p:nvSpPr>
          <p:spPr>
            <a:xfrm>
              <a:off x="5459806" y="4848445"/>
              <a:ext cx="183663" cy="250528"/>
            </a:xfrm>
            <a:custGeom>
              <a:avLst/>
              <a:gdLst>
                <a:gd name="connsiteX0" fmla="*/ 162858 w 183663"/>
                <a:gd name="connsiteY0" fmla="*/ 527 h 250528"/>
                <a:gd name="connsiteX1" fmla="*/ 183663 w 183663"/>
                <a:gd name="connsiteY1" fmla="*/ 10381 h 250528"/>
                <a:gd name="connsiteX2" fmla="*/ 137746 w 183663"/>
                <a:gd name="connsiteY2" fmla="*/ 197265 h 250528"/>
                <a:gd name="connsiteX3" fmla="*/ 160708 w 183663"/>
                <a:gd name="connsiteY3" fmla="*/ 243986 h 250528"/>
                <a:gd name="connsiteX4" fmla="*/ 68873 w 183663"/>
                <a:gd name="connsiteY4" fmla="*/ 220628 h 250528"/>
                <a:gd name="connsiteX5" fmla="*/ 22962 w 183663"/>
                <a:gd name="connsiteY5" fmla="*/ 150544 h 250528"/>
                <a:gd name="connsiteX6" fmla="*/ 0 w 183663"/>
                <a:gd name="connsiteY6" fmla="*/ 80465 h 250528"/>
                <a:gd name="connsiteX7" fmla="*/ 91835 w 183663"/>
                <a:gd name="connsiteY7" fmla="*/ 10381 h 250528"/>
                <a:gd name="connsiteX8" fmla="*/ 137746 w 183663"/>
                <a:gd name="connsiteY8" fmla="*/ 1625 h 250528"/>
                <a:gd name="connsiteX9" fmla="*/ 162858 w 183663"/>
                <a:gd name="connsiteY9" fmla="*/ 527 h 250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3663" h="250527">
                  <a:moveTo>
                    <a:pt x="162858" y="527"/>
                  </a:moveTo>
                  <a:cubicBezTo>
                    <a:pt x="170750" y="1622"/>
                    <a:pt x="177924" y="4542"/>
                    <a:pt x="183663" y="10381"/>
                  </a:cubicBezTo>
                  <a:cubicBezTo>
                    <a:pt x="137746" y="57102"/>
                    <a:pt x="114790" y="127186"/>
                    <a:pt x="137746" y="197265"/>
                  </a:cubicBezTo>
                  <a:cubicBezTo>
                    <a:pt x="160708" y="243986"/>
                    <a:pt x="160708" y="243986"/>
                    <a:pt x="160708" y="243986"/>
                  </a:cubicBezTo>
                  <a:cubicBezTo>
                    <a:pt x="137746" y="267349"/>
                    <a:pt x="91835" y="220628"/>
                    <a:pt x="68873" y="220628"/>
                  </a:cubicBezTo>
                  <a:cubicBezTo>
                    <a:pt x="68873" y="197265"/>
                    <a:pt x="45918" y="173907"/>
                    <a:pt x="22962" y="150544"/>
                  </a:cubicBezTo>
                  <a:cubicBezTo>
                    <a:pt x="0" y="150544"/>
                    <a:pt x="0" y="103823"/>
                    <a:pt x="0" y="80465"/>
                  </a:cubicBezTo>
                  <a:cubicBezTo>
                    <a:pt x="22962" y="57102"/>
                    <a:pt x="45918" y="10381"/>
                    <a:pt x="91835" y="10381"/>
                  </a:cubicBezTo>
                  <a:cubicBezTo>
                    <a:pt x="103313" y="10381"/>
                    <a:pt x="120532" y="4541"/>
                    <a:pt x="137746" y="1625"/>
                  </a:cubicBezTo>
                  <a:cubicBezTo>
                    <a:pt x="146356" y="164"/>
                    <a:pt x="154966" y="-567"/>
                    <a:pt x="162858" y="52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02" name="任意多边形 101"/>
            <p:cNvSpPr/>
            <p:nvPr/>
          </p:nvSpPr>
          <p:spPr>
            <a:xfrm>
              <a:off x="5343811" y="4854801"/>
              <a:ext cx="96663" cy="135328"/>
            </a:xfrm>
            <a:custGeom>
              <a:avLst/>
              <a:gdLst>
                <a:gd name="connsiteX0" fmla="*/ 96663 w 96663"/>
                <a:gd name="connsiteY0" fmla="*/ 0 h 135328"/>
                <a:gd name="connsiteX1" fmla="*/ 72495 w 96663"/>
                <a:gd name="connsiteY1" fmla="*/ 135328 h 135328"/>
                <a:gd name="connsiteX2" fmla="*/ 0 w 96663"/>
                <a:gd name="connsiteY2" fmla="*/ 90221 h 135328"/>
                <a:gd name="connsiteX3" fmla="*/ 96663 w 96663"/>
                <a:gd name="connsiteY3" fmla="*/ 0 h 135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63" h="135328">
                  <a:moveTo>
                    <a:pt x="96663" y="0"/>
                  </a:moveTo>
                  <a:cubicBezTo>
                    <a:pt x="48334" y="45107"/>
                    <a:pt x="48334" y="112774"/>
                    <a:pt x="72495" y="135328"/>
                  </a:cubicBezTo>
                  <a:cubicBezTo>
                    <a:pt x="24167" y="135328"/>
                    <a:pt x="0" y="112774"/>
                    <a:pt x="0" y="90221"/>
                  </a:cubicBezTo>
                  <a:cubicBezTo>
                    <a:pt x="0" y="45107"/>
                    <a:pt x="48334" y="0"/>
                    <a:pt x="9666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03" name="任意多边形 102"/>
            <p:cNvSpPr/>
            <p:nvPr/>
          </p:nvSpPr>
          <p:spPr>
            <a:xfrm>
              <a:off x="3377839" y="4945668"/>
              <a:ext cx="20239" cy="10973"/>
            </a:xfrm>
            <a:custGeom>
              <a:avLst/>
              <a:gdLst>
                <a:gd name="connsiteX0" fmla="*/ 15387 w 20239"/>
                <a:gd name="connsiteY0" fmla="*/ 0 h 10973"/>
                <a:gd name="connsiteX1" fmla="*/ 20239 w 20239"/>
                <a:gd name="connsiteY1" fmla="*/ 10973 h 10973"/>
                <a:gd name="connsiteX2" fmla="*/ 0 w 20239"/>
                <a:gd name="connsiteY2" fmla="*/ 3069 h 10973"/>
                <a:gd name="connsiteX3" fmla="*/ 15387 w 20239"/>
                <a:gd name="connsiteY3" fmla="*/ 0 h 1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39" h="10973">
                  <a:moveTo>
                    <a:pt x="15387" y="0"/>
                  </a:moveTo>
                  <a:lnTo>
                    <a:pt x="20239" y="10973"/>
                  </a:lnTo>
                  <a:lnTo>
                    <a:pt x="0" y="3069"/>
                  </a:lnTo>
                  <a:lnTo>
                    <a:pt x="15387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04" name="任意多边形 103"/>
            <p:cNvSpPr/>
            <p:nvPr/>
          </p:nvSpPr>
          <p:spPr>
            <a:xfrm>
              <a:off x="5643469" y="5135127"/>
              <a:ext cx="164331" cy="251324"/>
            </a:xfrm>
            <a:custGeom>
              <a:avLst/>
              <a:gdLst>
                <a:gd name="connsiteX0" fmla="*/ 0 w 164331"/>
                <a:gd name="connsiteY0" fmla="*/ 0 h 251324"/>
                <a:gd name="connsiteX1" fmla="*/ 164331 w 164331"/>
                <a:gd name="connsiteY1" fmla="*/ 91390 h 251324"/>
                <a:gd name="connsiteX2" fmla="*/ 70432 w 164331"/>
                <a:gd name="connsiteY2" fmla="*/ 251324 h 251324"/>
                <a:gd name="connsiteX3" fmla="*/ 93905 w 164331"/>
                <a:gd name="connsiteY3" fmla="*/ 205632 h 251324"/>
                <a:gd name="connsiteX4" fmla="*/ 0 w 164331"/>
                <a:gd name="connsiteY4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331" h="251324">
                  <a:moveTo>
                    <a:pt x="0" y="0"/>
                  </a:moveTo>
                  <a:cubicBezTo>
                    <a:pt x="70432" y="22846"/>
                    <a:pt x="140857" y="45692"/>
                    <a:pt x="164331" y="91390"/>
                  </a:cubicBezTo>
                  <a:cubicBezTo>
                    <a:pt x="140857" y="159934"/>
                    <a:pt x="117378" y="228478"/>
                    <a:pt x="70432" y="251324"/>
                  </a:cubicBezTo>
                  <a:cubicBezTo>
                    <a:pt x="70432" y="251324"/>
                    <a:pt x="93905" y="228478"/>
                    <a:pt x="93905" y="205632"/>
                  </a:cubicBezTo>
                  <a:cubicBezTo>
                    <a:pt x="93905" y="114236"/>
                    <a:pt x="70432" y="4569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05" name="任意多边形 104"/>
            <p:cNvSpPr/>
            <p:nvPr/>
          </p:nvSpPr>
          <p:spPr>
            <a:xfrm>
              <a:off x="3423934" y="5231791"/>
              <a:ext cx="276610" cy="239901"/>
            </a:xfrm>
            <a:custGeom>
              <a:avLst/>
              <a:gdLst>
                <a:gd name="connsiteX0" fmla="*/ 46104 w 276610"/>
                <a:gd name="connsiteY0" fmla="*/ 0 h 239901"/>
                <a:gd name="connsiteX1" fmla="*/ 230510 w 276610"/>
                <a:gd name="connsiteY1" fmla="*/ 45698 h 239901"/>
                <a:gd name="connsiteX2" fmla="*/ 276610 w 276610"/>
                <a:gd name="connsiteY2" fmla="*/ 205632 h 239901"/>
                <a:gd name="connsiteX3" fmla="*/ 46104 w 276610"/>
                <a:gd name="connsiteY3" fmla="*/ 205632 h 239901"/>
                <a:gd name="connsiteX4" fmla="*/ 23051 w 276610"/>
                <a:gd name="connsiteY4" fmla="*/ 22846 h 239901"/>
                <a:gd name="connsiteX5" fmla="*/ 46104 w 276610"/>
                <a:gd name="connsiteY5" fmla="*/ 0 h 239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6610" h="239901">
                  <a:moveTo>
                    <a:pt x="46104" y="0"/>
                  </a:moveTo>
                  <a:cubicBezTo>
                    <a:pt x="92204" y="22846"/>
                    <a:pt x="161357" y="45698"/>
                    <a:pt x="230510" y="45698"/>
                  </a:cubicBezTo>
                  <a:cubicBezTo>
                    <a:pt x="207457" y="114236"/>
                    <a:pt x="230510" y="159934"/>
                    <a:pt x="276610" y="205632"/>
                  </a:cubicBezTo>
                  <a:cubicBezTo>
                    <a:pt x="207457" y="251324"/>
                    <a:pt x="92204" y="251324"/>
                    <a:pt x="46104" y="205632"/>
                  </a:cubicBezTo>
                  <a:cubicBezTo>
                    <a:pt x="-23049" y="159934"/>
                    <a:pt x="-2" y="91390"/>
                    <a:pt x="23051" y="22846"/>
                  </a:cubicBezTo>
                  <a:cubicBezTo>
                    <a:pt x="46104" y="0"/>
                    <a:pt x="46104" y="0"/>
                    <a:pt x="4610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06" name="任意多边形 105"/>
            <p:cNvSpPr/>
            <p:nvPr/>
          </p:nvSpPr>
          <p:spPr>
            <a:xfrm>
              <a:off x="5759465" y="5231791"/>
              <a:ext cx="163708" cy="231991"/>
            </a:xfrm>
            <a:custGeom>
              <a:avLst/>
              <a:gdLst>
                <a:gd name="connsiteX0" fmla="*/ 91834 w 163708"/>
                <a:gd name="connsiteY0" fmla="*/ 0 h 231991"/>
                <a:gd name="connsiteX1" fmla="*/ 160707 w 163708"/>
                <a:gd name="connsiteY1" fmla="*/ 92796 h 231991"/>
                <a:gd name="connsiteX2" fmla="*/ 22962 w 163708"/>
                <a:gd name="connsiteY2" fmla="*/ 231991 h 231991"/>
                <a:gd name="connsiteX3" fmla="*/ 0 w 163708"/>
                <a:gd name="connsiteY3" fmla="*/ 231991 h 231991"/>
                <a:gd name="connsiteX4" fmla="*/ 91834 w 163708"/>
                <a:gd name="connsiteY4" fmla="*/ 0 h 231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08" h="231990">
                  <a:moveTo>
                    <a:pt x="91834" y="0"/>
                  </a:moveTo>
                  <a:cubicBezTo>
                    <a:pt x="137746" y="23199"/>
                    <a:pt x="160707" y="46398"/>
                    <a:pt x="160707" y="92796"/>
                  </a:cubicBezTo>
                  <a:cubicBezTo>
                    <a:pt x="183663" y="185593"/>
                    <a:pt x="68873" y="185593"/>
                    <a:pt x="22962" y="231991"/>
                  </a:cubicBezTo>
                  <a:cubicBezTo>
                    <a:pt x="0" y="231991"/>
                    <a:pt x="0" y="231991"/>
                    <a:pt x="0" y="231991"/>
                  </a:cubicBezTo>
                  <a:cubicBezTo>
                    <a:pt x="68873" y="162394"/>
                    <a:pt x="91834" y="92796"/>
                    <a:pt x="9183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07" name="任意多边形 106"/>
            <p:cNvSpPr/>
            <p:nvPr/>
          </p:nvSpPr>
          <p:spPr>
            <a:xfrm>
              <a:off x="3706579" y="5251123"/>
              <a:ext cx="90622" cy="135329"/>
            </a:xfrm>
            <a:custGeom>
              <a:avLst/>
              <a:gdLst>
                <a:gd name="connsiteX0" fmla="*/ 42294 w 90622"/>
                <a:gd name="connsiteY0" fmla="*/ 0 h 135329"/>
                <a:gd name="connsiteX1" fmla="*/ 66455 w 90622"/>
                <a:gd name="connsiteY1" fmla="*/ 0 h 135329"/>
                <a:gd name="connsiteX2" fmla="*/ 90622 w 90622"/>
                <a:gd name="connsiteY2" fmla="*/ 135329 h 135329"/>
                <a:gd name="connsiteX3" fmla="*/ 18126 w 90622"/>
                <a:gd name="connsiteY3" fmla="*/ 112775 h 135329"/>
                <a:gd name="connsiteX4" fmla="*/ 18126 w 90622"/>
                <a:gd name="connsiteY4" fmla="*/ 45108 h 135329"/>
                <a:gd name="connsiteX5" fmla="*/ 42294 w 90622"/>
                <a:gd name="connsiteY5" fmla="*/ 0 h 135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622" h="135329">
                  <a:moveTo>
                    <a:pt x="42294" y="0"/>
                  </a:moveTo>
                  <a:cubicBezTo>
                    <a:pt x="66455" y="22554"/>
                    <a:pt x="66455" y="0"/>
                    <a:pt x="66455" y="0"/>
                  </a:cubicBezTo>
                  <a:cubicBezTo>
                    <a:pt x="90622" y="135329"/>
                    <a:pt x="90622" y="135329"/>
                    <a:pt x="90622" y="135329"/>
                  </a:cubicBezTo>
                  <a:cubicBezTo>
                    <a:pt x="66455" y="135329"/>
                    <a:pt x="42294" y="135329"/>
                    <a:pt x="18126" y="112775"/>
                  </a:cubicBezTo>
                  <a:cubicBezTo>
                    <a:pt x="-6041" y="90221"/>
                    <a:pt x="-6041" y="67668"/>
                    <a:pt x="18126" y="45108"/>
                  </a:cubicBezTo>
                  <a:cubicBezTo>
                    <a:pt x="18126" y="22554"/>
                    <a:pt x="18126" y="0"/>
                    <a:pt x="4229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</p:grpSp>
      <p:sp>
        <p:nvSpPr>
          <p:cNvPr id="19459" name="文本框 13">
            <a:hlinkClick r:id="rId1" action="ppaction://hlinksldjump"/>
          </p:cNvPr>
          <p:cNvSpPr txBox="1">
            <a:spLocks noChangeArrowheads="1"/>
          </p:cNvSpPr>
          <p:nvPr/>
        </p:nvSpPr>
        <p:spPr bwMode="auto">
          <a:xfrm>
            <a:off x="1756443" y="483167"/>
            <a:ext cx="8491537" cy="107632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zh-CN" altLang="en-US" sz="3200" b="1">
                <a:latin typeface="微软雅黑" panose="020B0503020204020204" charset="-122"/>
                <a:sym typeface="微软雅黑" panose="020B0503020204020204" charset="-122"/>
              </a:rPr>
              <a:t>四十三年，望中犹记，烽火扬州路。  可堪回首，佛狸祠下，一片神鸦社鼓！</a:t>
            </a:r>
            <a:endParaRPr lang="zh-CN" altLang="en-US" sz="3200" b="1">
              <a:latin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9460" name="组合 126"/>
          <p:cNvGrpSpPr/>
          <p:nvPr/>
        </p:nvGrpSpPr>
        <p:grpSpPr>
          <a:xfrm>
            <a:off x="138113" y="144463"/>
            <a:ext cx="11939587" cy="6589712"/>
            <a:chOff x="1303284" y="690082"/>
            <a:chExt cx="9621929" cy="5507898"/>
          </a:xfrm>
        </p:grpSpPr>
        <p:sp>
          <p:nvSpPr>
            <p:cNvPr id="128" name="Freeform 239"/>
            <p:cNvSpPr/>
            <p:nvPr/>
          </p:nvSpPr>
          <p:spPr bwMode="auto">
            <a:xfrm rot="5400000">
              <a:off x="1486617" y="506749"/>
              <a:ext cx="264050" cy="630715"/>
            </a:xfrm>
            <a:custGeom>
              <a:avLst/>
              <a:gdLst>
                <a:gd name="T0" fmla="*/ 55 w 67"/>
                <a:gd name="T1" fmla="*/ 139 h 165"/>
                <a:gd name="T2" fmla="*/ 48 w 67"/>
                <a:gd name="T3" fmla="*/ 138 h 165"/>
                <a:gd name="T4" fmla="*/ 49 w 67"/>
                <a:gd name="T5" fmla="*/ 144 h 165"/>
                <a:gd name="T6" fmla="*/ 46 w 67"/>
                <a:gd name="T7" fmla="*/ 153 h 165"/>
                <a:gd name="T8" fmla="*/ 37 w 67"/>
                <a:gd name="T9" fmla="*/ 139 h 165"/>
                <a:gd name="T10" fmla="*/ 40 w 67"/>
                <a:gd name="T11" fmla="*/ 135 h 165"/>
                <a:gd name="T12" fmla="*/ 42 w 67"/>
                <a:gd name="T13" fmla="*/ 132 h 165"/>
                <a:gd name="T14" fmla="*/ 43 w 67"/>
                <a:gd name="T15" fmla="*/ 130 h 165"/>
                <a:gd name="T16" fmla="*/ 41 w 67"/>
                <a:gd name="T17" fmla="*/ 107 h 165"/>
                <a:gd name="T18" fmla="*/ 41 w 67"/>
                <a:gd name="T19" fmla="*/ 117 h 165"/>
                <a:gd name="T20" fmla="*/ 40 w 67"/>
                <a:gd name="T21" fmla="*/ 124 h 165"/>
                <a:gd name="T22" fmla="*/ 29 w 67"/>
                <a:gd name="T23" fmla="*/ 133 h 165"/>
                <a:gd name="T24" fmla="*/ 24 w 67"/>
                <a:gd name="T25" fmla="*/ 134 h 165"/>
                <a:gd name="T26" fmla="*/ 25 w 67"/>
                <a:gd name="T27" fmla="*/ 126 h 165"/>
                <a:gd name="T28" fmla="*/ 32 w 67"/>
                <a:gd name="T29" fmla="*/ 124 h 165"/>
                <a:gd name="T30" fmla="*/ 36 w 67"/>
                <a:gd name="T31" fmla="*/ 117 h 165"/>
                <a:gd name="T32" fmla="*/ 35 w 67"/>
                <a:gd name="T33" fmla="*/ 110 h 165"/>
                <a:gd name="T34" fmla="*/ 34 w 67"/>
                <a:gd name="T35" fmla="*/ 113 h 165"/>
                <a:gd name="T36" fmla="*/ 26 w 67"/>
                <a:gd name="T37" fmla="*/ 117 h 165"/>
                <a:gd name="T38" fmla="*/ 31 w 67"/>
                <a:gd name="T39" fmla="*/ 108 h 165"/>
                <a:gd name="T40" fmla="*/ 27 w 67"/>
                <a:gd name="T41" fmla="*/ 105 h 165"/>
                <a:gd name="T42" fmla="*/ 20 w 67"/>
                <a:gd name="T43" fmla="*/ 114 h 165"/>
                <a:gd name="T44" fmla="*/ 24 w 67"/>
                <a:gd name="T45" fmla="*/ 99 h 165"/>
                <a:gd name="T46" fmla="*/ 29 w 67"/>
                <a:gd name="T47" fmla="*/ 93 h 165"/>
                <a:gd name="T48" fmla="*/ 24 w 67"/>
                <a:gd name="T49" fmla="*/ 89 h 165"/>
                <a:gd name="T50" fmla="*/ 10 w 67"/>
                <a:gd name="T51" fmla="*/ 36 h 165"/>
                <a:gd name="T52" fmla="*/ 12 w 67"/>
                <a:gd name="T53" fmla="*/ 29 h 165"/>
                <a:gd name="T54" fmla="*/ 2 w 67"/>
                <a:gd name="T55" fmla="*/ 0 h 165"/>
                <a:gd name="T56" fmla="*/ 8 w 67"/>
                <a:gd name="T57" fmla="*/ 24 h 165"/>
                <a:gd name="T58" fmla="*/ 6 w 67"/>
                <a:gd name="T59" fmla="*/ 30 h 165"/>
                <a:gd name="T60" fmla="*/ 2 w 67"/>
                <a:gd name="T61" fmla="*/ 54 h 165"/>
                <a:gd name="T62" fmla="*/ 9 w 67"/>
                <a:gd name="T63" fmla="*/ 64 h 165"/>
                <a:gd name="T64" fmla="*/ 12 w 67"/>
                <a:gd name="T65" fmla="*/ 67 h 165"/>
                <a:gd name="T66" fmla="*/ 4 w 67"/>
                <a:gd name="T67" fmla="*/ 72 h 165"/>
                <a:gd name="T68" fmla="*/ 12 w 67"/>
                <a:gd name="T69" fmla="*/ 101 h 165"/>
                <a:gd name="T70" fmla="*/ 2 w 67"/>
                <a:gd name="T71" fmla="*/ 150 h 165"/>
                <a:gd name="T72" fmla="*/ 13 w 67"/>
                <a:gd name="T73" fmla="*/ 160 h 165"/>
                <a:gd name="T74" fmla="*/ 23 w 67"/>
                <a:gd name="T75" fmla="*/ 151 h 165"/>
                <a:gd name="T76" fmla="*/ 19 w 67"/>
                <a:gd name="T77" fmla="*/ 143 h 165"/>
                <a:gd name="T78" fmla="*/ 11 w 67"/>
                <a:gd name="T79" fmla="*/ 146 h 165"/>
                <a:gd name="T80" fmla="*/ 13 w 67"/>
                <a:gd name="T81" fmla="*/ 150 h 165"/>
                <a:gd name="T82" fmla="*/ 13 w 67"/>
                <a:gd name="T83" fmla="*/ 150 h 165"/>
                <a:gd name="T84" fmla="*/ 13 w 67"/>
                <a:gd name="T85" fmla="*/ 150 h 165"/>
                <a:gd name="T86" fmla="*/ 14 w 67"/>
                <a:gd name="T87" fmla="*/ 147 h 165"/>
                <a:gd name="T88" fmla="*/ 16 w 67"/>
                <a:gd name="T89" fmla="*/ 145 h 165"/>
                <a:gd name="T90" fmla="*/ 18 w 67"/>
                <a:gd name="T91" fmla="*/ 147 h 165"/>
                <a:gd name="T92" fmla="*/ 18 w 67"/>
                <a:gd name="T93" fmla="*/ 154 h 165"/>
                <a:gd name="T94" fmla="*/ 17 w 67"/>
                <a:gd name="T95" fmla="*/ 155 h 165"/>
                <a:gd name="T96" fmla="*/ 7 w 67"/>
                <a:gd name="T97" fmla="*/ 152 h 165"/>
                <a:gd name="T98" fmla="*/ 9 w 67"/>
                <a:gd name="T99" fmla="*/ 140 h 165"/>
                <a:gd name="T100" fmla="*/ 12 w 67"/>
                <a:gd name="T101" fmla="*/ 138 h 165"/>
                <a:gd name="T102" fmla="*/ 24 w 67"/>
                <a:gd name="T103" fmla="*/ 141 h 165"/>
                <a:gd name="T104" fmla="*/ 28 w 67"/>
                <a:gd name="T105" fmla="*/ 151 h 165"/>
                <a:gd name="T106" fmla="*/ 14 w 67"/>
                <a:gd name="T107" fmla="*/ 165 h 165"/>
                <a:gd name="T108" fmla="*/ 58 w 67"/>
                <a:gd name="T109" fmla="*/ 14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7" h="165">
                  <a:moveTo>
                    <a:pt x="58" y="145"/>
                  </a:moveTo>
                  <a:cubicBezTo>
                    <a:pt x="58" y="143"/>
                    <a:pt x="57" y="141"/>
                    <a:pt x="56" y="140"/>
                  </a:cubicBezTo>
                  <a:cubicBezTo>
                    <a:pt x="56" y="140"/>
                    <a:pt x="55" y="139"/>
                    <a:pt x="55" y="139"/>
                  </a:cubicBezTo>
                  <a:cubicBezTo>
                    <a:pt x="54" y="138"/>
                    <a:pt x="52" y="138"/>
                    <a:pt x="51" y="137"/>
                  </a:cubicBezTo>
                  <a:cubicBezTo>
                    <a:pt x="51" y="137"/>
                    <a:pt x="50" y="137"/>
                    <a:pt x="50" y="137"/>
                  </a:cubicBezTo>
                  <a:cubicBezTo>
                    <a:pt x="49" y="137"/>
                    <a:pt x="49" y="137"/>
                    <a:pt x="48" y="138"/>
                  </a:cubicBezTo>
                  <a:cubicBezTo>
                    <a:pt x="46" y="138"/>
                    <a:pt x="44" y="140"/>
                    <a:pt x="43" y="142"/>
                  </a:cubicBezTo>
                  <a:cubicBezTo>
                    <a:pt x="43" y="143"/>
                    <a:pt x="43" y="145"/>
                    <a:pt x="44" y="146"/>
                  </a:cubicBezTo>
                  <a:cubicBezTo>
                    <a:pt x="45" y="145"/>
                    <a:pt x="47" y="143"/>
                    <a:pt x="49" y="144"/>
                  </a:cubicBezTo>
                  <a:cubicBezTo>
                    <a:pt x="51" y="145"/>
                    <a:pt x="51" y="147"/>
                    <a:pt x="50" y="149"/>
                  </a:cubicBezTo>
                  <a:cubicBezTo>
                    <a:pt x="50" y="150"/>
                    <a:pt x="50" y="150"/>
                    <a:pt x="50" y="151"/>
                  </a:cubicBezTo>
                  <a:cubicBezTo>
                    <a:pt x="49" y="152"/>
                    <a:pt x="47" y="153"/>
                    <a:pt x="46" y="153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1" y="153"/>
                    <a:pt x="38" y="151"/>
                    <a:pt x="37" y="148"/>
                  </a:cubicBezTo>
                  <a:cubicBezTo>
                    <a:pt x="36" y="145"/>
                    <a:pt x="36" y="142"/>
                    <a:pt x="37" y="139"/>
                  </a:cubicBezTo>
                  <a:cubicBezTo>
                    <a:pt x="38" y="138"/>
                    <a:pt x="38" y="138"/>
                    <a:pt x="38" y="138"/>
                  </a:cubicBezTo>
                  <a:cubicBezTo>
                    <a:pt x="38" y="137"/>
                    <a:pt x="39" y="137"/>
                    <a:pt x="39" y="137"/>
                  </a:cubicBezTo>
                  <a:cubicBezTo>
                    <a:pt x="39" y="136"/>
                    <a:pt x="40" y="136"/>
                    <a:pt x="40" y="135"/>
                  </a:cubicBezTo>
                  <a:cubicBezTo>
                    <a:pt x="41" y="135"/>
                    <a:pt x="41" y="134"/>
                    <a:pt x="41" y="133"/>
                  </a:cubicBezTo>
                  <a:cubicBezTo>
                    <a:pt x="42" y="133"/>
                    <a:pt x="42" y="133"/>
                    <a:pt x="42" y="132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2" y="131"/>
                    <a:pt x="43" y="131"/>
                    <a:pt x="43" y="130"/>
                  </a:cubicBezTo>
                  <a:cubicBezTo>
                    <a:pt x="43" y="130"/>
                    <a:pt x="43" y="130"/>
                    <a:pt x="43" y="130"/>
                  </a:cubicBezTo>
                  <a:cubicBezTo>
                    <a:pt x="50" y="117"/>
                    <a:pt x="42" y="102"/>
                    <a:pt x="40" y="99"/>
                  </a:cubicBezTo>
                  <a:cubicBezTo>
                    <a:pt x="40" y="101"/>
                    <a:pt x="41" y="104"/>
                    <a:pt x="41" y="106"/>
                  </a:cubicBezTo>
                  <a:cubicBezTo>
                    <a:pt x="41" y="107"/>
                    <a:pt x="41" y="107"/>
                    <a:pt x="41" y="107"/>
                  </a:cubicBezTo>
                  <a:cubicBezTo>
                    <a:pt x="41" y="109"/>
                    <a:pt x="42" y="110"/>
                    <a:pt x="42" y="112"/>
                  </a:cubicBezTo>
                  <a:cubicBezTo>
                    <a:pt x="42" y="112"/>
                    <a:pt x="42" y="113"/>
                    <a:pt x="42" y="113"/>
                  </a:cubicBezTo>
                  <a:cubicBezTo>
                    <a:pt x="42" y="115"/>
                    <a:pt x="42" y="116"/>
                    <a:pt x="41" y="117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1" y="119"/>
                    <a:pt x="41" y="120"/>
                    <a:pt x="41" y="121"/>
                  </a:cubicBezTo>
                  <a:cubicBezTo>
                    <a:pt x="40" y="122"/>
                    <a:pt x="40" y="123"/>
                    <a:pt x="40" y="124"/>
                  </a:cubicBezTo>
                  <a:cubicBezTo>
                    <a:pt x="38" y="127"/>
                    <a:pt x="35" y="130"/>
                    <a:pt x="31" y="132"/>
                  </a:cubicBezTo>
                  <a:cubicBezTo>
                    <a:pt x="31" y="132"/>
                    <a:pt x="31" y="132"/>
                    <a:pt x="30" y="133"/>
                  </a:cubicBezTo>
                  <a:cubicBezTo>
                    <a:pt x="30" y="133"/>
                    <a:pt x="29" y="133"/>
                    <a:pt x="29" y="133"/>
                  </a:cubicBezTo>
                  <a:cubicBezTo>
                    <a:pt x="28" y="133"/>
                    <a:pt x="27" y="134"/>
                    <a:pt x="27" y="134"/>
                  </a:cubicBezTo>
                  <a:cubicBezTo>
                    <a:pt x="26" y="134"/>
                    <a:pt x="26" y="134"/>
                    <a:pt x="26" y="134"/>
                  </a:cubicBezTo>
                  <a:cubicBezTo>
                    <a:pt x="25" y="134"/>
                    <a:pt x="25" y="134"/>
                    <a:pt x="24" y="134"/>
                  </a:cubicBezTo>
                  <a:cubicBezTo>
                    <a:pt x="24" y="134"/>
                    <a:pt x="24" y="135"/>
                    <a:pt x="23" y="135"/>
                  </a:cubicBezTo>
                  <a:cubicBezTo>
                    <a:pt x="21" y="135"/>
                    <a:pt x="18" y="135"/>
                    <a:pt x="18" y="133"/>
                  </a:cubicBezTo>
                  <a:cubicBezTo>
                    <a:pt x="16" y="127"/>
                    <a:pt x="21" y="125"/>
                    <a:pt x="25" y="126"/>
                  </a:cubicBezTo>
                  <a:cubicBezTo>
                    <a:pt x="26" y="126"/>
                    <a:pt x="26" y="126"/>
                    <a:pt x="27" y="126"/>
                  </a:cubicBezTo>
                  <a:cubicBezTo>
                    <a:pt x="28" y="126"/>
                    <a:pt x="30" y="126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3" y="124"/>
                    <a:pt x="33" y="123"/>
                  </a:cubicBezTo>
                  <a:cubicBezTo>
                    <a:pt x="33" y="123"/>
                    <a:pt x="33" y="123"/>
                    <a:pt x="34" y="122"/>
                  </a:cubicBezTo>
                  <a:cubicBezTo>
                    <a:pt x="35" y="121"/>
                    <a:pt x="36" y="119"/>
                    <a:pt x="36" y="117"/>
                  </a:cubicBezTo>
                  <a:cubicBezTo>
                    <a:pt x="36" y="117"/>
                    <a:pt x="36" y="117"/>
                    <a:pt x="36" y="116"/>
                  </a:cubicBezTo>
                  <a:cubicBezTo>
                    <a:pt x="36" y="115"/>
                    <a:pt x="36" y="112"/>
                    <a:pt x="35" y="111"/>
                  </a:cubicBezTo>
                  <a:cubicBezTo>
                    <a:pt x="35" y="110"/>
                    <a:pt x="35" y="110"/>
                    <a:pt x="35" y="110"/>
                  </a:cubicBezTo>
                  <a:cubicBezTo>
                    <a:pt x="35" y="109"/>
                    <a:pt x="35" y="109"/>
                    <a:pt x="35" y="109"/>
                  </a:cubicBezTo>
                  <a:cubicBezTo>
                    <a:pt x="35" y="110"/>
                    <a:pt x="35" y="110"/>
                    <a:pt x="35" y="111"/>
                  </a:cubicBezTo>
                  <a:cubicBezTo>
                    <a:pt x="34" y="112"/>
                    <a:pt x="34" y="112"/>
                    <a:pt x="34" y="113"/>
                  </a:cubicBezTo>
                  <a:cubicBezTo>
                    <a:pt x="34" y="113"/>
                    <a:pt x="34" y="113"/>
                    <a:pt x="34" y="114"/>
                  </a:cubicBezTo>
                  <a:cubicBezTo>
                    <a:pt x="33" y="116"/>
                    <a:pt x="31" y="119"/>
                    <a:pt x="28" y="120"/>
                  </a:cubicBezTo>
                  <a:cubicBezTo>
                    <a:pt x="27" y="120"/>
                    <a:pt x="26" y="119"/>
                    <a:pt x="26" y="117"/>
                  </a:cubicBezTo>
                  <a:cubicBezTo>
                    <a:pt x="26" y="114"/>
                    <a:pt x="28" y="112"/>
                    <a:pt x="30" y="110"/>
                  </a:cubicBezTo>
                  <a:cubicBezTo>
                    <a:pt x="30" y="109"/>
                    <a:pt x="30" y="109"/>
                    <a:pt x="31" y="109"/>
                  </a:cubicBezTo>
                  <a:cubicBezTo>
                    <a:pt x="31" y="109"/>
                    <a:pt x="31" y="108"/>
                    <a:pt x="31" y="108"/>
                  </a:cubicBezTo>
                  <a:cubicBezTo>
                    <a:pt x="31" y="108"/>
                    <a:pt x="32" y="107"/>
                    <a:pt x="32" y="107"/>
                  </a:cubicBezTo>
                  <a:cubicBezTo>
                    <a:pt x="34" y="103"/>
                    <a:pt x="34" y="99"/>
                    <a:pt x="33" y="95"/>
                  </a:cubicBezTo>
                  <a:cubicBezTo>
                    <a:pt x="34" y="99"/>
                    <a:pt x="30" y="102"/>
                    <a:pt x="27" y="105"/>
                  </a:cubicBezTo>
                  <a:cubicBezTo>
                    <a:pt x="27" y="105"/>
                    <a:pt x="26" y="106"/>
                    <a:pt x="26" y="106"/>
                  </a:cubicBezTo>
                  <a:cubicBezTo>
                    <a:pt x="26" y="106"/>
                    <a:pt x="26" y="107"/>
                    <a:pt x="26" y="107"/>
                  </a:cubicBezTo>
                  <a:cubicBezTo>
                    <a:pt x="22" y="111"/>
                    <a:pt x="20" y="114"/>
                    <a:pt x="20" y="114"/>
                  </a:cubicBezTo>
                  <a:cubicBezTo>
                    <a:pt x="18" y="120"/>
                    <a:pt x="15" y="118"/>
                    <a:pt x="15" y="118"/>
                  </a:cubicBezTo>
                  <a:cubicBezTo>
                    <a:pt x="10" y="111"/>
                    <a:pt x="22" y="101"/>
                    <a:pt x="22" y="101"/>
                  </a:cubicBezTo>
                  <a:cubicBezTo>
                    <a:pt x="23" y="100"/>
                    <a:pt x="24" y="100"/>
                    <a:pt x="24" y="99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25" y="99"/>
                    <a:pt x="25" y="98"/>
                    <a:pt x="26" y="98"/>
                  </a:cubicBezTo>
                  <a:cubicBezTo>
                    <a:pt x="27" y="96"/>
                    <a:pt x="28" y="95"/>
                    <a:pt x="29" y="93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2" y="86"/>
                    <a:pt x="30" y="81"/>
                    <a:pt x="30" y="81"/>
                  </a:cubicBezTo>
                  <a:cubicBezTo>
                    <a:pt x="28" y="89"/>
                    <a:pt x="24" y="89"/>
                    <a:pt x="24" y="89"/>
                  </a:cubicBezTo>
                  <a:cubicBezTo>
                    <a:pt x="20" y="87"/>
                    <a:pt x="24" y="82"/>
                    <a:pt x="24" y="82"/>
                  </a:cubicBezTo>
                  <a:cubicBezTo>
                    <a:pt x="31" y="71"/>
                    <a:pt x="18" y="58"/>
                    <a:pt x="18" y="58"/>
                  </a:cubicBezTo>
                  <a:cubicBezTo>
                    <a:pt x="10" y="50"/>
                    <a:pt x="9" y="42"/>
                    <a:pt x="10" y="36"/>
                  </a:cubicBezTo>
                  <a:cubicBezTo>
                    <a:pt x="10" y="36"/>
                    <a:pt x="10" y="35"/>
                    <a:pt x="10" y="35"/>
                  </a:cubicBezTo>
                  <a:cubicBezTo>
                    <a:pt x="11" y="33"/>
                    <a:pt x="11" y="32"/>
                    <a:pt x="11" y="30"/>
                  </a:cubicBezTo>
                  <a:cubicBezTo>
                    <a:pt x="11" y="30"/>
                    <a:pt x="11" y="29"/>
                    <a:pt x="12" y="29"/>
                  </a:cubicBezTo>
                  <a:cubicBezTo>
                    <a:pt x="13" y="22"/>
                    <a:pt x="13" y="15"/>
                    <a:pt x="11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2"/>
                    <a:pt x="2" y="0"/>
                    <a:pt x="2" y="0"/>
                  </a:cubicBezTo>
                  <a:cubicBezTo>
                    <a:pt x="7" y="4"/>
                    <a:pt x="9" y="9"/>
                    <a:pt x="9" y="15"/>
                  </a:cubicBezTo>
                  <a:cubicBezTo>
                    <a:pt x="9" y="15"/>
                    <a:pt x="9" y="16"/>
                    <a:pt x="9" y="16"/>
                  </a:cubicBezTo>
                  <a:cubicBezTo>
                    <a:pt x="9" y="19"/>
                    <a:pt x="8" y="22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7" y="27"/>
                    <a:pt x="7" y="28"/>
                    <a:pt x="7" y="29"/>
                  </a:cubicBezTo>
                  <a:cubicBezTo>
                    <a:pt x="6" y="29"/>
                    <a:pt x="6" y="30"/>
                    <a:pt x="6" y="30"/>
                  </a:cubicBezTo>
                  <a:cubicBezTo>
                    <a:pt x="5" y="34"/>
                    <a:pt x="4" y="36"/>
                    <a:pt x="4" y="36"/>
                  </a:cubicBezTo>
                  <a:cubicBezTo>
                    <a:pt x="1" y="42"/>
                    <a:pt x="1" y="48"/>
                    <a:pt x="2" y="52"/>
                  </a:cubicBezTo>
                  <a:cubicBezTo>
                    <a:pt x="2" y="53"/>
                    <a:pt x="2" y="54"/>
                    <a:pt x="2" y="54"/>
                  </a:cubicBezTo>
                  <a:cubicBezTo>
                    <a:pt x="3" y="56"/>
                    <a:pt x="4" y="58"/>
                    <a:pt x="6" y="60"/>
                  </a:cubicBezTo>
                  <a:cubicBezTo>
                    <a:pt x="6" y="60"/>
                    <a:pt x="6" y="60"/>
                    <a:pt x="6" y="61"/>
                  </a:cubicBezTo>
                  <a:cubicBezTo>
                    <a:pt x="7" y="62"/>
                    <a:pt x="8" y="63"/>
                    <a:pt x="9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1" y="66"/>
                    <a:pt x="12" y="66"/>
                    <a:pt x="12" y="67"/>
                  </a:cubicBezTo>
                  <a:cubicBezTo>
                    <a:pt x="14" y="69"/>
                    <a:pt x="16" y="73"/>
                    <a:pt x="14" y="75"/>
                  </a:cubicBezTo>
                  <a:cubicBezTo>
                    <a:pt x="11" y="79"/>
                    <a:pt x="7" y="76"/>
                    <a:pt x="5" y="73"/>
                  </a:cubicBezTo>
                  <a:cubicBezTo>
                    <a:pt x="5" y="73"/>
                    <a:pt x="4" y="72"/>
                    <a:pt x="4" y="72"/>
                  </a:cubicBezTo>
                  <a:cubicBezTo>
                    <a:pt x="3" y="70"/>
                    <a:pt x="2" y="67"/>
                    <a:pt x="2" y="67"/>
                  </a:cubicBezTo>
                  <a:cubicBezTo>
                    <a:pt x="0" y="82"/>
                    <a:pt x="10" y="90"/>
                    <a:pt x="10" y="90"/>
                  </a:cubicBezTo>
                  <a:cubicBezTo>
                    <a:pt x="19" y="97"/>
                    <a:pt x="12" y="101"/>
                    <a:pt x="12" y="101"/>
                  </a:cubicBezTo>
                  <a:cubicBezTo>
                    <a:pt x="7" y="102"/>
                    <a:pt x="1" y="94"/>
                    <a:pt x="1" y="94"/>
                  </a:cubicBezTo>
                  <a:cubicBezTo>
                    <a:pt x="1" y="149"/>
                    <a:pt x="1" y="149"/>
                    <a:pt x="1" y="149"/>
                  </a:cubicBezTo>
                  <a:cubicBezTo>
                    <a:pt x="2" y="149"/>
                    <a:pt x="2" y="150"/>
                    <a:pt x="2" y="150"/>
                  </a:cubicBezTo>
                  <a:cubicBezTo>
                    <a:pt x="2" y="152"/>
                    <a:pt x="3" y="154"/>
                    <a:pt x="5" y="156"/>
                  </a:cubicBezTo>
                  <a:cubicBezTo>
                    <a:pt x="5" y="157"/>
                    <a:pt x="5" y="157"/>
                    <a:pt x="5" y="157"/>
                  </a:cubicBezTo>
                  <a:cubicBezTo>
                    <a:pt x="7" y="159"/>
                    <a:pt x="10" y="160"/>
                    <a:pt x="13" y="160"/>
                  </a:cubicBezTo>
                  <a:cubicBezTo>
                    <a:pt x="16" y="160"/>
                    <a:pt x="18" y="159"/>
                    <a:pt x="20" y="157"/>
                  </a:cubicBezTo>
                  <a:cubicBezTo>
                    <a:pt x="21" y="157"/>
                    <a:pt x="21" y="157"/>
                    <a:pt x="21" y="157"/>
                  </a:cubicBezTo>
                  <a:cubicBezTo>
                    <a:pt x="22" y="155"/>
                    <a:pt x="23" y="153"/>
                    <a:pt x="23" y="151"/>
                  </a:cubicBezTo>
                  <a:cubicBezTo>
                    <a:pt x="23" y="150"/>
                    <a:pt x="23" y="149"/>
                    <a:pt x="23" y="148"/>
                  </a:cubicBezTo>
                  <a:cubicBezTo>
                    <a:pt x="23" y="147"/>
                    <a:pt x="22" y="146"/>
                    <a:pt x="22" y="145"/>
                  </a:cubicBezTo>
                  <a:cubicBezTo>
                    <a:pt x="21" y="144"/>
                    <a:pt x="20" y="144"/>
                    <a:pt x="19" y="143"/>
                  </a:cubicBezTo>
                  <a:cubicBezTo>
                    <a:pt x="18" y="143"/>
                    <a:pt x="17" y="143"/>
                    <a:pt x="16" y="143"/>
                  </a:cubicBezTo>
                  <a:cubicBezTo>
                    <a:pt x="15" y="143"/>
                    <a:pt x="13" y="144"/>
                    <a:pt x="13" y="145"/>
                  </a:cubicBezTo>
                  <a:cubicBezTo>
                    <a:pt x="12" y="145"/>
                    <a:pt x="12" y="145"/>
                    <a:pt x="11" y="146"/>
                  </a:cubicBezTo>
                  <a:cubicBezTo>
                    <a:pt x="11" y="147"/>
                    <a:pt x="11" y="147"/>
                    <a:pt x="11" y="148"/>
                  </a:cubicBezTo>
                  <a:cubicBezTo>
                    <a:pt x="11" y="148"/>
                    <a:pt x="12" y="149"/>
                    <a:pt x="12" y="149"/>
                  </a:cubicBezTo>
                  <a:cubicBezTo>
                    <a:pt x="12" y="149"/>
                    <a:pt x="12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49"/>
                    <a:pt x="13" y="149"/>
                    <a:pt x="13" y="149"/>
                  </a:cubicBezTo>
                  <a:cubicBezTo>
                    <a:pt x="13" y="148"/>
                    <a:pt x="13" y="148"/>
                    <a:pt x="14" y="147"/>
                  </a:cubicBezTo>
                  <a:cubicBezTo>
                    <a:pt x="14" y="147"/>
                    <a:pt x="14" y="147"/>
                    <a:pt x="14" y="147"/>
                  </a:cubicBezTo>
                  <a:cubicBezTo>
                    <a:pt x="14" y="146"/>
                    <a:pt x="14" y="146"/>
                    <a:pt x="14" y="146"/>
                  </a:cubicBezTo>
                  <a:cubicBezTo>
                    <a:pt x="15" y="146"/>
                    <a:pt x="15" y="145"/>
                    <a:pt x="15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7" y="146"/>
                    <a:pt x="18" y="146"/>
                    <a:pt x="18" y="147"/>
                  </a:cubicBezTo>
                  <a:cubicBezTo>
                    <a:pt x="19" y="147"/>
                    <a:pt x="19" y="148"/>
                    <a:pt x="19" y="148"/>
                  </a:cubicBezTo>
                  <a:cubicBezTo>
                    <a:pt x="20" y="149"/>
                    <a:pt x="20" y="150"/>
                    <a:pt x="19" y="152"/>
                  </a:cubicBezTo>
                  <a:cubicBezTo>
                    <a:pt x="19" y="153"/>
                    <a:pt x="18" y="153"/>
                    <a:pt x="18" y="154"/>
                  </a:cubicBezTo>
                  <a:cubicBezTo>
                    <a:pt x="18" y="154"/>
                    <a:pt x="17" y="154"/>
                    <a:pt x="17" y="155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16" y="156"/>
                    <a:pt x="14" y="156"/>
                    <a:pt x="12" y="156"/>
                  </a:cubicBezTo>
                  <a:cubicBezTo>
                    <a:pt x="11" y="155"/>
                    <a:pt x="9" y="154"/>
                    <a:pt x="8" y="153"/>
                  </a:cubicBezTo>
                  <a:cubicBezTo>
                    <a:pt x="7" y="153"/>
                    <a:pt x="7" y="152"/>
                    <a:pt x="7" y="152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6" y="150"/>
                    <a:pt x="6" y="147"/>
                    <a:pt x="6" y="146"/>
                  </a:cubicBezTo>
                  <a:cubicBezTo>
                    <a:pt x="6" y="144"/>
                    <a:pt x="8" y="142"/>
                    <a:pt x="9" y="140"/>
                  </a:cubicBezTo>
                  <a:cubicBezTo>
                    <a:pt x="10" y="140"/>
                    <a:pt x="11" y="139"/>
                    <a:pt x="12" y="138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5" y="138"/>
                    <a:pt x="17" y="138"/>
                    <a:pt x="19" y="138"/>
                  </a:cubicBezTo>
                  <a:cubicBezTo>
                    <a:pt x="21" y="139"/>
                    <a:pt x="23" y="140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7" y="144"/>
                    <a:pt x="28" y="147"/>
                    <a:pt x="28" y="151"/>
                  </a:cubicBezTo>
                  <a:cubicBezTo>
                    <a:pt x="28" y="151"/>
                    <a:pt x="27" y="152"/>
                    <a:pt x="27" y="153"/>
                  </a:cubicBezTo>
                  <a:cubicBezTo>
                    <a:pt x="27" y="153"/>
                    <a:pt x="27" y="153"/>
                    <a:pt x="27" y="153"/>
                  </a:cubicBezTo>
                  <a:cubicBezTo>
                    <a:pt x="25" y="162"/>
                    <a:pt x="17" y="164"/>
                    <a:pt x="14" y="165"/>
                  </a:cubicBezTo>
                  <a:cubicBezTo>
                    <a:pt x="15" y="165"/>
                    <a:pt x="16" y="165"/>
                    <a:pt x="16" y="165"/>
                  </a:cubicBezTo>
                  <a:cubicBezTo>
                    <a:pt x="67" y="165"/>
                    <a:pt x="67" y="165"/>
                    <a:pt x="67" y="165"/>
                  </a:cubicBezTo>
                  <a:lnTo>
                    <a:pt x="58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fontAlgn="auto"/>
              <a:endParaRPr lang="zh-CN" altLang="en-US" noProof="1">
                <a:solidFill>
                  <a:srgbClr val="151515"/>
                </a:solidFill>
              </a:endParaRPr>
            </a:p>
          </p:txBody>
        </p:sp>
        <p:sp>
          <p:nvSpPr>
            <p:cNvPr id="129" name="Freeform 239"/>
            <p:cNvSpPr/>
            <p:nvPr/>
          </p:nvSpPr>
          <p:spPr bwMode="auto">
            <a:xfrm flipH="1">
              <a:off x="10687255" y="5567710"/>
              <a:ext cx="237958" cy="630270"/>
            </a:xfrm>
            <a:custGeom>
              <a:avLst/>
              <a:gdLst>
                <a:gd name="T0" fmla="*/ 55 w 67"/>
                <a:gd name="T1" fmla="*/ 139 h 165"/>
                <a:gd name="T2" fmla="*/ 48 w 67"/>
                <a:gd name="T3" fmla="*/ 138 h 165"/>
                <a:gd name="T4" fmla="*/ 49 w 67"/>
                <a:gd name="T5" fmla="*/ 144 h 165"/>
                <a:gd name="T6" fmla="*/ 46 w 67"/>
                <a:gd name="T7" fmla="*/ 153 h 165"/>
                <a:gd name="T8" fmla="*/ 37 w 67"/>
                <a:gd name="T9" fmla="*/ 139 h 165"/>
                <a:gd name="T10" fmla="*/ 40 w 67"/>
                <a:gd name="T11" fmla="*/ 135 h 165"/>
                <a:gd name="T12" fmla="*/ 42 w 67"/>
                <a:gd name="T13" fmla="*/ 132 h 165"/>
                <a:gd name="T14" fmla="*/ 43 w 67"/>
                <a:gd name="T15" fmla="*/ 130 h 165"/>
                <a:gd name="T16" fmla="*/ 41 w 67"/>
                <a:gd name="T17" fmla="*/ 107 h 165"/>
                <a:gd name="T18" fmla="*/ 41 w 67"/>
                <a:gd name="T19" fmla="*/ 117 h 165"/>
                <a:gd name="T20" fmla="*/ 40 w 67"/>
                <a:gd name="T21" fmla="*/ 124 h 165"/>
                <a:gd name="T22" fmla="*/ 29 w 67"/>
                <a:gd name="T23" fmla="*/ 133 h 165"/>
                <a:gd name="T24" fmla="*/ 24 w 67"/>
                <a:gd name="T25" fmla="*/ 134 h 165"/>
                <a:gd name="T26" fmla="*/ 25 w 67"/>
                <a:gd name="T27" fmla="*/ 126 h 165"/>
                <a:gd name="T28" fmla="*/ 32 w 67"/>
                <a:gd name="T29" fmla="*/ 124 h 165"/>
                <a:gd name="T30" fmla="*/ 36 w 67"/>
                <a:gd name="T31" fmla="*/ 117 h 165"/>
                <a:gd name="T32" fmla="*/ 35 w 67"/>
                <a:gd name="T33" fmla="*/ 110 h 165"/>
                <a:gd name="T34" fmla="*/ 34 w 67"/>
                <a:gd name="T35" fmla="*/ 113 h 165"/>
                <a:gd name="T36" fmla="*/ 26 w 67"/>
                <a:gd name="T37" fmla="*/ 117 h 165"/>
                <a:gd name="T38" fmla="*/ 31 w 67"/>
                <a:gd name="T39" fmla="*/ 108 h 165"/>
                <a:gd name="T40" fmla="*/ 27 w 67"/>
                <a:gd name="T41" fmla="*/ 105 h 165"/>
                <a:gd name="T42" fmla="*/ 20 w 67"/>
                <a:gd name="T43" fmla="*/ 114 h 165"/>
                <a:gd name="T44" fmla="*/ 24 w 67"/>
                <a:gd name="T45" fmla="*/ 99 h 165"/>
                <a:gd name="T46" fmla="*/ 29 w 67"/>
                <a:gd name="T47" fmla="*/ 93 h 165"/>
                <a:gd name="T48" fmla="*/ 24 w 67"/>
                <a:gd name="T49" fmla="*/ 89 h 165"/>
                <a:gd name="T50" fmla="*/ 10 w 67"/>
                <a:gd name="T51" fmla="*/ 36 h 165"/>
                <a:gd name="T52" fmla="*/ 12 w 67"/>
                <a:gd name="T53" fmla="*/ 29 h 165"/>
                <a:gd name="T54" fmla="*/ 2 w 67"/>
                <a:gd name="T55" fmla="*/ 0 h 165"/>
                <a:gd name="T56" fmla="*/ 8 w 67"/>
                <a:gd name="T57" fmla="*/ 24 h 165"/>
                <a:gd name="T58" fmla="*/ 6 w 67"/>
                <a:gd name="T59" fmla="*/ 30 h 165"/>
                <a:gd name="T60" fmla="*/ 2 w 67"/>
                <a:gd name="T61" fmla="*/ 54 h 165"/>
                <a:gd name="T62" fmla="*/ 9 w 67"/>
                <a:gd name="T63" fmla="*/ 64 h 165"/>
                <a:gd name="T64" fmla="*/ 12 w 67"/>
                <a:gd name="T65" fmla="*/ 67 h 165"/>
                <a:gd name="T66" fmla="*/ 4 w 67"/>
                <a:gd name="T67" fmla="*/ 72 h 165"/>
                <a:gd name="T68" fmla="*/ 12 w 67"/>
                <a:gd name="T69" fmla="*/ 101 h 165"/>
                <a:gd name="T70" fmla="*/ 2 w 67"/>
                <a:gd name="T71" fmla="*/ 150 h 165"/>
                <a:gd name="T72" fmla="*/ 13 w 67"/>
                <a:gd name="T73" fmla="*/ 160 h 165"/>
                <a:gd name="T74" fmla="*/ 23 w 67"/>
                <a:gd name="T75" fmla="*/ 151 h 165"/>
                <a:gd name="T76" fmla="*/ 19 w 67"/>
                <a:gd name="T77" fmla="*/ 143 h 165"/>
                <a:gd name="T78" fmla="*/ 11 w 67"/>
                <a:gd name="T79" fmla="*/ 146 h 165"/>
                <a:gd name="T80" fmla="*/ 13 w 67"/>
                <a:gd name="T81" fmla="*/ 150 h 165"/>
                <a:gd name="T82" fmla="*/ 13 w 67"/>
                <a:gd name="T83" fmla="*/ 150 h 165"/>
                <a:gd name="T84" fmla="*/ 13 w 67"/>
                <a:gd name="T85" fmla="*/ 150 h 165"/>
                <a:gd name="T86" fmla="*/ 14 w 67"/>
                <a:gd name="T87" fmla="*/ 147 h 165"/>
                <a:gd name="T88" fmla="*/ 16 w 67"/>
                <a:gd name="T89" fmla="*/ 145 h 165"/>
                <a:gd name="T90" fmla="*/ 18 w 67"/>
                <a:gd name="T91" fmla="*/ 147 h 165"/>
                <a:gd name="T92" fmla="*/ 18 w 67"/>
                <a:gd name="T93" fmla="*/ 154 h 165"/>
                <a:gd name="T94" fmla="*/ 17 w 67"/>
                <a:gd name="T95" fmla="*/ 155 h 165"/>
                <a:gd name="T96" fmla="*/ 7 w 67"/>
                <a:gd name="T97" fmla="*/ 152 h 165"/>
                <a:gd name="T98" fmla="*/ 9 w 67"/>
                <a:gd name="T99" fmla="*/ 140 h 165"/>
                <a:gd name="T100" fmla="*/ 12 w 67"/>
                <a:gd name="T101" fmla="*/ 138 h 165"/>
                <a:gd name="T102" fmla="*/ 24 w 67"/>
                <a:gd name="T103" fmla="*/ 141 h 165"/>
                <a:gd name="T104" fmla="*/ 28 w 67"/>
                <a:gd name="T105" fmla="*/ 151 h 165"/>
                <a:gd name="T106" fmla="*/ 14 w 67"/>
                <a:gd name="T107" fmla="*/ 165 h 165"/>
                <a:gd name="T108" fmla="*/ 58 w 67"/>
                <a:gd name="T109" fmla="*/ 14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7" h="165">
                  <a:moveTo>
                    <a:pt x="58" y="145"/>
                  </a:moveTo>
                  <a:cubicBezTo>
                    <a:pt x="58" y="143"/>
                    <a:pt x="57" y="141"/>
                    <a:pt x="56" y="140"/>
                  </a:cubicBezTo>
                  <a:cubicBezTo>
                    <a:pt x="56" y="140"/>
                    <a:pt x="55" y="139"/>
                    <a:pt x="55" y="139"/>
                  </a:cubicBezTo>
                  <a:cubicBezTo>
                    <a:pt x="54" y="138"/>
                    <a:pt x="52" y="138"/>
                    <a:pt x="51" y="137"/>
                  </a:cubicBezTo>
                  <a:cubicBezTo>
                    <a:pt x="51" y="137"/>
                    <a:pt x="50" y="137"/>
                    <a:pt x="50" y="137"/>
                  </a:cubicBezTo>
                  <a:cubicBezTo>
                    <a:pt x="49" y="137"/>
                    <a:pt x="49" y="137"/>
                    <a:pt x="48" y="138"/>
                  </a:cubicBezTo>
                  <a:cubicBezTo>
                    <a:pt x="46" y="138"/>
                    <a:pt x="44" y="140"/>
                    <a:pt x="43" y="142"/>
                  </a:cubicBezTo>
                  <a:cubicBezTo>
                    <a:pt x="43" y="143"/>
                    <a:pt x="43" y="145"/>
                    <a:pt x="44" y="146"/>
                  </a:cubicBezTo>
                  <a:cubicBezTo>
                    <a:pt x="45" y="145"/>
                    <a:pt x="47" y="143"/>
                    <a:pt x="49" y="144"/>
                  </a:cubicBezTo>
                  <a:cubicBezTo>
                    <a:pt x="51" y="145"/>
                    <a:pt x="51" y="147"/>
                    <a:pt x="50" y="149"/>
                  </a:cubicBezTo>
                  <a:cubicBezTo>
                    <a:pt x="50" y="150"/>
                    <a:pt x="50" y="150"/>
                    <a:pt x="50" y="151"/>
                  </a:cubicBezTo>
                  <a:cubicBezTo>
                    <a:pt x="49" y="152"/>
                    <a:pt x="47" y="153"/>
                    <a:pt x="46" y="153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1" y="153"/>
                    <a:pt x="38" y="151"/>
                    <a:pt x="37" y="148"/>
                  </a:cubicBezTo>
                  <a:cubicBezTo>
                    <a:pt x="36" y="145"/>
                    <a:pt x="36" y="142"/>
                    <a:pt x="37" y="139"/>
                  </a:cubicBezTo>
                  <a:cubicBezTo>
                    <a:pt x="38" y="138"/>
                    <a:pt x="38" y="138"/>
                    <a:pt x="38" y="138"/>
                  </a:cubicBezTo>
                  <a:cubicBezTo>
                    <a:pt x="38" y="137"/>
                    <a:pt x="39" y="137"/>
                    <a:pt x="39" y="137"/>
                  </a:cubicBezTo>
                  <a:cubicBezTo>
                    <a:pt x="39" y="136"/>
                    <a:pt x="40" y="136"/>
                    <a:pt x="40" y="135"/>
                  </a:cubicBezTo>
                  <a:cubicBezTo>
                    <a:pt x="41" y="135"/>
                    <a:pt x="41" y="134"/>
                    <a:pt x="41" y="133"/>
                  </a:cubicBezTo>
                  <a:cubicBezTo>
                    <a:pt x="42" y="133"/>
                    <a:pt x="42" y="133"/>
                    <a:pt x="42" y="132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2" y="131"/>
                    <a:pt x="43" y="131"/>
                    <a:pt x="43" y="130"/>
                  </a:cubicBezTo>
                  <a:cubicBezTo>
                    <a:pt x="43" y="130"/>
                    <a:pt x="43" y="130"/>
                    <a:pt x="43" y="130"/>
                  </a:cubicBezTo>
                  <a:cubicBezTo>
                    <a:pt x="50" y="117"/>
                    <a:pt x="42" y="102"/>
                    <a:pt x="40" y="99"/>
                  </a:cubicBezTo>
                  <a:cubicBezTo>
                    <a:pt x="40" y="101"/>
                    <a:pt x="41" y="104"/>
                    <a:pt x="41" y="106"/>
                  </a:cubicBezTo>
                  <a:cubicBezTo>
                    <a:pt x="41" y="107"/>
                    <a:pt x="41" y="107"/>
                    <a:pt x="41" y="107"/>
                  </a:cubicBezTo>
                  <a:cubicBezTo>
                    <a:pt x="41" y="109"/>
                    <a:pt x="42" y="110"/>
                    <a:pt x="42" y="112"/>
                  </a:cubicBezTo>
                  <a:cubicBezTo>
                    <a:pt x="42" y="112"/>
                    <a:pt x="42" y="113"/>
                    <a:pt x="42" y="113"/>
                  </a:cubicBezTo>
                  <a:cubicBezTo>
                    <a:pt x="42" y="115"/>
                    <a:pt x="42" y="116"/>
                    <a:pt x="41" y="117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1" y="119"/>
                    <a:pt x="41" y="120"/>
                    <a:pt x="41" y="121"/>
                  </a:cubicBezTo>
                  <a:cubicBezTo>
                    <a:pt x="40" y="122"/>
                    <a:pt x="40" y="123"/>
                    <a:pt x="40" y="124"/>
                  </a:cubicBezTo>
                  <a:cubicBezTo>
                    <a:pt x="38" y="127"/>
                    <a:pt x="35" y="130"/>
                    <a:pt x="31" y="132"/>
                  </a:cubicBezTo>
                  <a:cubicBezTo>
                    <a:pt x="31" y="132"/>
                    <a:pt x="31" y="132"/>
                    <a:pt x="30" y="133"/>
                  </a:cubicBezTo>
                  <a:cubicBezTo>
                    <a:pt x="30" y="133"/>
                    <a:pt x="29" y="133"/>
                    <a:pt x="29" y="133"/>
                  </a:cubicBezTo>
                  <a:cubicBezTo>
                    <a:pt x="28" y="133"/>
                    <a:pt x="27" y="134"/>
                    <a:pt x="27" y="134"/>
                  </a:cubicBezTo>
                  <a:cubicBezTo>
                    <a:pt x="26" y="134"/>
                    <a:pt x="26" y="134"/>
                    <a:pt x="26" y="134"/>
                  </a:cubicBezTo>
                  <a:cubicBezTo>
                    <a:pt x="25" y="134"/>
                    <a:pt x="25" y="134"/>
                    <a:pt x="24" y="134"/>
                  </a:cubicBezTo>
                  <a:cubicBezTo>
                    <a:pt x="24" y="134"/>
                    <a:pt x="24" y="135"/>
                    <a:pt x="23" y="135"/>
                  </a:cubicBezTo>
                  <a:cubicBezTo>
                    <a:pt x="21" y="135"/>
                    <a:pt x="18" y="135"/>
                    <a:pt x="18" y="133"/>
                  </a:cubicBezTo>
                  <a:cubicBezTo>
                    <a:pt x="16" y="127"/>
                    <a:pt x="21" y="125"/>
                    <a:pt x="25" y="126"/>
                  </a:cubicBezTo>
                  <a:cubicBezTo>
                    <a:pt x="26" y="126"/>
                    <a:pt x="26" y="126"/>
                    <a:pt x="27" y="126"/>
                  </a:cubicBezTo>
                  <a:cubicBezTo>
                    <a:pt x="28" y="126"/>
                    <a:pt x="30" y="126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3" y="124"/>
                    <a:pt x="33" y="123"/>
                  </a:cubicBezTo>
                  <a:cubicBezTo>
                    <a:pt x="33" y="123"/>
                    <a:pt x="33" y="123"/>
                    <a:pt x="34" y="122"/>
                  </a:cubicBezTo>
                  <a:cubicBezTo>
                    <a:pt x="35" y="121"/>
                    <a:pt x="36" y="119"/>
                    <a:pt x="36" y="117"/>
                  </a:cubicBezTo>
                  <a:cubicBezTo>
                    <a:pt x="36" y="117"/>
                    <a:pt x="36" y="117"/>
                    <a:pt x="36" y="116"/>
                  </a:cubicBezTo>
                  <a:cubicBezTo>
                    <a:pt x="36" y="115"/>
                    <a:pt x="36" y="112"/>
                    <a:pt x="35" y="111"/>
                  </a:cubicBezTo>
                  <a:cubicBezTo>
                    <a:pt x="35" y="110"/>
                    <a:pt x="35" y="110"/>
                    <a:pt x="35" y="110"/>
                  </a:cubicBezTo>
                  <a:cubicBezTo>
                    <a:pt x="35" y="109"/>
                    <a:pt x="35" y="109"/>
                    <a:pt x="35" y="109"/>
                  </a:cubicBezTo>
                  <a:cubicBezTo>
                    <a:pt x="35" y="110"/>
                    <a:pt x="35" y="110"/>
                    <a:pt x="35" y="111"/>
                  </a:cubicBezTo>
                  <a:cubicBezTo>
                    <a:pt x="34" y="112"/>
                    <a:pt x="34" y="112"/>
                    <a:pt x="34" y="113"/>
                  </a:cubicBezTo>
                  <a:cubicBezTo>
                    <a:pt x="34" y="113"/>
                    <a:pt x="34" y="113"/>
                    <a:pt x="34" y="114"/>
                  </a:cubicBezTo>
                  <a:cubicBezTo>
                    <a:pt x="33" y="116"/>
                    <a:pt x="31" y="119"/>
                    <a:pt x="28" y="120"/>
                  </a:cubicBezTo>
                  <a:cubicBezTo>
                    <a:pt x="27" y="120"/>
                    <a:pt x="26" y="119"/>
                    <a:pt x="26" y="117"/>
                  </a:cubicBezTo>
                  <a:cubicBezTo>
                    <a:pt x="26" y="114"/>
                    <a:pt x="28" y="112"/>
                    <a:pt x="30" y="110"/>
                  </a:cubicBezTo>
                  <a:cubicBezTo>
                    <a:pt x="30" y="109"/>
                    <a:pt x="30" y="109"/>
                    <a:pt x="31" y="109"/>
                  </a:cubicBezTo>
                  <a:cubicBezTo>
                    <a:pt x="31" y="109"/>
                    <a:pt x="31" y="108"/>
                    <a:pt x="31" y="108"/>
                  </a:cubicBezTo>
                  <a:cubicBezTo>
                    <a:pt x="31" y="108"/>
                    <a:pt x="32" y="107"/>
                    <a:pt x="32" y="107"/>
                  </a:cubicBezTo>
                  <a:cubicBezTo>
                    <a:pt x="34" y="103"/>
                    <a:pt x="34" y="99"/>
                    <a:pt x="33" y="95"/>
                  </a:cubicBezTo>
                  <a:cubicBezTo>
                    <a:pt x="34" y="99"/>
                    <a:pt x="30" y="102"/>
                    <a:pt x="27" y="105"/>
                  </a:cubicBezTo>
                  <a:cubicBezTo>
                    <a:pt x="27" y="105"/>
                    <a:pt x="26" y="106"/>
                    <a:pt x="26" y="106"/>
                  </a:cubicBezTo>
                  <a:cubicBezTo>
                    <a:pt x="26" y="106"/>
                    <a:pt x="26" y="107"/>
                    <a:pt x="26" y="107"/>
                  </a:cubicBezTo>
                  <a:cubicBezTo>
                    <a:pt x="22" y="111"/>
                    <a:pt x="20" y="114"/>
                    <a:pt x="20" y="114"/>
                  </a:cubicBezTo>
                  <a:cubicBezTo>
                    <a:pt x="18" y="120"/>
                    <a:pt x="15" y="118"/>
                    <a:pt x="15" y="118"/>
                  </a:cubicBezTo>
                  <a:cubicBezTo>
                    <a:pt x="10" y="111"/>
                    <a:pt x="22" y="101"/>
                    <a:pt x="22" y="101"/>
                  </a:cubicBezTo>
                  <a:cubicBezTo>
                    <a:pt x="23" y="100"/>
                    <a:pt x="24" y="100"/>
                    <a:pt x="24" y="99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25" y="99"/>
                    <a:pt x="25" y="98"/>
                    <a:pt x="26" y="98"/>
                  </a:cubicBezTo>
                  <a:cubicBezTo>
                    <a:pt x="27" y="96"/>
                    <a:pt x="28" y="95"/>
                    <a:pt x="29" y="93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2" y="86"/>
                    <a:pt x="30" y="81"/>
                    <a:pt x="30" y="81"/>
                  </a:cubicBezTo>
                  <a:cubicBezTo>
                    <a:pt x="28" y="89"/>
                    <a:pt x="24" y="89"/>
                    <a:pt x="24" y="89"/>
                  </a:cubicBezTo>
                  <a:cubicBezTo>
                    <a:pt x="20" y="87"/>
                    <a:pt x="24" y="82"/>
                    <a:pt x="24" y="82"/>
                  </a:cubicBezTo>
                  <a:cubicBezTo>
                    <a:pt x="31" y="71"/>
                    <a:pt x="18" y="58"/>
                    <a:pt x="18" y="58"/>
                  </a:cubicBezTo>
                  <a:cubicBezTo>
                    <a:pt x="10" y="50"/>
                    <a:pt x="9" y="42"/>
                    <a:pt x="10" y="36"/>
                  </a:cubicBezTo>
                  <a:cubicBezTo>
                    <a:pt x="10" y="36"/>
                    <a:pt x="10" y="35"/>
                    <a:pt x="10" y="35"/>
                  </a:cubicBezTo>
                  <a:cubicBezTo>
                    <a:pt x="11" y="33"/>
                    <a:pt x="11" y="32"/>
                    <a:pt x="11" y="30"/>
                  </a:cubicBezTo>
                  <a:cubicBezTo>
                    <a:pt x="11" y="30"/>
                    <a:pt x="11" y="29"/>
                    <a:pt x="12" y="29"/>
                  </a:cubicBezTo>
                  <a:cubicBezTo>
                    <a:pt x="13" y="22"/>
                    <a:pt x="13" y="15"/>
                    <a:pt x="11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2"/>
                    <a:pt x="2" y="0"/>
                    <a:pt x="2" y="0"/>
                  </a:cubicBezTo>
                  <a:cubicBezTo>
                    <a:pt x="7" y="4"/>
                    <a:pt x="9" y="9"/>
                    <a:pt x="9" y="15"/>
                  </a:cubicBezTo>
                  <a:cubicBezTo>
                    <a:pt x="9" y="15"/>
                    <a:pt x="9" y="16"/>
                    <a:pt x="9" y="16"/>
                  </a:cubicBezTo>
                  <a:cubicBezTo>
                    <a:pt x="9" y="19"/>
                    <a:pt x="8" y="22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7" y="27"/>
                    <a:pt x="7" y="28"/>
                    <a:pt x="7" y="29"/>
                  </a:cubicBezTo>
                  <a:cubicBezTo>
                    <a:pt x="6" y="29"/>
                    <a:pt x="6" y="30"/>
                    <a:pt x="6" y="30"/>
                  </a:cubicBezTo>
                  <a:cubicBezTo>
                    <a:pt x="5" y="34"/>
                    <a:pt x="4" y="36"/>
                    <a:pt x="4" y="36"/>
                  </a:cubicBezTo>
                  <a:cubicBezTo>
                    <a:pt x="1" y="42"/>
                    <a:pt x="1" y="48"/>
                    <a:pt x="2" y="52"/>
                  </a:cubicBezTo>
                  <a:cubicBezTo>
                    <a:pt x="2" y="53"/>
                    <a:pt x="2" y="54"/>
                    <a:pt x="2" y="54"/>
                  </a:cubicBezTo>
                  <a:cubicBezTo>
                    <a:pt x="3" y="56"/>
                    <a:pt x="4" y="58"/>
                    <a:pt x="6" y="60"/>
                  </a:cubicBezTo>
                  <a:cubicBezTo>
                    <a:pt x="6" y="60"/>
                    <a:pt x="6" y="60"/>
                    <a:pt x="6" y="61"/>
                  </a:cubicBezTo>
                  <a:cubicBezTo>
                    <a:pt x="7" y="62"/>
                    <a:pt x="8" y="63"/>
                    <a:pt x="9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1" y="66"/>
                    <a:pt x="12" y="66"/>
                    <a:pt x="12" y="67"/>
                  </a:cubicBezTo>
                  <a:cubicBezTo>
                    <a:pt x="14" y="69"/>
                    <a:pt x="16" y="73"/>
                    <a:pt x="14" y="75"/>
                  </a:cubicBezTo>
                  <a:cubicBezTo>
                    <a:pt x="11" y="79"/>
                    <a:pt x="7" y="76"/>
                    <a:pt x="5" y="73"/>
                  </a:cubicBezTo>
                  <a:cubicBezTo>
                    <a:pt x="5" y="73"/>
                    <a:pt x="4" y="72"/>
                    <a:pt x="4" y="72"/>
                  </a:cubicBezTo>
                  <a:cubicBezTo>
                    <a:pt x="3" y="70"/>
                    <a:pt x="2" y="67"/>
                    <a:pt x="2" y="67"/>
                  </a:cubicBezTo>
                  <a:cubicBezTo>
                    <a:pt x="0" y="82"/>
                    <a:pt x="10" y="90"/>
                    <a:pt x="10" y="90"/>
                  </a:cubicBezTo>
                  <a:cubicBezTo>
                    <a:pt x="19" y="97"/>
                    <a:pt x="12" y="101"/>
                    <a:pt x="12" y="101"/>
                  </a:cubicBezTo>
                  <a:cubicBezTo>
                    <a:pt x="7" y="102"/>
                    <a:pt x="1" y="94"/>
                    <a:pt x="1" y="94"/>
                  </a:cubicBezTo>
                  <a:cubicBezTo>
                    <a:pt x="1" y="149"/>
                    <a:pt x="1" y="149"/>
                    <a:pt x="1" y="149"/>
                  </a:cubicBezTo>
                  <a:cubicBezTo>
                    <a:pt x="2" y="149"/>
                    <a:pt x="2" y="150"/>
                    <a:pt x="2" y="150"/>
                  </a:cubicBezTo>
                  <a:cubicBezTo>
                    <a:pt x="2" y="152"/>
                    <a:pt x="3" y="154"/>
                    <a:pt x="5" y="156"/>
                  </a:cubicBezTo>
                  <a:cubicBezTo>
                    <a:pt x="5" y="157"/>
                    <a:pt x="5" y="157"/>
                    <a:pt x="5" y="157"/>
                  </a:cubicBezTo>
                  <a:cubicBezTo>
                    <a:pt x="7" y="159"/>
                    <a:pt x="10" y="160"/>
                    <a:pt x="13" y="160"/>
                  </a:cubicBezTo>
                  <a:cubicBezTo>
                    <a:pt x="16" y="160"/>
                    <a:pt x="18" y="159"/>
                    <a:pt x="20" y="157"/>
                  </a:cubicBezTo>
                  <a:cubicBezTo>
                    <a:pt x="21" y="157"/>
                    <a:pt x="21" y="157"/>
                    <a:pt x="21" y="157"/>
                  </a:cubicBezTo>
                  <a:cubicBezTo>
                    <a:pt x="22" y="155"/>
                    <a:pt x="23" y="153"/>
                    <a:pt x="23" y="151"/>
                  </a:cubicBezTo>
                  <a:cubicBezTo>
                    <a:pt x="23" y="150"/>
                    <a:pt x="23" y="149"/>
                    <a:pt x="23" y="148"/>
                  </a:cubicBezTo>
                  <a:cubicBezTo>
                    <a:pt x="23" y="147"/>
                    <a:pt x="22" y="146"/>
                    <a:pt x="22" y="145"/>
                  </a:cubicBezTo>
                  <a:cubicBezTo>
                    <a:pt x="21" y="144"/>
                    <a:pt x="20" y="144"/>
                    <a:pt x="19" y="143"/>
                  </a:cubicBezTo>
                  <a:cubicBezTo>
                    <a:pt x="18" y="143"/>
                    <a:pt x="17" y="143"/>
                    <a:pt x="16" y="143"/>
                  </a:cubicBezTo>
                  <a:cubicBezTo>
                    <a:pt x="15" y="143"/>
                    <a:pt x="13" y="144"/>
                    <a:pt x="13" y="145"/>
                  </a:cubicBezTo>
                  <a:cubicBezTo>
                    <a:pt x="12" y="145"/>
                    <a:pt x="12" y="145"/>
                    <a:pt x="11" y="146"/>
                  </a:cubicBezTo>
                  <a:cubicBezTo>
                    <a:pt x="11" y="147"/>
                    <a:pt x="11" y="147"/>
                    <a:pt x="11" y="148"/>
                  </a:cubicBezTo>
                  <a:cubicBezTo>
                    <a:pt x="11" y="148"/>
                    <a:pt x="12" y="149"/>
                    <a:pt x="12" y="149"/>
                  </a:cubicBezTo>
                  <a:cubicBezTo>
                    <a:pt x="12" y="149"/>
                    <a:pt x="12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49"/>
                    <a:pt x="13" y="149"/>
                    <a:pt x="13" y="149"/>
                  </a:cubicBezTo>
                  <a:cubicBezTo>
                    <a:pt x="13" y="148"/>
                    <a:pt x="13" y="148"/>
                    <a:pt x="14" y="147"/>
                  </a:cubicBezTo>
                  <a:cubicBezTo>
                    <a:pt x="14" y="147"/>
                    <a:pt x="14" y="147"/>
                    <a:pt x="14" y="147"/>
                  </a:cubicBezTo>
                  <a:cubicBezTo>
                    <a:pt x="14" y="146"/>
                    <a:pt x="14" y="146"/>
                    <a:pt x="14" y="146"/>
                  </a:cubicBezTo>
                  <a:cubicBezTo>
                    <a:pt x="15" y="146"/>
                    <a:pt x="15" y="145"/>
                    <a:pt x="15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7" y="146"/>
                    <a:pt x="18" y="146"/>
                    <a:pt x="18" y="147"/>
                  </a:cubicBezTo>
                  <a:cubicBezTo>
                    <a:pt x="19" y="147"/>
                    <a:pt x="19" y="148"/>
                    <a:pt x="19" y="148"/>
                  </a:cubicBezTo>
                  <a:cubicBezTo>
                    <a:pt x="20" y="149"/>
                    <a:pt x="20" y="150"/>
                    <a:pt x="19" y="152"/>
                  </a:cubicBezTo>
                  <a:cubicBezTo>
                    <a:pt x="19" y="153"/>
                    <a:pt x="18" y="153"/>
                    <a:pt x="18" y="154"/>
                  </a:cubicBezTo>
                  <a:cubicBezTo>
                    <a:pt x="18" y="154"/>
                    <a:pt x="17" y="154"/>
                    <a:pt x="17" y="155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16" y="156"/>
                    <a:pt x="14" y="156"/>
                    <a:pt x="12" y="156"/>
                  </a:cubicBezTo>
                  <a:cubicBezTo>
                    <a:pt x="11" y="155"/>
                    <a:pt x="9" y="154"/>
                    <a:pt x="8" y="153"/>
                  </a:cubicBezTo>
                  <a:cubicBezTo>
                    <a:pt x="7" y="153"/>
                    <a:pt x="7" y="152"/>
                    <a:pt x="7" y="152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6" y="150"/>
                    <a:pt x="6" y="147"/>
                    <a:pt x="6" y="146"/>
                  </a:cubicBezTo>
                  <a:cubicBezTo>
                    <a:pt x="6" y="144"/>
                    <a:pt x="8" y="142"/>
                    <a:pt x="9" y="140"/>
                  </a:cubicBezTo>
                  <a:cubicBezTo>
                    <a:pt x="10" y="140"/>
                    <a:pt x="11" y="139"/>
                    <a:pt x="12" y="138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5" y="138"/>
                    <a:pt x="17" y="138"/>
                    <a:pt x="19" y="138"/>
                  </a:cubicBezTo>
                  <a:cubicBezTo>
                    <a:pt x="21" y="139"/>
                    <a:pt x="23" y="140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7" y="144"/>
                    <a:pt x="28" y="147"/>
                    <a:pt x="28" y="151"/>
                  </a:cubicBezTo>
                  <a:cubicBezTo>
                    <a:pt x="28" y="151"/>
                    <a:pt x="27" y="152"/>
                    <a:pt x="27" y="153"/>
                  </a:cubicBezTo>
                  <a:cubicBezTo>
                    <a:pt x="27" y="153"/>
                    <a:pt x="27" y="153"/>
                    <a:pt x="27" y="153"/>
                  </a:cubicBezTo>
                  <a:cubicBezTo>
                    <a:pt x="25" y="162"/>
                    <a:pt x="17" y="164"/>
                    <a:pt x="14" y="165"/>
                  </a:cubicBezTo>
                  <a:cubicBezTo>
                    <a:pt x="15" y="165"/>
                    <a:pt x="16" y="165"/>
                    <a:pt x="16" y="165"/>
                  </a:cubicBezTo>
                  <a:cubicBezTo>
                    <a:pt x="67" y="165"/>
                    <a:pt x="67" y="165"/>
                    <a:pt x="67" y="165"/>
                  </a:cubicBezTo>
                  <a:lnTo>
                    <a:pt x="58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fontAlgn="auto"/>
              <a:endParaRPr lang="zh-CN" altLang="en-US" noProof="1">
                <a:solidFill>
                  <a:srgbClr val="151515"/>
                </a:solidFill>
              </a:endParaRPr>
            </a:p>
          </p:txBody>
        </p:sp>
        <p:sp>
          <p:nvSpPr>
            <p:cNvPr id="130" name="Freeform 239"/>
            <p:cNvSpPr/>
            <p:nvPr/>
          </p:nvSpPr>
          <p:spPr bwMode="auto">
            <a:xfrm>
              <a:off x="1305843" y="5538519"/>
              <a:ext cx="317277" cy="630270"/>
            </a:xfrm>
            <a:custGeom>
              <a:avLst/>
              <a:gdLst>
                <a:gd name="T0" fmla="*/ 55 w 67"/>
                <a:gd name="T1" fmla="*/ 139 h 165"/>
                <a:gd name="T2" fmla="*/ 48 w 67"/>
                <a:gd name="T3" fmla="*/ 138 h 165"/>
                <a:gd name="T4" fmla="*/ 49 w 67"/>
                <a:gd name="T5" fmla="*/ 144 h 165"/>
                <a:gd name="T6" fmla="*/ 46 w 67"/>
                <a:gd name="T7" fmla="*/ 153 h 165"/>
                <a:gd name="T8" fmla="*/ 37 w 67"/>
                <a:gd name="T9" fmla="*/ 139 h 165"/>
                <a:gd name="T10" fmla="*/ 40 w 67"/>
                <a:gd name="T11" fmla="*/ 135 h 165"/>
                <a:gd name="T12" fmla="*/ 42 w 67"/>
                <a:gd name="T13" fmla="*/ 132 h 165"/>
                <a:gd name="T14" fmla="*/ 43 w 67"/>
                <a:gd name="T15" fmla="*/ 130 h 165"/>
                <a:gd name="T16" fmla="*/ 41 w 67"/>
                <a:gd name="T17" fmla="*/ 107 h 165"/>
                <a:gd name="T18" fmla="*/ 41 w 67"/>
                <a:gd name="T19" fmla="*/ 117 h 165"/>
                <a:gd name="T20" fmla="*/ 40 w 67"/>
                <a:gd name="T21" fmla="*/ 124 h 165"/>
                <a:gd name="T22" fmla="*/ 29 w 67"/>
                <a:gd name="T23" fmla="*/ 133 h 165"/>
                <a:gd name="T24" fmla="*/ 24 w 67"/>
                <a:gd name="T25" fmla="*/ 134 h 165"/>
                <a:gd name="T26" fmla="*/ 25 w 67"/>
                <a:gd name="T27" fmla="*/ 126 h 165"/>
                <a:gd name="T28" fmla="*/ 32 w 67"/>
                <a:gd name="T29" fmla="*/ 124 h 165"/>
                <a:gd name="T30" fmla="*/ 36 w 67"/>
                <a:gd name="T31" fmla="*/ 117 h 165"/>
                <a:gd name="T32" fmla="*/ 35 w 67"/>
                <a:gd name="T33" fmla="*/ 110 h 165"/>
                <a:gd name="T34" fmla="*/ 34 w 67"/>
                <a:gd name="T35" fmla="*/ 113 h 165"/>
                <a:gd name="T36" fmla="*/ 26 w 67"/>
                <a:gd name="T37" fmla="*/ 117 h 165"/>
                <a:gd name="T38" fmla="*/ 31 w 67"/>
                <a:gd name="T39" fmla="*/ 108 h 165"/>
                <a:gd name="T40" fmla="*/ 27 w 67"/>
                <a:gd name="T41" fmla="*/ 105 h 165"/>
                <a:gd name="T42" fmla="*/ 20 w 67"/>
                <a:gd name="T43" fmla="*/ 114 h 165"/>
                <a:gd name="T44" fmla="*/ 24 w 67"/>
                <a:gd name="T45" fmla="*/ 99 h 165"/>
                <a:gd name="T46" fmla="*/ 29 w 67"/>
                <a:gd name="T47" fmla="*/ 93 h 165"/>
                <a:gd name="T48" fmla="*/ 24 w 67"/>
                <a:gd name="T49" fmla="*/ 89 h 165"/>
                <a:gd name="T50" fmla="*/ 10 w 67"/>
                <a:gd name="T51" fmla="*/ 36 h 165"/>
                <a:gd name="T52" fmla="*/ 12 w 67"/>
                <a:gd name="T53" fmla="*/ 29 h 165"/>
                <a:gd name="T54" fmla="*/ 2 w 67"/>
                <a:gd name="T55" fmla="*/ 0 h 165"/>
                <a:gd name="T56" fmla="*/ 8 w 67"/>
                <a:gd name="T57" fmla="*/ 24 h 165"/>
                <a:gd name="T58" fmla="*/ 6 w 67"/>
                <a:gd name="T59" fmla="*/ 30 h 165"/>
                <a:gd name="T60" fmla="*/ 2 w 67"/>
                <a:gd name="T61" fmla="*/ 54 h 165"/>
                <a:gd name="T62" fmla="*/ 9 w 67"/>
                <a:gd name="T63" fmla="*/ 64 h 165"/>
                <a:gd name="T64" fmla="*/ 12 w 67"/>
                <a:gd name="T65" fmla="*/ 67 h 165"/>
                <a:gd name="T66" fmla="*/ 4 w 67"/>
                <a:gd name="T67" fmla="*/ 72 h 165"/>
                <a:gd name="T68" fmla="*/ 12 w 67"/>
                <a:gd name="T69" fmla="*/ 101 h 165"/>
                <a:gd name="T70" fmla="*/ 2 w 67"/>
                <a:gd name="T71" fmla="*/ 150 h 165"/>
                <a:gd name="T72" fmla="*/ 13 w 67"/>
                <a:gd name="T73" fmla="*/ 160 h 165"/>
                <a:gd name="T74" fmla="*/ 23 w 67"/>
                <a:gd name="T75" fmla="*/ 151 h 165"/>
                <a:gd name="T76" fmla="*/ 19 w 67"/>
                <a:gd name="T77" fmla="*/ 143 h 165"/>
                <a:gd name="T78" fmla="*/ 11 w 67"/>
                <a:gd name="T79" fmla="*/ 146 h 165"/>
                <a:gd name="T80" fmla="*/ 13 w 67"/>
                <a:gd name="T81" fmla="*/ 150 h 165"/>
                <a:gd name="T82" fmla="*/ 13 w 67"/>
                <a:gd name="T83" fmla="*/ 150 h 165"/>
                <a:gd name="T84" fmla="*/ 13 w 67"/>
                <a:gd name="T85" fmla="*/ 150 h 165"/>
                <a:gd name="T86" fmla="*/ 14 w 67"/>
                <a:gd name="T87" fmla="*/ 147 h 165"/>
                <a:gd name="T88" fmla="*/ 16 w 67"/>
                <a:gd name="T89" fmla="*/ 145 h 165"/>
                <a:gd name="T90" fmla="*/ 18 w 67"/>
                <a:gd name="T91" fmla="*/ 147 h 165"/>
                <a:gd name="T92" fmla="*/ 18 w 67"/>
                <a:gd name="T93" fmla="*/ 154 h 165"/>
                <a:gd name="T94" fmla="*/ 17 w 67"/>
                <a:gd name="T95" fmla="*/ 155 h 165"/>
                <a:gd name="T96" fmla="*/ 7 w 67"/>
                <a:gd name="T97" fmla="*/ 152 h 165"/>
                <a:gd name="T98" fmla="*/ 9 w 67"/>
                <a:gd name="T99" fmla="*/ 140 h 165"/>
                <a:gd name="T100" fmla="*/ 12 w 67"/>
                <a:gd name="T101" fmla="*/ 138 h 165"/>
                <a:gd name="T102" fmla="*/ 24 w 67"/>
                <a:gd name="T103" fmla="*/ 141 h 165"/>
                <a:gd name="T104" fmla="*/ 28 w 67"/>
                <a:gd name="T105" fmla="*/ 151 h 165"/>
                <a:gd name="T106" fmla="*/ 14 w 67"/>
                <a:gd name="T107" fmla="*/ 165 h 165"/>
                <a:gd name="T108" fmla="*/ 58 w 67"/>
                <a:gd name="T109" fmla="*/ 14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7" h="165">
                  <a:moveTo>
                    <a:pt x="58" y="145"/>
                  </a:moveTo>
                  <a:cubicBezTo>
                    <a:pt x="58" y="143"/>
                    <a:pt x="57" y="141"/>
                    <a:pt x="56" y="140"/>
                  </a:cubicBezTo>
                  <a:cubicBezTo>
                    <a:pt x="56" y="140"/>
                    <a:pt x="55" y="139"/>
                    <a:pt x="55" y="139"/>
                  </a:cubicBezTo>
                  <a:cubicBezTo>
                    <a:pt x="54" y="138"/>
                    <a:pt x="52" y="138"/>
                    <a:pt x="51" y="137"/>
                  </a:cubicBezTo>
                  <a:cubicBezTo>
                    <a:pt x="51" y="137"/>
                    <a:pt x="50" y="137"/>
                    <a:pt x="50" y="137"/>
                  </a:cubicBezTo>
                  <a:cubicBezTo>
                    <a:pt x="49" y="137"/>
                    <a:pt x="49" y="137"/>
                    <a:pt x="48" y="138"/>
                  </a:cubicBezTo>
                  <a:cubicBezTo>
                    <a:pt x="46" y="138"/>
                    <a:pt x="44" y="140"/>
                    <a:pt x="43" y="142"/>
                  </a:cubicBezTo>
                  <a:cubicBezTo>
                    <a:pt x="43" y="143"/>
                    <a:pt x="43" y="145"/>
                    <a:pt x="44" y="146"/>
                  </a:cubicBezTo>
                  <a:cubicBezTo>
                    <a:pt x="45" y="145"/>
                    <a:pt x="47" y="143"/>
                    <a:pt x="49" y="144"/>
                  </a:cubicBezTo>
                  <a:cubicBezTo>
                    <a:pt x="51" y="145"/>
                    <a:pt x="51" y="147"/>
                    <a:pt x="50" y="149"/>
                  </a:cubicBezTo>
                  <a:cubicBezTo>
                    <a:pt x="50" y="150"/>
                    <a:pt x="50" y="150"/>
                    <a:pt x="50" y="151"/>
                  </a:cubicBezTo>
                  <a:cubicBezTo>
                    <a:pt x="49" y="152"/>
                    <a:pt x="47" y="153"/>
                    <a:pt x="46" y="153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1" y="153"/>
                    <a:pt x="38" y="151"/>
                    <a:pt x="37" y="148"/>
                  </a:cubicBezTo>
                  <a:cubicBezTo>
                    <a:pt x="36" y="145"/>
                    <a:pt x="36" y="142"/>
                    <a:pt x="37" y="139"/>
                  </a:cubicBezTo>
                  <a:cubicBezTo>
                    <a:pt x="38" y="138"/>
                    <a:pt x="38" y="138"/>
                    <a:pt x="38" y="138"/>
                  </a:cubicBezTo>
                  <a:cubicBezTo>
                    <a:pt x="38" y="137"/>
                    <a:pt x="39" y="137"/>
                    <a:pt x="39" y="137"/>
                  </a:cubicBezTo>
                  <a:cubicBezTo>
                    <a:pt x="39" y="136"/>
                    <a:pt x="40" y="136"/>
                    <a:pt x="40" y="135"/>
                  </a:cubicBezTo>
                  <a:cubicBezTo>
                    <a:pt x="41" y="135"/>
                    <a:pt x="41" y="134"/>
                    <a:pt x="41" y="133"/>
                  </a:cubicBezTo>
                  <a:cubicBezTo>
                    <a:pt x="42" y="133"/>
                    <a:pt x="42" y="133"/>
                    <a:pt x="42" y="132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2" y="131"/>
                    <a:pt x="43" y="131"/>
                    <a:pt x="43" y="130"/>
                  </a:cubicBezTo>
                  <a:cubicBezTo>
                    <a:pt x="43" y="130"/>
                    <a:pt x="43" y="130"/>
                    <a:pt x="43" y="130"/>
                  </a:cubicBezTo>
                  <a:cubicBezTo>
                    <a:pt x="50" y="117"/>
                    <a:pt x="42" y="102"/>
                    <a:pt x="40" y="99"/>
                  </a:cubicBezTo>
                  <a:cubicBezTo>
                    <a:pt x="40" y="101"/>
                    <a:pt x="41" y="104"/>
                    <a:pt x="41" y="106"/>
                  </a:cubicBezTo>
                  <a:cubicBezTo>
                    <a:pt x="41" y="107"/>
                    <a:pt x="41" y="107"/>
                    <a:pt x="41" y="107"/>
                  </a:cubicBezTo>
                  <a:cubicBezTo>
                    <a:pt x="41" y="109"/>
                    <a:pt x="42" y="110"/>
                    <a:pt x="42" y="112"/>
                  </a:cubicBezTo>
                  <a:cubicBezTo>
                    <a:pt x="42" y="112"/>
                    <a:pt x="42" y="113"/>
                    <a:pt x="42" y="113"/>
                  </a:cubicBezTo>
                  <a:cubicBezTo>
                    <a:pt x="42" y="115"/>
                    <a:pt x="42" y="116"/>
                    <a:pt x="41" y="117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1" y="119"/>
                    <a:pt x="41" y="120"/>
                    <a:pt x="41" y="121"/>
                  </a:cubicBezTo>
                  <a:cubicBezTo>
                    <a:pt x="40" y="122"/>
                    <a:pt x="40" y="123"/>
                    <a:pt x="40" y="124"/>
                  </a:cubicBezTo>
                  <a:cubicBezTo>
                    <a:pt x="38" y="127"/>
                    <a:pt x="35" y="130"/>
                    <a:pt x="31" y="132"/>
                  </a:cubicBezTo>
                  <a:cubicBezTo>
                    <a:pt x="31" y="132"/>
                    <a:pt x="31" y="132"/>
                    <a:pt x="30" y="133"/>
                  </a:cubicBezTo>
                  <a:cubicBezTo>
                    <a:pt x="30" y="133"/>
                    <a:pt x="29" y="133"/>
                    <a:pt x="29" y="133"/>
                  </a:cubicBezTo>
                  <a:cubicBezTo>
                    <a:pt x="28" y="133"/>
                    <a:pt x="27" y="134"/>
                    <a:pt x="27" y="134"/>
                  </a:cubicBezTo>
                  <a:cubicBezTo>
                    <a:pt x="26" y="134"/>
                    <a:pt x="26" y="134"/>
                    <a:pt x="26" y="134"/>
                  </a:cubicBezTo>
                  <a:cubicBezTo>
                    <a:pt x="25" y="134"/>
                    <a:pt x="25" y="134"/>
                    <a:pt x="24" y="134"/>
                  </a:cubicBezTo>
                  <a:cubicBezTo>
                    <a:pt x="24" y="134"/>
                    <a:pt x="24" y="135"/>
                    <a:pt x="23" y="135"/>
                  </a:cubicBezTo>
                  <a:cubicBezTo>
                    <a:pt x="21" y="135"/>
                    <a:pt x="18" y="135"/>
                    <a:pt x="18" y="133"/>
                  </a:cubicBezTo>
                  <a:cubicBezTo>
                    <a:pt x="16" y="127"/>
                    <a:pt x="21" y="125"/>
                    <a:pt x="25" y="126"/>
                  </a:cubicBezTo>
                  <a:cubicBezTo>
                    <a:pt x="26" y="126"/>
                    <a:pt x="26" y="126"/>
                    <a:pt x="27" y="126"/>
                  </a:cubicBezTo>
                  <a:cubicBezTo>
                    <a:pt x="28" y="126"/>
                    <a:pt x="30" y="126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3" y="124"/>
                    <a:pt x="33" y="123"/>
                  </a:cubicBezTo>
                  <a:cubicBezTo>
                    <a:pt x="33" y="123"/>
                    <a:pt x="33" y="123"/>
                    <a:pt x="34" y="122"/>
                  </a:cubicBezTo>
                  <a:cubicBezTo>
                    <a:pt x="35" y="121"/>
                    <a:pt x="36" y="119"/>
                    <a:pt x="36" y="117"/>
                  </a:cubicBezTo>
                  <a:cubicBezTo>
                    <a:pt x="36" y="117"/>
                    <a:pt x="36" y="117"/>
                    <a:pt x="36" y="116"/>
                  </a:cubicBezTo>
                  <a:cubicBezTo>
                    <a:pt x="36" y="115"/>
                    <a:pt x="36" y="112"/>
                    <a:pt x="35" y="111"/>
                  </a:cubicBezTo>
                  <a:cubicBezTo>
                    <a:pt x="35" y="110"/>
                    <a:pt x="35" y="110"/>
                    <a:pt x="35" y="110"/>
                  </a:cubicBezTo>
                  <a:cubicBezTo>
                    <a:pt x="35" y="109"/>
                    <a:pt x="35" y="109"/>
                    <a:pt x="35" y="109"/>
                  </a:cubicBezTo>
                  <a:cubicBezTo>
                    <a:pt x="35" y="110"/>
                    <a:pt x="35" y="110"/>
                    <a:pt x="35" y="111"/>
                  </a:cubicBezTo>
                  <a:cubicBezTo>
                    <a:pt x="34" y="112"/>
                    <a:pt x="34" y="112"/>
                    <a:pt x="34" y="113"/>
                  </a:cubicBezTo>
                  <a:cubicBezTo>
                    <a:pt x="34" y="113"/>
                    <a:pt x="34" y="113"/>
                    <a:pt x="34" y="114"/>
                  </a:cubicBezTo>
                  <a:cubicBezTo>
                    <a:pt x="33" y="116"/>
                    <a:pt x="31" y="119"/>
                    <a:pt x="28" y="120"/>
                  </a:cubicBezTo>
                  <a:cubicBezTo>
                    <a:pt x="27" y="120"/>
                    <a:pt x="26" y="119"/>
                    <a:pt x="26" y="117"/>
                  </a:cubicBezTo>
                  <a:cubicBezTo>
                    <a:pt x="26" y="114"/>
                    <a:pt x="28" y="112"/>
                    <a:pt x="30" y="110"/>
                  </a:cubicBezTo>
                  <a:cubicBezTo>
                    <a:pt x="30" y="109"/>
                    <a:pt x="30" y="109"/>
                    <a:pt x="31" y="109"/>
                  </a:cubicBezTo>
                  <a:cubicBezTo>
                    <a:pt x="31" y="109"/>
                    <a:pt x="31" y="108"/>
                    <a:pt x="31" y="108"/>
                  </a:cubicBezTo>
                  <a:cubicBezTo>
                    <a:pt x="31" y="108"/>
                    <a:pt x="32" y="107"/>
                    <a:pt x="32" y="107"/>
                  </a:cubicBezTo>
                  <a:cubicBezTo>
                    <a:pt x="34" y="103"/>
                    <a:pt x="34" y="99"/>
                    <a:pt x="33" y="95"/>
                  </a:cubicBezTo>
                  <a:cubicBezTo>
                    <a:pt x="34" y="99"/>
                    <a:pt x="30" y="102"/>
                    <a:pt x="27" y="105"/>
                  </a:cubicBezTo>
                  <a:cubicBezTo>
                    <a:pt x="27" y="105"/>
                    <a:pt x="26" y="106"/>
                    <a:pt x="26" y="106"/>
                  </a:cubicBezTo>
                  <a:cubicBezTo>
                    <a:pt x="26" y="106"/>
                    <a:pt x="26" y="107"/>
                    <a:pt x="26" y="107"/>
                  </a:cubicBezTo>
                  <a:cubicBezTo>
                    <a:pt x="22" y="111"/>
                    <a:pt x="20" y="114"/>
                    <a:pt x="20" y="114"/>
                  </a:cubicBezTo>
                  <a:cubicBezTo>
                    <a:pt x="18" y="120"/>
                    <a:pt x="15" y="118"/>
                    <a:pt x="15" y="118"/>
                  </a:cubicBezTo>
                  <a:cubicBezTo>
                    <a:pt x="10" y="111"/>
                    <a:pt x="22" y="101"/>
                    <a:pt x="22" y="101"/>
                  </a:cubicBezTo>
                  <a:cubicBezTo>
                    <a:pt x="23" y="100"/>
                    <a:pt x="24" y="100"/>
                    <a:pt x="24" y="99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25" y="99"/>
                    <a:pt x="25" y="98"/>
                    <a:pt x="26" y="98"/>
                  </a:cubicBezTo>
                  <a:cubicBezTo>
                    <a:pt x="27" y="96"/>
                    <a:pt x="28" y="95"/>
                    <a:pt x="29" y="93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2" y="86"/>
                    <a:pt x="30" y="81"/>
                    <a:pt x="30" y="81"/>
                  </a:cubicBezTo>
                  <a:cubicBezTo>
                    <a:pt x="28" y="89"/>
                    <a:pt x="24" y="89"/>
                    <a:pt x="24" y="89"/>
                  </a:cubicBezTo>
                  <a:cubicBezTo>
                    <a:pt x="20" y="87"/>
                    <a:pt x="24" y="82"/>
                    <a:pt x="24" y="82"/>
                  </a:cubicBezTo>
                  <a:cubicBezTo>
                    <a:pt x="31" y="71"/>
                    <a:pt x="18" y="58"/>
                    <a:pt x="18" y="58"/>
                  </a:cubicBezTo>
                  <a:cubicBezTo>
                    <a:pt x="10" y="50"/>
                    <a:pt x="9" y="42"/>
                    <a:pt x="10" y="36"/>
                  </a:cubicBezTo>
                  <a:cubicBezTo>
                    <a:pt x="10" y="36"/>
                    <a:pt x="10" y="35"/>
                    <a:pt x="10" y="35"/>
                  </a:cubicBezTo>
                  <a:cubicBezTo>
                    <a:pt x="11" y="33"/>
                    <a:pt x="11" y="32"/>
                    <a:pt x="11" y="30"/>
                  </a:cubicBezTo>
                  <a:cubicBezTo>
                    <a:pt x="11" y="30"/>
                    <a:pt x="11" y="29"/>
                    <a:pt x="12" y="29"/>
                  </a:cubicBezTo>
                  <a:cubicBezTo>
                    <a:pt x="13" y="22"/>
                    <a:pt x="13" y="15"/>
                    <a:pt x="11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2"/>
                    <a:pt x="2" y="0"/>
                    <a:pt x="2" y="0"/>
                  </a:cubicBezTo>
                  <a:cubicBezTo>
                    <a:pt x="7" y="4"/>
                    <a:pt x="9" y="9"/>
                    <a:pt x="9" y="15"/>
                  </a:cubicBezTo>
                  <a:cubicBezTo>
                    <a:pt x="9" y="15"/>
                    <a:pt x="9" y="16"/>
                    <a:pt x="9" y="16"/>
                  </a:cubicBezTo>
                  <a:cubicBezTo>
                    <a:pt x="9" y="19"/>
                    <a:pt x="8" y="22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7" y="27"/>
                    <a:pt x="7" y="28"/>
                    <a:pt x="7" y="29"/>
                  </a:cubicBezTo>
                  <a:cubicBezTo>
                    <a:pt x="6" y="29"/>
                    <a:pt x="6" y="30"/>
                    <a:pt x="6" y="30"/>
                  </a:cubicBezTo>
                  <a:cubicBezTo>
                    <a:pt x="5" y="34"/>
                    <a:pt x="4" y="36"/>
                    <a:pt x="4" y="36"/>
                  </a:cubicBezTo>
                  <a:cubicBezTo>
                    <a:pt x="1" y="42"/>
                    <a:pt x="1" y="48"/>
                    <a:pt x="2" y="52"/>
                  </a:cubicBezTo>
                  <a:cubicBezTo>
                    <a:pt x="2" y="53"/>
                    <a:pt x="2" y="54"/>
                    <a:pt x="2" y="54"/>
                  </a:cubicBezTo>
                  <a:cubicBezTo>
                    <a:pt x="3" y="56"/>
                    <a:pt x="4" y="58"/>
                    <a:pt x="6" y="60"/>
                  </a:cubicBezTo>
                  <a:cubicBezTo>
                    <a:pt x="6" y="60"/>
                    <a:pt x="6" y="60"/>
                    <a:pt x="6" y="61"/>
                  </a:cubicBezTo>
                  <a:cubicBezTo>
                    <a:pt x="7" y="62"/>
                    <a:pt x="8" y="63"/>
                    <a:pt x="9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1" y="66"/>
                    <a:pt x="12" y="66"/>
                    <a:pt x="12" y="67"/>
                  </a:cubicBezTo>
                  <a:cubicBezTo>
                    <a:pt x="14" y="69"/>
                    <a:pt x="16" y="73"/>
                    <a:pt x="14" y="75"/>
                  </a:cubicBezTo>
                  <a:cubicBezTo>
                    <a:pt x="11" y="79"/>
                    <a:pt x="7" y="76"/>
                    <a:pt x="5" y="73"/>
                  </a:cubicBezTo>
                  <a:cubicBezTo>
                    <a:pt x="5" y="73"/>
                    <a:pt x="4" y="72"/>
                    <a:pt x="4" y="72"/>
                  </a:cubicBezTo>
                  <a:cubicBezTo>
                    <a:pt x="3" y="70"/>
                    <a:pt x="2" y="67"/>
                    <a:pt x="2" y="67"/>
                  </a:cubicBezTo>
                  <a:cubicBezTo>
                    <a:pt x="0" y="82"/>
                    <a:pt x="10" y="90"/>
                    <a:pt x="10" y="90"/>
                  </a:cubicBezTo>
                  <a:cubicBezTo>
                    <a:pt x="19" y="97"/>
                    <a:pt x="12" y="101"/>
                    <a:pt x="12" y="101"/>
                  </a:cubicBezTo>
                  <a:cubicBezTo>
                    <a:pt x="7" y="102"/>
                    <a:pt x="1" y="94"/>
                    <a:pt x="1" y="94"/>
                  </a:cubicBezTo>
                  <a:cubicBezTo>
                    <a:pt x="1" y="149"/>
                    <a:pt x="1" y="149"/>
                    <a:pt x="1" y="149"/>
                  </a:cubicBezTo>
                  <a:cubicBezTo>
                    <a:pt x="2" y="149"/>
                    <a:pt x="2" y="150"/>
                    <a:pt x="2" y="150"/>
                  </a:cubicBezTo>
                  <a:cubicBezTo>
                    <a:pt x="2" y="152"/>
                    <a:pt x="3" y="154"/>
                    <a:pt x="5" y="156"/>
                  </a:cubicBezTo>
                  <a:cubicBezTo>
                    <a:pt x="5" y="157"/>
                    <a:pt x="5" y="157"/>
                    <a:pt x="5" y="157"/>
                  </a:cubicBezTo>
                  <a:cubicBezTo>
                    <a:pt x="7" y="159"/>
                    <a:pt x="10" y="160"/>
                    <a:pt x="13" y="160"/>
                  </a:cubicBezTo>
                  <a:cubicBezTo>
                    <a:pt x="16" y="160"/>
                    <a:pt x="18" y="159"/>
                    <a:pt x="20" y="157"/>
                  </a:cubicBezTo>
                  <a:cubicBezTo>
                    <a:pt x="21" y="157"/>
                    <a:pt x="21" y="157"/>
                    <a:pt x="21" y="157"/>
                  </a:cubicBezTo>
                  <a:cubicBezTo>
                    <a:pt x="22" y="155"/>
                    <a:pt x="23" y="153"/>
                    <a:pt x="23" y="151"/>
                  </a:cubicBezTo>
                  <a:cubicBezTo>
                    <a:pt x="23" y="150"/>
                    <a:pt x="23" y="149"/>
                    <a:pt x="23" y="148"/>
                  </a:cubicBezTo>
                  <a:cubicBezTo>
                    <a:pt x="23" y="147"/>
                    <a:pt x="22" y="146"/>
                    <a:pt x="22" y="145"/>
                  </a:cubicBezTo>
                  <a:cubicBezTo>
                    <a:pt x="21" y="144"/>
                    <a:pt x="20" y="144"/>
                    <a:pt x="19" y="143"/>
                  </a:cubicBezTo>
                  <a:cubicBezTo>
                    <a:pt x="18" y="143"/>
                    <a:pt x="17" y="143"/>
                    <a:pt x="16" y="143"/>
                  </a:cubicBezTo>
                  <a:cubicBezTo>
                    <a:pt x="15" y="143"/>
                    <a:pt x="13" y="144"/>
                    <a:pt x="13" y="145"/>
                  </a:cubicBezTo>
                  <a:cubicBezTo>
                    <a:pt x="12" y="145"/>
                    <a:pt x="12" y="145"/>
                    <a:pt x="11" y="146"/>
                  </a:cubicBezTo>
                  <a:cubicBezTo>
                    <a:pt x="11" y="147"/>
                    <a:pt x="11" y="147"/>
                    <a:pt x="11" y="148"/>
                  </a:cubicBezTo>
                  <a:cubicBezTo>
                    <a:pt x="11" y="148"/>
                    <a:pt x="12" y="149"/>
                    <a:pt x="12" y="149"/>
                  </a:cubicBezTo>
                  <a:cubicBezTo>
                    <a:pt x="12" y="149"/>
                    <a:pt x="12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49"/>
                    <a:pt x="13" y="149"/>
                    <a:pt x="13" y="149"/>
                  </a:cubicBezTo>
                  <a:cubicBezTo>
                    <a:pt x="13" y="148"/>
                    <a:pt x="13" y="148"/>
                    <a:pt x="14" y="147"/>
                  </a:cubicBezTo>
                  <a:cubicBezTo>
                    <a:pt x="14" y="147"/>
                    <a:pt x="14" y="147"/>
                    <a:pt x="14" y="147"/>
                  </a:cubicBezTo>
                  <a:cubicBezTo>
                    <a:pt x="14" y="146"/>
                    <a:pt x="14" y="146"/>
                    <a:pt x="14" y="146"/>
                  </a:cubicBezTo>
                  <a:cubicBezTo>
                    <a:pt x="15" y="146"/>
                    <a:pt x="15" y="145"/>
                    <a:pt x="15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7" y="146"/>
                    <a:pt x="18" y="146"/>
                    <a:pt x="18" y="147"/>
                  </a:cubicBezTo>
                  <a:cubicBezTo>
                    <a:pt x="19" y="147"/>
                    <a:pt x="19" y="148"/>
                    <a:pt x="19" y="148"/>
                  </a:cubicBezTo>
                  <a:cubicBezTo>
                    <a:pt x="20" y="149"/>
                    <a:pt x="20" y="150"/>
                    <a:pt x="19" y="152"/>
                  </a:cubicBezTo>
                  <a:cubicBezTo>
                    <a:pt x="19" y="153"/>
                    <a:pt x="18" y="153"/>
                    <a:pt x="18" y="154"/>
                  </a:cubicBezTo>
                  <a:cubicBezTo>
                    <a:pt x="18" y="154"/>
                    <a:pt x="17" y="154"/>
                    <a:pt x="17" y="155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16" y="156"/>
                    <a:pt x="14" y="156"/>
                    <a:pt x="12" y="156"/>
                  </a:cubicBezTo>
                  <a:cubicBezTo>
                    <a:pt x="11" y="155"/>
                    <a:pt x="9" y="154"/>
                    <a:pt x="8" y="153"/>
                  </a:cubicBezTo>
                  <a:cubicBezTo>
                    <a:pt x="7" y="153"/>
                    <a:pt x="7" y="152"/>
                    <a:pt x="7" y="152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6" y="150"/>
                    <a:pt x="6" y="147"/>
                    <a:pt x="6" y="146"/>
                  </a:cubicBezTo>
                  <a:cubicBezTo>
                    <a:pt x="6" y="144"/>
                    <a:pt x="8" y="142"/>
                    <a:pt x="9" y="140"/>
                  </a:cubicBezTo>
                  <a:cubicBezTo>
                    <a:pt x="10" y="140"/>
                    <a:pt x="11" y="139"/>
                    <a:pt x="12" y="138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5" y="138"/>
                    <a:pt x="17" y="138"/>
                    <a:pt x="19" y="138"/>
                  </a:cubicBezTo>
                  <a:cubicBezTo>
                    <a:pt x="21" y="139"/>
                    <a:pt x="23" y="140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7" y="144"/>
                    <a:pt x="28" y="147"/>
                    <a:pt x="28" y="151"/>
                  </a:cubicBezTo>
                  <a:cubicBezTo>
                    <a:pt x="28" y="151"/>
                    <a:pt x="27" y="152"/>
                    <a:pt x="27" y="153"/>
                  </a:cubicBezTo>
                  <a:cubicBezTo>
                    <a:pt x="27" y="153"/>
                    <a:pt x="27" y="153"/>
                    <a:pt x="27" y="153"/>
                  </a:cubicBezTo>
                  <a:cubicBezTo>
                    <a:pt x="25" y="162"/>
                    <a:pt x="17" y="164"/>
                    <a:pt x="14" y="165"/>
                  </a:cubicBezTo>
                  <a:cubicBezTo>
                    <a:pt x="15" y="165"/>
                    <a:pt x="16" y="165"/>
                    <a:pt x="16" y="165"/>
                  </a:cubicBezTo>
                  <a:cubicBezTo>
                    <a:pt x="67" y="165"/>
                    <a:pt x="67" y="165"/>
                    <a:pt x="67" y="165"/>
                  </a:cubicBezTo>
                  <a:lnTo>
                    <a:pt x="58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fontAlgn="auto"/>
              <a:endParaRPr lang="zh-CN" altLang="en-US" noProof="1">
                <a:solidFill>
                  <a:srgbClr val="151515"/>
                </a:solidFill>
              </a:endParaRPr>
            </a:p>
          </p:txBody>
        </p:sp>
        <p:sp>
          <p:nvSpPr>
            <p:cNvPr id="131" name="Freeform 239"/>
            <p:cNvSpPr/>
            <p:nvPr/>
          </p:nvSpPr>
          <p:spPr bwMode="auto">
            <a:xfrm rot="5400000" flipV="1">
              <a:off x="10444377" y="503244"/>
              <a:ext cx="274666" cy="656302"/>
            </a:xfrm>
            <a:custGeom>
              <a:avLst/>
              <a:gdLst>
                <a:gd name="T0" fmla="*/ 55 w 67"/>
                <a:gd name="T1" fmla="*/ 139 h 165"/>
                <a:gd name="T2" fmla="*/ 48 w 67"/>
                <a:gd name="T3" fmla="*/ 138 h 165"/>
                <a:gd name="T4" fmla="*/ 49 w 67"/>
                <a:gd name="T5" fmla="*/ 144 h 165"/>
                <a:gd name="T6" fmla="*/ 46 w 67"/>
                <a:gd name="T7" fmla="*/ 153 h 165"/>
                <a:gd name="T8" fmla="*/ 37 w 67"/>
                <a:gd name="T9" fmla="*/ 139 h 165"/>
                <a:gd name="T10" fmla="*/ 40 w 67"/>
                <a:gd name="T11" fmla="*/ 135 h 165"/>
                <a:gd name="T12" fmla="*/ 42 w 67"/>
                <a:gd name="T13" fmla="*/ 132 h 165"/>
                <a:gd name="T14" fmla="*/ 43 w 67"/>
                <a:gd name="T15" fmla="*/ 130 h 165"/>
                <a:gd name="T16" fmla="*/ 41 w 67"/>
                <a:gd name="T17" fmla="*/ 107 h 165"/>
                <a:gd name="T18" fmla="*/ 41 w 67"/>
                <a:gd name="T19" fmla="*/ 117 h 165"/>
                <a:gd name="T20" fmla="*/ 40 w 67"/>
                <a:gd name="T21" fmla="*/ 124 h 165"/>
                <a:gd name="T22" fmla="*/ 29 w 67"/>
                <a:gd name="T23" fmla="*/ 133 h 165"/>
                <a:gd name="T24" fmla="*/ 24 w 67"/>
                <a:gd name="T25" fmla="*/ 134 h 165"/>
                <a:gd name="T26" fmla="*/ 25 w 67"/>
                <a:gd name="T27" fmla="*/ 126 h 165"/>
                <a:gd name="T28" fmla="*/ 32 w 67"/>
                <a:gd name="T29" fmla="*/ 124 h 165"/>
                <a:gd name="T30" fmla="*/ 36 w 67"/>
                <a:gd name="T31" fmla="*/ 117 h 165"/>
                <a:gd name="T32" fmla="*/ 35 w 67"/>
                <a:gd name="T33" fmla="*/ 110 h 165"/>
                <a:gd name="T34" fmla="*/ 34 w 67"/>
                <a:gd name="T35" fmla="*/ 113 h 165"/>
                <a:gd name="T36" fmla="*/ 26 w 67"/>
                <a:gd name="T37" fmla="*/ 117 h 165"/>
                <a:gd name="T38" fmla="*/ 31 w 67"/>
                <a:gd name="T39" fmla="*/ 108 h 165"/>
                <a:gd name="T40" fmla="*/ 27 w 67"/>
                <a:gd name="T41" fmla="*/ 105 h 165"/>
                <a:gd name="T42" fmla="*/ 20 w 67"/>
                <a:gd name="T43" fmla="*/ 114 h 165"/>
                <a:gd name="T44" fmla="*/ 24 w 67"/>
                <a:gd name="T45" fmla="*/ 99 h 165"/>
                <a:gd name="T46" fmla="*/ 29 w 67"/>
                <a:gd name="T47" fmla="*/ 93 h 165"/>
                <a:gd name="T48" fmla="*/ 24 w 67"/>
                <a:gd name="T49" fmla="*/ 89 h 165"/>
                <a:gd name="T50" fmla="*/ 10 w 67"/>
                <a:gd name="T51" fmla="*/ 36 h 165"/>
                <a:gd name="T52" fmla="*/ 12 w 67"/>
                <a:gd name="T53" fmla="*/ 29 h 165"/>
                <a:gd name="T54" fmla="*/ 2 w 67"/>
                <a:gd name="T55" fmla="*/ 0 h 165"/>
                <a:gd name="T56" fmla="*/ 8 w 67"/>
                <a:gd name="T57" fmla="*/ 24 h 165"/>
                <a:gd name="T58" fmla="*/ 6 w 67"/>
                <a:gd name="T59" fmla="*/ 30 h 165"/>
                <a:gd name="T60" fmla="*/ 2 w 67"/>
                <a:gd name="T61" fmla="*/ 54 h 165"/>
                <a:gd name="T62" fmla="*/ 9 w 67"/>
                <a:gd name="T63" fmla="*/ 64 h 165"/>
                <a:gd name="T64" fmla="*/ 12 w 67"/>
                <a:gd name="T65" fmla="*/ 67 h 165"/>
                <a:gd name="T66" fmla="*/ 4 w 67"/>
                <a:gd name="T67" fmla="*/ 72 h 165"/>
                <a:gd name="T68" fmla="*/ 12 w 67"/>
                <a:gd name="T69" fmla="*/ 101 h 165"/>
                <a:gd name="T70" fmla="*/ 2 w 67"/>
                <a:gd name="T71" fmla="*/ 150 h 165"/>
                <a:gd name="T72" fmla="*/ 13 w 67"/>
                <a:gd name="T73" fmla="*/ 160 h 165"/>
                <a:gd name="T74" fmla="*/ 23 w 67"/>
                <a:gd name="T75" fmla="*/ 151 h 165"/>
                <a:gd name="T76" fmla="*/ 19 w 67"/>
                <a:gd name="T77" fmla="*/ 143 h 165"/>
                <a:gd name="T78" fmla="*/ 11 w 67"/>
                <a:gd name="T79" fmla="*/ 146 h 165"/>
                <a:gd name="T80" fmla="*/ 13 w 67"/>
                <a:gd name="T81" fmla="*/ 150 h 165"/>
                <a:gd name="T82" fmla="*/ 13 w 67"/>
                <a:gd name="T83" fmla="*/ 150 h 165"/>
                <a:gd name="T84" fmla="*/ 13 w 67"/>
                <a:gd name="T85" fmla="*/ 150 h 165"/>
                <a:gd name="T86" fmla="*/ 14 w 67"/>
                <a:gd name="T87" fmla="*/ 147 h 165"/>
                <a:gd name="T88" fmla="*/ 16 w 67"/>
                <a:gd name="T89" fmla="*/ 145 h 165"/>
                <a:gd name="T90" fmla="*/ 18 w 67"/>
                <a:gd name="T91" fmla="*/ 147 h 165"/>
                <a:gd name="T92" fmla="*/ 18 w 67"/>
                <a:gd name="T93" fmla="*/ 154 h 165"/>
                <a:gd name="T94" fmla="*/ 17 w 67"/>
                <a:gd name="T95" fmla="*/ 155 h 165"/>
                <a:gd name="T96" fmla="*/ 7 w 67"/>
                <a:gd name="T97" fmla="*/ 152 h 165"/>
                <a:gd name="T98" fmla="*/ 9 w 67"/>
                <a:gd name="T99" fmla="*/ 140 h 165"/>
                <a:gd name="T100" fmla="*/ 12 w 67"/>
                <a:gd name="T101" fmla="*/ 138 h 165"/>
                <a:gd name="T102" fmla="*/ 24 w 67"/>
                <a:gd name="T103" fmla="*/ 141 h 165"/>
                <a:gd name="T104" fmla="*/ 28 w 67"/>
                <a:gd name="T105" fmla="*/ 151 h 165"/>
                <a:gd name="T106" fmla="*/ 14 w 67"/>
                <a:gd name="T107" fmla="*/ 165 h 165"/>
                <a:gd name="T108" fmla="*/ 58 w 67"/>
                <a:gd name="T109" fmla="*/ 14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7" h="165">
                  <a:moveTo>
                    <a:pt x="58" y="145"/>
                  </a:moveTo>
                  <a:cubicBezTo>
                    <a:pt x="58" y="143"/>
                    <a:pt x="57" y="141"/>
                    <a:pt x="56" y="140"/>
                  </a:cubicBezTo>
                  <a:cubicBezTo>
                    <a:pt x="56" y="140"/>
                    <a:pt x="55" y="139"/>
                    <a:pt x="55" y="139"/>
                  </a:cubicBezTo>
                  <a:cubicBezTo>
                    <a:pt x="54" y="138"/>
                    <a:pt x="52" y="138"/>
                    <a:pt x="51" y="137"/>
                  </a:cubicBezTo>
                  <a:cubicBezTo>
                    <a:pt x="51" y="137"/>
                    <a:pt x="50" y="137"/>
                    <a:pt x="50" y="137"/>
                  </a:cubicBezTo>
                  <a:cubicBezTo>
                    <a:pt x="49" y="137"/>
                    <a:pt x="49" y="137"/>
                    <a:pt x="48" y="138"/>
                  </a:cubicBezTo>
                  <a:cubicBezTo>
                    <a:pt x="46" y="138"/>
                    <a:pt x="44" y="140"/>
                    <a:pt x="43" y="142"/>
                  </a:cubicBezTo>
                  <a:cubicBezTo>
                    <a:pt x="43" y="143"/>
                    <a:pt x="43" y="145"/>
                    <a:pt x="44" y="146"/>
                  </a:cubicBezTo>
                  <a:cubicBezTo>
                    <a:pt x="45" y="145"/>
                    <a:pt x="47" y="143"/>
                    <a:pt x="49" y="144"/>
                  </a:cubicBezTo>
                  <a:cubicBezTo>
                    <a:pt x="51" y="145"/>
                    <a:pt x="51" y="147"/>
                    <a:pt x="50" y="149"/>
                  </a:cubicBezTo>
                  <a:cubicBezTo>
                    <a:pt x="50" y="150"/>
                    <a:pt x="50" y="150"/>
                    <a:pt x="50" y="151"/>
                  </a:cubicBezTo>
                  <a:cubicBezTo>
                    <a:pt x="49" y="152"/>
                    <a:pt x="47" y="153"/>
                    <a:pt x="46" y="153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1" y="153"/>
                    <a:pt x="38" y="151"/>
                    <a:pt x="37" y="148"/>
                  </a:cubicBezTo>
                  <a:cubicBezTo>
                    <a:pt x="36" y="145"/>
                    <a:pt x="36" y="142"/>
                    <a:pt x="37" y="139"/>
                  </a:cubicBezTo>
                  <a:cubicBezTo>
                    <a:pt x="38" y="138"/>
                    <a:pt x="38" y="138"/>
                    <a:pt x="38" y="138"/>
                  </a:cubicBezTo>
                  <a:cubicBezTo>
                    <a:pt x="38" y="137"/>
                    <a:pt x="39" y="137"/>
                    <a:pt x="39" y="137"/>
                  </a:cubicBezTo>
                  <a:cubicBezTo>
                    <a:pt x="39" y="136"/>
                    <a:pt x="40" y="136"/>
                    <a:pt x="40" y="135"/>
                  </a:cubicBezTo>
                  <a:cubicBezTo>
                    <a:pt x="41" y="135"/>
                    <a:pt x="41" y="134"/>
                    <a:pt x="41" y="133"/>
                  </a:cubicBezTo>
                  <a:cubicBezTo>
                    <a:pt x="42" y="133"/>
                    <a:pt x="42" y="133"/>
                    <a:pt x="42" y="132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2" y="131"/>
                    <a:pt x="43" y="131"/>
                    <a:pt x="43" y="130"/>
                  </a:cubicBezTo>
                  <a:cubicBezTo>
                    <a:pt x="43" y="130"/>
                    <a:pt x="43" y="130"/>
                    <a:pt x="43" y="130"/>
                  </a:cubicBezTo>
                  <a:cubicBezTo>
                    <a:pt x="50" y="117"/>
                    <a:pt x="42" y="102"/>
                    <a:pt x="40" y="99"/>
                  </a:cubicBezTo>
                  <a:cubicBezTo>
                    <a:pt x="40" y="101"/>
                    <a:pt x="41" y="104"/>
                    <a:pt x="41" y="106"/>
                  </a:cubicBezTo>
                  <a:cubicBezTo>
                    <a:pt x="41" y="107"/>
                    <a:pt x="41" y="107"/>
                    <a:pt x="41" y="107"/>
                  </a:cubicBezTo>
                  <a:cubicBezTo>
                    <a:pt x="41" y="109"/>
                    <a:pt x="42" y="110"/>
                    <a:pt x="42" y="112"/>
                  </a:cubicBezTo>
                  <a:cubicBezTo>
                    <a:pt x="42" y="112"/>
                    <a:pt x="42" y="113"/>
                    <a:pt x="42" y="113"/>
                  </a:cubicBezTo>
                  <a:cubicBezTo>
                    <a:pt x="42" y="115"/>
                    <a:pt x="42" y="116"/>
                    <a:pt x="41" y="117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1" y="119"/>
                    <a:pt x="41" y="120"/>
                    <a:pt x="41" y="121"/>
                  </a:cubicBezTo>
                  <a:cubicBezTo>
                    <a:pt x="40" y="122"/>
                    <a:pt x="40" y="123"/>
                    <a:pt x="40" y="124"/>
                  </a:cubicBezTo>
                  <a:cubicBezTo>
                    <a:pt x="38" y="127"/>
                    <a:pt x="35" y="130"/>
                    <a:pt x="31" y="132"/>
                  </a:cubicBezTo>
                  <a:cubicBezTo>
                    <a:pt x="31" y="132"/>
                    <a:pt x="31" y="132"/>
                    <a:pt x="30" y="133"/>
                  </a:cubicBezTo>
                  <a:cubicBezTo>
                    <a:pt x="30" y="133"/>
                    <a:pt x="29" y="133"/>
                    <a:pt x="29" y="133"/>
                  </a:cubicBezTo>
                  <a:cubicBezTo>
                    <a:pt x="28" y="133"/>
                    <a:pt x="27" y="134"/>
                    <a:pt x="27" y="134"/>
                  </a:cubicBezTo>
                  <a:cubicBezTo>
                    <a:pt x="26" y="134"/>
                    <a:pt x="26" y="134"/>
                    <a:pt x="26" y="134"/>
                  </a:cubicBezTo>
                  <a:cubicBezTo>
                    <a:pt x="25" y="134"/>
                    <a:pt x="25" y="134"/>
                    <a:pt x="24" y="134"/>
                  </a:cubicBezTo>
                  <a:cubicBezTo>
                    <a:pt x="24" y="134"/>
                    <a:pt x="24" y="135"/>
                    <a:pt x="23" y="135"/>
                  </a:cubicBezTo>
                  <a:cubicBezTo>
                    <a:pt x="21" y="135"/>
                    <a:pt x="18" y="135"/>
                    <a:pt x="18" y="133"/>
                  </a:cubicBezTo>
                  <a:cubicBezTo>
                    <a:pt x="16" y="127"/>
                    <a:pt x="21" y="125"/>
                    <a:pt x="25" y="126"/>
                  </a:cubicBezTo>
                  <a:cubicBezTo>
                    <a:pt x="26" y="126"/>
                    <a:pt x="26" y="126"/>
                    <a:pt x="27" y="126"/>
                  </a:cubicBezTo>
                  <a:cubicBezTo>
                    <a:pt x="28" y="126"/>
                    <a:pt x="30" y="126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3" y="124"/>
                    <a:pt x="33" y="123"/>
                  </a:cubicBezTo>
                  <a:cubicBezTo>
                    <a:pt x="33" y="123"/>
                    <a:pt x="33" y="123"/>
                    <a:pt x="34" y="122"/>
                  </a:cubicBezTo>
                  <a:cubicBezTo>
                    <a:pt x="35" y="121"/>
                    <a:pt x="36" y="119"/>
                    <a:pt x="36" y="117"/>
                  </a:cubicBezTo>
                  <a:cubicBezTo>
                    <a:pt x="36" y="117"/>
                    <a:pt x="36" y="117"/>
                    <a:pt x="36" y="116"/>
                  </a:cubicBezTo>
                  <a:cubicBezTo>
                    <a:pt x="36" y="115"/>
                    <a:pt x="36" y="112"/>
                    <a:pt x="35" y="111"/>
                  </a:cubicBezTo>
                  <a:cubicBezTo>
                    <a:pt x="35" y="110"/>
                    <a:pt x="35" y="110"/>
                    <a:pt x="35" y="110"/>
                  </a:cubicBezTo>
                  <a:cubicBezTo>
                    <a:pt x="35" y="109"/>
                    <a:pt x="35" y="109"/>
                    <a:pt x="35" y="109"/>
                  </a:cubicBezTo>
                  <a:cubicBezTo>
                    <a:pt x="35" y="110"/>
                    <a:pt x="35" y="110"/>
                    <a:pt x="35" y="111"/>
                  </a:cubicBezTo>
                  <a:cubicBezTo>
                    <a:pt x="34" y="112"/>
                    <a:pt x="34" y="112"/>
                    <a:pt x="34" y="113"/>
                  </a:cubicBezTo>
                  <a:cubicBezTo>
                    <a:pt x="34" y="113"/>
                    <a:pt x="34" y="113"/>
                    <a:pt x="34" y="114"/>
                  </a:cubicBezTo>
                  <a:cubicBezTo>
                    <a:pt x="33" y="116"/>
                    <a:pt x="31" y="119"/>
                    <a:pt x="28" y="120"/>
                  </a:cubicBezTo>
                  <a:cubicBezTo>
                    <a:pt x="27" y="120"/>
                    <a:pt x="26" y="119"/>
                    <a:pt x="26" y="117"/>
                  </a:cubicBezTo>
                  <a:cubicBezTo>
                    <a:pt x="26" y="114"/>
                    <a:pt x="28" y="112"/>
                    <a:pt x="30" y="110"/>
                  </a:cubicBezTo>
                  <a:cubicBezTo>
                    <a:pt x="30" y="109"/>
                    <a:pt x="30" y="109"/>
                    <a:pt x="31" y="109"/>
                  </a:cubicBezTo>
                  <a:cubicBezTo>
                    <a:pt x="31" y="109"/>
                    <a:pt x="31" y="108"/>
                    <a:pt x="31" y="108"/>
                  </a:cubicBezTo>
                  <a:cubicBezTo>
                    <a:pt x="31" y="108"/>
                    <a:pt x="32" y="107"/>
                    <a:pt x="32" y="107"/>
                  </a:cubicBezTo>
                  <a:cubicBezTo>
                    <a:pt x="34" y="103"/>
                    <a:pt x="34" y="99"/>
                    <a:pt x="33" y="95"/>
                  </a:cubicBezTo>
                  <a:cubicBezTo>
                    <a:pt x="34" y="99"/>
                    <a:pt x="30" y="102"/>
                    <a:pt x="27" y="105"/>
                  </a:cubicBezTo>
                  <a:cubicBezTo>
                    <a:pt x="27" y="105"/>
                    <a:pt x="26" y="106"/>
                    <a:pt x="26" y="106"/>
                  </a:cubicBezTo>
                  <a:cubicBezTo>
                    <a:pt x="26" y="106"/>
                    <a:pt x="26" y="107"/>
                    <a:pt x="26" y="107"/>
                  </a:cubicBezTo>
                  <a:cubicBezTo>
                    <a:pt x="22" y="111"/>
                    <a:pt x="20" y="114"/>
                    <a:pt x="20" y="114"/>
                  </a:cubicBezTo>
                  <a:cubicBezTo>
                    <a:pt x="18" y="120"/>
                    <a:pt x="15" y="118"/>
                    <a:pt x="15" y="118"/>
                  </a:cubicBezTo>
                  <a:cubicBezTo>
                    <a:pt x="10" y="111"/>
                    <a:pt x="22" y="101"/>
                    <a:pt x="22" y="101"/>
                  </a:cubicBezTo>
                  <a:cubicBezTo>
                    <a:pt x="23" y="100"/>
                    <a:pt x="24" y="100"/>
                    <a:pt x="24" y="99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25" y="99"/>
                    <a:pt x="25" y="98"/>
                    <a:pt x="26" y="98"/>
                  </a:cubicBezTo>
                  <a:cubicBezTo>
                    <a:pt x="27" y="96"/>
                    <a:pt x="28" y="95"/>
                    <a:pt x="29" y="93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2" y="86"/>
                    <a:pt x="30" y="81"/>
                    <a:pt x="30" y="81"/>
                  </a:cubicBezTo>
                  <a:cubicBezTo>
                    <a:pt x="28" y="89"/>
                    <a:pt x="24" y="89"/>
                    <a:pt x="24" y="89"/>
                  </a:cubicBezTo>
                  <a:cubicBezTo>
                    <a:pt x="20" y="87"/>
                    <a:pt x="24" y="82"/>
                    <a:pt x="24" y="82"/>
                  </a:cubicBezTo>
                  <a:cubicBezTo>
                    <a:pt x="31" y="71"/>
                    <a:pt x="18" y="58"/>
                    <a:pt x="18" y="58"/>
                  </a:cubicBezTo>
                  <a:cubicBezTo>
                    <a:pt x="10" y="50"/>
                    <a:pt x="9" y="42"/>
                    <a:pt x="10" y="36"/>
                  </a:cubicBezTo>
                  <a:cubicBezTo>
                    <a:pt x="10" y="36"/>
                    <a:pt x="10" y="35"/>
                    <a:pt x="10" y="35"/>
                  </a:cubicBezTo>
                  <a:cubicBezTo>
                    <a:pt x="11" y="33"/>
                    <a:pt x="11" y="32"/>
                    <a:pt x="11" y="30"/>
                  </a:cubicBezTo>
                  <a:cubicBezTo>
                    <a:pt x="11" y="30"/>
                    <a:pt x="11" y="29"/>
                    <a:pt x="12" y="29"/>
                  </a:cubicBezTo>
                  <a:cubicBezTo>
                    <a:pt x="13" y="22"/>
                    <a:pt x="13" y="15"/>
                    <a:pt x="11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2"/>
                    <a:pt x="2" y="0"/>
                    <a:pt x="2" y="0"/>
                  </a:cubicBezTo>
                  <a:cubicBezTo>
                    <a:pt x="7" y="4"/>
                    <a:pt x="9" y="9"/>
                    <a:pt x="9" y="15"/>
                  </a:cubicBezTo>
                  <a:cubicBezTo>
                    <a:pt x="9" y="15"/>
                    <a:pt x="9" y="16"/>
                    <a:pt x="9" y="16"/>
                  </a:cubicBezTo>
                  <a:cubicBezTo>
                    <a:pt x="9" y="19"/>
                    <a:pt x="8" y="22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7" y="27"/>
                    <a:pt x="7" y="28"/>
                    <a:pt x="7" y="29"/>
                  </a:cubicBezTo>
                  <a:cubicBezTo>
                    <a:pt x="6" y="29"/>
                    <a:pt x="6" y="30"/>
                    <a:pt x="6" y="30"/>
                  </a:cubicBezTo>
                  <a:cubicBezTo>
                    <a:pt x="5" y="34"/>
                    <a:pt x="4" y="36"/>
                    <a:pt x="4" y="36"/>
                  </a:cubicBezTo>
                  <a:cubicBezTo>
                    <a:pt x="1" y="42"/>
                    <a:pt x="1" y="48"/>
                    <a:pt x="2" y="52"/>
                  </a:cubicBezTo>
                  <a:cubicBezTo>
                    <a:pt x="2" y="53"/>
                    <a:pt x="2" y="54"/>
                    <a:pt x="2" y="54"/>
                  </a:cubicBezTo>
                  <a:cubicBezTo>
                    <a:pt x="3" y="56"/>
                    <a:pt x="4" y="58"/>
                    <a:pt x="6" y="60"/>
                  </a:cubicBezTo>
                  <a:cubicBezTo>
                    <a:pt x="6" y="60"/>
                    <a:pt x="6" y="60"/>
                    <a:pt x="6" y="61"/>
                  </a:cubicBezTo>
                  <a:cubicBezTo>
                    <a:pt x="7" y="62"/>
                    <a:pt x="8" y="63"/>
                    <a:pt x="9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1" y="66"/>
                    <a:pt x="12" y="66"/>
                    <a:pt x="12" y="67"/>
                  </a:cubicBezTo>
                  <a:cubicBezTo>
                    <a:pt x="14" y="69"/>
                    <a:pt x="16" y="73"/>
                    <a:pt x="14" y="75"/>
                  </a:cubicBezTo>
                  <a:cubicBezTo>
                    <a:pt x="11" y="79"/>
                    <a:pt x="7" y="76"/>
                    <a:pt x="5" y="73"/>
                  </a:cubicBezTo>
                  <a:cubicBezTo>
                    <a:pt x="5" y="73"/>
                    <a:pt x="4" y="72"/>
                    <a:pt x="4" y="72"/>
                  </a:cubicBezTo>
                  <a:cubicBezTo>
                    <a:pt x="3" y="70"/>
                    <a:pt x="2" y="67"/>
                    <a:pt x="2" y="67"/>
                  </a:cubicBezTo>
                  <a:cubicBezTo>
                    <a:pt x="0" y="82"/>
                    <a:pt x="10" y="90"/>
                    <a:pt x="10" y="90"/>
                  </a:cubicBezTo>
                  <a:cubicBezTo>
                    <a:pt x="19" y="97"/>
                    <a:pt x="12" y="101"/>
                    <a:pt x="12" y="101"/>
                  </a:cubicBezTo>
                  <a:cubicBezTo>
                    <a:pt x="7" y="102"/>
                    <a:pt x="1" y="94"/>
                    <a:pt x="1" y="94"/>
                  </a:cubicBezTo>
                  <a:cubicBezTo>
                    <a:pt x="1" y="149"/>
                    <a:pt x="1" y="149"/>
                    <a:pt x="1" y="149"/>
                  </a:cubicBezTo>
                  <a:cubicBezTo>
                    <a:pt x="2" y="149"/>
                    <a:pt x="2" y="150"/>
                    <a:pt x="2" y="150"/>
                  </a:cubicBezTo>
                  <a:cubicBezTo>
                    <a:pt x="2" y="152"/>
                    <a:pt x="3" y="154"/>
                    <a:pt x="5" y="156"/>
                  </a:cubicBezTo>
                  <a:cubicBezTo>
                    <a:pt x="5" y="157"/>
                    <a:pt x="5" y="157"/>
                    <a:pt x="5" y="157"/>
                  </a:cubicBezTo>
                  <a:cubicBezTo>
                    <a:pt x="7" y="159"/>
                    <a:pt x="10" y="160"/>
                    <a:pt x="13" y="160"/>
                  </a:cubicBezTo>
                  <a:cubicBezTo>
                    <a:pt x="16" y="160"/>
                    <a:pt x="18" y="159"/>
                    <a:pt x="20" y="157"/>
                  </a:cubicBezTo>
                  <a:cubicBezTo>
                    <a:pt x="21" y="157"/>
                    <a:pt x="21" y="157"/>
                    <a:pt x="21" y="157"/>
                  </a:cubicBezTo>
                  <a:cubicBezTo>
                    <a:pt x="22" y="155"/>
                    <a:pt x="23" y="153"/>
                    <a:pt x="23" y="151"/>
                  </a:cubicBezTo>
                  <a:cubicBezTo>
                    <a:pt x="23" y="150"/>
                    <a:pt x="23" y="149"/>
                    <a:pt x="23" y="148"/>
                  </a:cubicBezTo>
                  <a:cubicBezTo>
                    <a:pt x="23" y="147"/>
                    <a:pt x="22" y="146"/>
                    <a:pt x="22" y="145"/>
                  </a:cubicBezTo>
                  <a:cubicBezTo>
                    <a:pt x="21" y="144"/>
                    <a:pt x="20" y="144"/>
                    <a:pt x="19" y="143"/>
                  </a:cubicBezTo>
                  <a:cubicBezTo>
                    <a:pt x="18" y="143"/>
                    <a:pt x="17" y="143"/>
                    <a:pt x="16" y="143"/>
                  </a:cubicBezTo>
                  <a:cubicBezTo>
                    <a:pt x="15" y="143"/>
                    <a:pt x="13" y="144"/>
                    <a:pt x="13" y="145"/>
                  </a:cubicBezTo>
                  <a:cubicBezTo>
                    <a:pt x="12" y="145"/>
                    <a:pt x="12" y="145"/>
                    <a:pt x="11" y="146"/>
                  </a:cubicBezTo>
                  <a:cubicBezTo>
                    <a:pt x="11" y="147"/>
                    <a:pt x="11" y="147"/>
                    <a:pt x="11" y="148"/>
                  </a:cubicBezTo>
                  <a:cubicBezTo>
                    <a:pt x="11" y="148"/>
                    <a:pt x="12" y="149"/>
                    <a:pt x="12" y="149"/>
                  </a:cubicBezTo>
                  <a:cubicBezTo>
                    <a:pt x="12" y="149"/>
                    <a:pt x="12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49"/>
                    <a:pt x="13" y="149"/>
                    <a:pt x="13" y="149"/>
                  </a:cubicBezTo>
                  <a:cubicBezTo>
                    <a:pt x="13" y="148"/>
                    <a:pt x="13" y="148"/>
                    <a:pt x="14" y="147"/>
                  </a:cubicBezTo>
                  <a:cubicBezTo>
                    <a:pt x="14" y="147"/>
                    <a:pt x="14" y="147"/>
                    <a:pt x="14" y="147"/>
                  </a:cubicBezTo>
                  <a:cubicBezTo>
                    <a:pt x="14" y="146"/>
                    <a:pt x="14" y="146"/>
                    <a:pt x="14" y="146"/>
                  </a:cubicBezTo>
                  <a:cubicBezTo>
                    <a:pt x="15" y="146"/>
                    <a:pt x="15" y="145"/>
                    <a:pt x="15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7" y="146"/>
                    <a:pt x="18" y="146"/>
                    <a:pt x="18" y="147"/>
                  </a:cubicBezTo>
                  <a:cubicBezTo>
                    <a:pt x="19" y="147"/>
                    <a:pt x="19" y="148"/>
                    <a:pt x="19" y="148"/>
                  </a:cubicBezTo>
                  <a:cubicBezTo>
                    <a:pt x="20" y="149"/>
                    <a:pt x="20" y="150"/>
                    <a:pt x="19" y="152"/>
                  </a:cubicBezTo>
                  <a:cubicBezTo>
                    <a:pt x="19" y="153"/>
                    <a:pt x="18" y="153"/>
                    <a:pt x="18" y="154"/>
                  </a:cubicBezTo>
                  <a:cubicBezTo>
                    <a:pt x="18" y="154"/>
                    <a:pt x="17" y="154"/>
                    <a:pt x="17" y="155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16" y="156"/>
                    <a:pt x="14" y="156"/>
                    <a:pt x="12" y="156"/>
                  </a:cubicBezTo>
                  <a:cubicBezTo>
                    <a:pt x="11" y="155"/>
                    <a:pt x="9" y="154"/>
                    <a:pt x="8" y="153"/>
                  </a:cubicBezTo>
                  <a:cubicBezTo>
                    <a:pt x="7" y="153"/>
                    <a:pt x="7" y="152"/>
                    <a:pt x="7" y="152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6" y="150"/>
                    <a:pt x="6" y="147"/>
                    <a:pt x="6" y="146"/>
                  </a:cubicBezTo>
                  <a:cubicBezTo>
                    <a:pt x="6" y="144"/>
                    <a:pt x="8" y="142"/>
                    <a:pt x="9" y="140"/>
                  </a:cubicBezTo>
                  <a:cubicBezTo>
                    <a:pt x="10" y="140"/>
                    <a:pt x="11" y="139"/>
                    <a:pt x="12" y="138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5" y="138"/>
                    <a:pt x="17" y="138"/>
                    <a:pt x="19" y="138"/>
                  </a:cubicBezTo>
                  <a:cubicBezTo>
                    <a:pt x="21" y="139"/>
                    <a:pt x="23" y="140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7" y="144"/>
                    <a:pt x="28" y="147"/>
                    <a:pt x="28" y="151"/>
                  </a:cubicBezTo>
                  <a:cubicBezTo>
                    <a:pt x="28" y="151"/>
                    <a:pt x="27" y="152"/>
                    <a:pt x="27" y="153"/>
                  </a:cubicBezTo>
                  <a:cubicBezTo>
                    <a:pt x="27" y="153"/>
                    <a:pt x="27" y="153"/>
                    <a:pt x="27" y="153"/>
                  </a:cubicBezTo>
                  <a:cubicBezTo>
                    <a:pt x="25" y="162"/>
                    <a:pt x="17" y="164"/>
                    <a:pt x="14" y="165"/>
                  </a:cubicBezTo>
                  <a:cubicBezTo>
                    <a:pt x="15" y="165"/>
                    <a:pt x="16" y="165"/>
                    <a:pt x="16" y="165"/>
                  </a:cubicBezTo>
                  <a:cubicBezTo>
                    <a:pt x="67" y="165"/>
                    <a:pt x="67" y="165"/>
                    <a:pt x="67" y="165"/>
                  </a:cubicBezTo>
                  <a:lnTo>
                    <a:pt x="58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fontAlgn="auto"/>
              <a:endParaRPr lang="zh-CN" altLang="en-US" noProof="1">
                <a:solidFill>
                  <a:srgbClr val="151515"/>
                </a:solidFill>
              </a:endParaRPr>
            </a:p>
          </p:txBody>
        </p:sp>
      </p:grpSp>
      <p:sp>
        <p:nvSpPr>
          <p:cNvPr id="108" name="文本框 13">
            <a:hlinkClick r:id="rId2" tooltip="" action="ppaction://hlinkfile"/>
          </p:cNvPr>
          <p:cNvSpPr txBox="1">
            <a:spLocks noChangeArrowheads="1"/>
          </p:cNvSpPr>
          <p:nvPr/>
        </p:nvSpPr>
        <p:spPr bwMode="auto">
          <a:xfrm>
            <a:off x="3148013" y="2051050"/>
            <a:ext cx="17986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拓跋焘</a:t>
            </a:r>
            <a:endParaRPr lang="zh-CN" altLang="en-US" sz="36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09" name="矩形 108">
            <a:hlinkClick r:id="rId3" action="ppaction://hlinksldjump"/>
          </p:cNvPr>
          <p:cNvSpPr/>
          <p:nvPr/>
        </p:nvSpPr>
        <p:spPr>
          <a:xfrm>
            <a:off x="8782050" y="5219700"/>
            <a:ext cx="1885950" cy="1638300"/>
          </a:xfrm>
          <a:prstGeom prst="rect">
            <a:avLst/>
          </a:prstGeom>
          <a:solidFill>
            <a:srgbClr val="E7E6E6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15365" name="文本框 89092"/>
          <p:cNvSpPr txBox="1">
            <a:spLocks noChangeArrowheads="1"/>
          </p:cNvSpPr>
          <p:nvPr/>
        </p:nvSpPr>
        <p:spPr bwMode="auto">
          <a:xfrm>
            <a:off x="3084513" y="3008313"/>
            <a:ext cx="910748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拓跋焘击败王玄谟军队后，追击至瓜步山，在山上建立行宫，即后来的佛狸祠。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7" name="文本框 89092"/>
          <p:cNvSpPr txBox="1">
            <a:spLocks noChangeArrowheads="1"/>
          </p:cNvSpPr>
          <p:nvPr/>
        </p:nvSpPr>
        <p:spPr bwMode="auto">
          <a:xfrm>
            <a:off x="3057525" y="4464050"/>
            <a:ext cx="8953500" cy="276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</a:rPr>
              <a:t>表达对南宋政权不图恢复中原的不满。</a:t>
            </a:r>
            <a:endParaRPr lang="en-US" altLang="zh-CN" sz="3600" b="1">
              <a:solidFill>
                <a:srgbClr val="FF0000"/>
              </a:solidFill>
            </a:endParaRPr>
          </a:p>
          <a:p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表达了自己的</a:t>
            </a:r>
            <a:r>
              <a:rPr lang="zh-CN" altLang="en-US" sz="2800" b="1">
                <a:solidFill>
                  <a:srgbClr val="3715E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隐忧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：如今江北各地沦陷已久，不迅速谋求恢复，老百姓就可能安于异族统治，忘记了自己是宋室臣民。	</a:t>
            </a:r>
            <a:r>
              <a:rPr lang="zh-CN" altLang="en-US" sz="2800" b="1">
                <a:solidFill>
                  <a:srgbClr val="3715E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叹朝廷无能，悲百姓松懈。</a:t>
            </a:r>
            <a:endParaRPr lang="zh-CN" altLang="en-US" sz="2800" b="1">
              <a:solidFill>
                <a:srgbClr val="3715E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eaLnBrk="0" hangingPunct="0">
              <a:spcBef>
                <a:spcPct val="50000"/>
              </a:spcBef>
            </a:pPr>
            <a:endParaRPr lang="zh-CN" altLang="en-US" sz="3600" b="1">
              <a:solidFill>
                <a:srgbClr val="FF0000"/>
              </a:solidFill>
            </a:endParaRPr>
          </a:p>
        </p:txBody>
      </p:sp>
      <p:sp>
        <p:nvSpPr>
          <p:cNvPr id="19469" name="文本框 1"/>
          <p:cNvSpPr txBox="1">
            <a:spLocks noChangeArrowheads="1"/>
          </p:cNvSpPr>
          <p:nvPr/>
        </p:nvSpPr>
        <p:spPr bwMode="auto">
          <a:xfrm>
            <a:off x="1720850" y="2066925"/>
            <a:ext cx="155575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3600" b="1"/>
              <a:t>人物：</a:t>
            </a:r>
            <a:endParaRPr lang="zh-CN" altLang="en-US" sz="3600" b="1"/>
          </a:p>
        </p:txBody>
      </p:sp>
      <p:sp>
        <p:nvSpPr>
          <p:cNvPr id="19470" name="文本框 2"/>
          <p:cNvSpPr txBox="1">
            <a:spLocks noChangeArrowheads="1"/>
          </p:cNvSpPr>
          <p:nvPr/>
        </p:nvSpPr>
        <p:spPr bwMode="auto">
          <a:xfrm>
            <a:off x="1623670" y="3036436"/>
            <a:ext cx="15557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3600" b="1"/>
              <a:t>典故：</a:t>
            </a:r>
            <a:endParaRPr lang="zh-CN" altLang="en-US" sz="3600" b="1"/>
          </a:p>
        </p:txBody>
      </p:sp>
      <p:sp>
        <p:nvSpPr>
          <p:cNvPr id="19471" name="文本框 3"/>
          <p:cNvSpPr txBox="1">
            <a:spLocks noChangeArrowheads="1"/>
          </p:cNvSpPr>
          <p:nvPr/>
        </p:nvSpPr>
        <p:spPr bwMode="auto">
          <a:xfrm>
            <a:off x="1754188" y="4454525"/>
            <a:ext cx="1554162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3600" b="1"/>
              <a:t>用意：</a:t>
            </a:r>
            <a:endParaRPr lang="zh-CN" altLang="en-US" sz="36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  <p:bldP spid="15365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9330" name="Rectangle 2"/>
          <p:cNvSpPr>
            <a:spLocks noChangeArrowheads="1"/>
          </p:cNvSpPr>
          <p:nvPr/>
        </p:nvSpPr>
        <p:spPr bwMode="auto">
          <a:xfrm>
            <a:off x="2058988" y="1752600"/>
            <a:ext cx="7921625" cy="1112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“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四十三年，望中犹记，烽火扬州路。可堪回首，佛狸祠下，一片神鸦社鼓！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”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 </a:t>
            </a:r>
            <a:endParaRPr kumimoji="1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9331" name="Rectangle 3"/>
          <p:cNvSpPr>
            <a:spLocks noChangeArrowheads="1"/>
          </p:cNvSpPr>
          <p:nvPr/>
        </p:nvSpPr>
        <p:spPr bwMode="auto">
          <a:xfrm>
            <a:off x="1447800" y="3429000"/>
            <a:ext cx="91440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       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把回忆中扬州一带的战火和眼前佛狸祠的红火两个场景放在一起，是用了什么手法？其意图是什么 </a:t>
            </a:r>
            <a:endParaRPr kumimoji="1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9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93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93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9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0" grpId="0"/>
      <p:bldP spid="9933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9332" name="Rectangle 4"/>
          <p:cNvSpPr>
            <a:spLocks noChangeArrowheads="1"/>
          </p:cNvSpPr>
          <p:nvPr/>
        </p:nvSpPr>
        <p:spPr bwMode="auto">
          <a:xfrm>
            <a:off x="4010025" y="1600200"/>
            <a:ext cx="35956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这是一组鲜明的对比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.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 </a:t>
            </a: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9333" name="Rectangle 5"/>
          <p:cNvSpPr>
            <a:spLocks noChangeArrowheads="1"/>
          </p:cNvSpPr>
          <p:nvPr/>
        </p:nvSpPr>
        <p:spPr bwMode="auto">
          <a:xfrm>
            <a:off x="1143000" y="2209800"/>
            <a:ext cx="10134600" cy="332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        一方面作者牢记民族的灾难，一方面看到金已安稳的统治着北方，那里的人们也安于现状；这样就突出地表明，人们已忘了国耻，苟且偷安，已无心收复中原，也强烈地抒发出作者对个人命运，特别是国家前途的深沉的悲哀、忧虑，对南宋王朝腐败无能的不满。 </a:t>
            </a:r>
            <a:endParaRPr kumimoji="1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886200" y="5789772"/>
            <a:ext cx="4830445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  <a:hlinkClick r:id="rId1" action="ppaction://hlinkfile"/>
              </a:rPr>
              <a:t>近年南京街头出现日本集体舞</a:t>
            </a:r>
            <a:endParaRPr kumimoji="1" 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9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9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9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9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9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9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2" grpId="0"/>
      <p:bldP spid="99333" grpId="0"/>
      <p:bldP spid="2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2705" name="Text Box 2">
            <a:hlinkClick r:id="rId1" tooltip="" action="ppaction://hlinkfile"/>
          </p:cNvPr>
          <p:cNvSpPr txBox="1"/>
          <p:nvPr/>
        </p:nvSpPr>
        <p:spPr>
          <a:xfrm>
            <a:off x="5638800" y="990600"/>
            <a:ext cx="1828800" cy="57943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buSzTx/>
            </a:pPr>
            <a:r>
              <a:rPr lang="zh-CN" altLang="en-US" sz="3200" b="1" dirty="0">
                <a:latin typeface="Arial" panose="020B0604020202020204" pitchFamily="34" charset="0"/>
                <a:sym typeface="Arial" panose="020B0604020202020204" pitchFamily="34" charset="0"/>
              </a:rPr>
              <a:t>廉颇      </a:t>
            </a:r>
            <a:endParaRPr lang="zh-CN" altLang="en-US" sz="3200" b="1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graphicFrame>
        <p:nvGraphicFramePr>
          <p:cNvPr id="72706" name="Object 4"/>
          <p:cNvGraphicFramePr>
            <a:graphicFrameLocks noChangeAspect="1"/>
          </p:cNvGraphicFramePr>
          <p:nvPr/>
        </p:nvGraphicFramePr>
        <p:xfrm>
          <a:off x="1509713" y="1981200"/>
          <a:ext cx="9545637" cy="358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" r:id="rId2" imgW="9853930" imgH="3729355" progId="Word.Document.8">
                  <p:embed/>
                </p:oleObj>
              </mc:Choice>
              <mc:Fallback>
                <p:oleObj name="" r:id="rId2" imgW="9853930" imgH="3729355" progId="Word.Document.8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09713" y="1981200"/>
                        <a:ext cx="9545637" cy="3587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8036124" y="3097941"/>
            <a:ext cx="2429116" cy="2001501"/>
            <a:chOff x="790982" y="2225565"/>
            <a:chExt cx="5132191" cy="3309423"/>
          </a:xfrm>
          <a:gradFill>
            <a:gsLst>
              <a:gs pos="2000">
                <a:schemeClr val="accent1">
                  <a:alpha val="55000"/>
                </a:schemeClr>
              </a:gs>
              <a:gs pos="100000">
                <a:schemeClr val="bg1">
                  <a:alpha val="31000"/>
                </a:schemeClr>
              </a:gs>
            </a:gsLst>
            <a:lin ang="15000000" scaled="0"/>
          </a:gradFill>
        </p:grpSpPr>
        <p:sp>
          <p:nvSpPr>
            <p:cNvPr id="18" name="任意多边形 17"/>
            <p:cNvSpPr/>
            <p:nvPr/>
          </p:nvSpPr>
          <p:spPr>
            <a:xfrm>
              <a:off x="790982" y="2225565"/>
              <a:ext cx="1083985" cy="340336"/>
            </a:xfrm>
            <a:custGeom>
              <a:avLst/>
              <a:gdLst>
                <a:gd name="connsiteX0" fmla="*/ 0 w 1083985"/>
                <a:gd name="connsiteY0" fmla="*/ 0 h 340336"/>
                <a:gd name="connsiteX1" fmla="*/ 207569 w 1083985"/>
                <a:gd name="connsiteY1" fmla="*/ 94246 h 340336"/>
                <a:gd name="connsiteX2" fmla="*/ 507398 w 1083985"/>
                <a:gd name="connsiteY2" fmla="*/ 117810 h 340336"/>
                <a:gd name="connsiteX3" fmla="*/ 761090 w 1083985"/>
                <a:gd name="connsiteY3" fmla="*/ 164933 h 340336"/>
                <a:gd name="connsiteX4" fmla="*/ 945600 w 1083985"/>
                <a:gd name="connsiteY4" fmla="*/ 117810 h 340336"/>
                <a:gd name="connsiteX5" fmla="*/ 1083985 w 1083985"/>
                <a:gd name="connsiteY5" fmla="*/ 117810 h 340336"/>
                <a:gd name="connsiteX6" fmla="*/ 899475 w 1083985"/>
                <a:gd name="connsiteY6" fmla="*/ 235614 h 340336"/>
                <a:gd name="connsiteX7" fmla="*/ 922540 w 1083985"/>
                <a:gd name="connsiteY7" fmla="*/ 329866 h 340336"/>
                <a:gd name="connsiteX8" fmla="*/ 853345 w 1083985"/>
                <a:gd name="connsiteY8" fmla="*/ 329866 h 340336"/>
                <a:gd name="connsiteX9" fmla="*/ 830286 w 1083985"/>
                <a:gd name="connsiteY9" fmla="*/ 212056 h 340336"/>
                <a:gd name="connsiteX10" fmla="*/ 484332 w 1083985"/>
                <a:gd name="connsiteY10" fmla="*/ 235614 h 340336"/>
                <a:gd name="connsiteX11" fmla="*/ 345954 w 1083985"/>
                <a:gd name="connsiteY11" fmla="*/ 117810 h 340336"/>
                <a:gd name="connsiteX12" fmla="*/ 69190 w 1083985"/>
                <a:gd name="connsiteY12" fmla="*/ 94246 h 340336"/>
                <a:gd name="connsiteX13" fmla="*/ 0 w 1083985"/>
                <a:gd name="connsiteY13" fmla="*/ 0 h 340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83985" h="340336">
                  <a:moveTo>
                    <a:pt x="0" y="0"/>
                  </a:moveTo>
                  <a:cubicBezTo>
                    <a:pt x="69190" y="23558"/>
                    <a:pt x="138379" y="94246"/>
                    <a:pt x="207569" y="94246"/>
                  </a:cubicBezTo>
                  <a:cubicBezTo>
                    <a:pt x="299823" y="47123"/>
                    <a:pt x="438202" y="47123"/>
                    <a:pt x="507398" y="117810"/>
                  </a:cubicBezTo>
                  <a:cubicBezTo>
                    <a:pt x="576587" y="188492"/>
                    <a:pt x="668842" y="188492"/>
                    <a:pt x="761090" y="164933"/>
                  </a:cubicBezTo>
                  <a:cubicBezTo>
                    <a:pt x="830286" y="141369"/>
                    <a:pt x="876410" y="117810"/>
                    <a:pt x="945600" y="117810"/>
                  </a:cubicBezTo>
                  <a:lnTo>
                    <a:pt x="1083985" y="117810"/>
                  </a:lnTo>
                  <a:cubicBezTo>
                    <a:pt x="1014789" y="117810"/>
                    <a:pt x="922540" y="164933"/>
                    <a:pt x="899475" y="235614"/>
                  </a:cubicBezTo>
                  <a:cubicBezTo>
                    <a:pt x="899475" y="282743"/>
                    <a:pt x="922540" y="306302"/>
                    <a:pt x="922540" y="329866"/>
                  </a:cubicBezTo>
                  <a:cubicBezTo>
                    <a:pt x="899475" y="353425"/>
                    <a:pt x="876410" y="329866"/>
                    <a:pt x="853345" y="329866"/>
                  </a:cubicBezTo>
                  <a:cubicBezTo>
                    <a:pt x="853345" y="282743"/>
                    <a:pt x="899475" y="212056"/>
                    <a:pt x="830286" y="212056"/>
                  </a:cubicBezTo>
                  <a:cubicBezTo>
                    <a:pt x="691901" y="164933"/>
                    <a:pt x="599646" y="306302"/>
                    <a:pt x="484332" y="235614"/>
                  </a:cubicBezTo>
                  <a:cubicBezTo>
                    <a:pt x="461267" y="188492"/>
                    <a:pt x="415143" y="117810"/>
                    <a:pt x="345954" y="117810"/>
                  </a:cubicBezTo>
                  <a:cubicBezTo>
                    <a:pt x="253699" y="141369"/>
                    <a:pt x="138379" y="141369"/>
                    <a:pt x="69190" y="94246"/>
                  </a:cubicBezTo>
                  <a:cubicBezTo>
                    <a:pt x="23059" y="70687"/>
                    <a:pt x="0" y="2355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776425" y="2343376"/>
              <a:ext cx="329175" cy="259179"/>
            </a:xfrm>
            <a:custGeom>
              <a:avLst/>
              <a:gdLst>
                <a:gd name="connsiteX0" fmla="*/ 98542 w 329175"/>
                <a:gd name="connsiteY0" fmla="*/ 0 h 259179"/>
                <a:gd name="connsiteX1" fmla="*/ 144666 w 329175"/>
                <a:gd name="connsiteY1" fmla="*/ 0 h 259179"/>
                <a:gd name="connsiteX2" fmla="*/ 190790 w 329175"/>
                <a:gd name="connsiteY2" fmla="*/ 23559 h 259179"/>
                <a:gd name="connsiteX3" fmla="*/ 306110 w 329175"/>
                <a:gd name="connsiteY3" fmla="*/ 94246 h 259179"/>
                <a:gd name="connsiteX4" fmla="*/ 329175 w 329175"/>
                <a:gd name="connsiteY4" fmla="*/ 188492 h 259179"/>
                <a:gd name="connsiteX5" fmla="*/ 121601 w 329175"/>
                <a:gd name="connsiteY5" fmla="*/ 259179 h 259179"/>
                <a:gd name="connsiteX6" fmla="*/ 6287 w 329175"/>
                <a:gd name="connsiteY6" fmla="*/ 188492 h 259179"/>
                <a:gd name="connsiteX7" fmla="*/ 52411 w 329175"/>
                <a:gd name="connsiteY7" fmla="*/ 94246 h 259179"/>
                <a:gd name="connsiteX8" fmla="*/ 213855 w 329175"/>
                <a:gd name="connsiteY8" fmla="*/ 164933 h 259179"/>
                <a:gd name="connsiteX9" fmla="*/ 190790 w 329175"/>
                <a:gd name="connsiteY9" fmla="*/ 212056 h 259179"/>
                <a:gd name="connsiteX10" fmla="*/ 259986 w 329175"/>
                <a:gd name="connsiteY10" fmla="*/ 212056 h 259179"/>
                <a:gd name="connsiteX11" fmla="*/ 283045 w 329175"/>
                <a:gd name="connsiteY11" fmla="*/ 164933 h 259179"/>
                <a:gd name="connsiteX12" fmla="*/ 213855 w 329175"/>
                <a:gd name="connsiteY12" fmla="*/ 70682 h 259179"/>
                <a:gd name="connsiteX13" fmla="*/ 98542 w 329175"/>
                <a:gd name="connsiteY13" fmla="*/ 0 h 25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29175" h="259179">
                  <a:moveTo>
                    <a:pt x="98542" y="0"/>
                  </a:moveTo>
                  <a:lnTo>
                    <a:pt x="144666" y="0"/>
                  </a:lnTo>
                  <a:cubicBezTo>
                    <a:pt x="167731" y="0"/>
                    <a:pt x="167731" y="23559"/>
                    <a:pt x="190790" y="23559"/>
                  </a:cubicBezTo>
                  <a:cubicBezTo>
                    <a:pt x="213855" y="70682"/>
                    <a:pt x="259986" y="70682"/>
                    <a:pt x="306110" y="94246"/>
                  </a:cubicBezTo>
                  <a:cubicBezTo>
                    <a:pt x="329175" y="117804"/>
                    <a:pt x="329175" y="141369"/>
                    <a:pt x="329175" y="188492"/>
                  </a:cubicBezTo>
                  <a:cubicBezTo>
                    <a:pt x="283045" y="259179"/>
                    <a:pt x="190790" y="235615"/>
                    <a:pt x="121601" y="259179"/>
                  </a:cubicBezTo>
                  <a:cubicBezTo>
                    <a:pt x="75476" y="235615"/>
                    <a:pt x="6287" y="235615"/>
                    <a:pt x="6287" y="188492"/>
                  </a:cubicBezTo>
                  <a:cubicBezTo>
                    <a:pt x="-16778" y="141369"/>
                    <a:pt x="29346" y="94246"/>
                    <a:pt x="52411" y="94246"/>
                  </a:cubicBezTo>
                  <a:cubicBezTo>
                    <a:pt x="121601" y="70682"/>
                    <a:pt x="167731" y="141369"/>
                    <a:pt x="213855" y="164933"/>
                  </a:cubicBezTo>
                  <a:cubicBezTo>
                    <a:pt x="213855" y="164933"/>
                    <a:pt x="167731" y="188492"/>
                    <a:pt x="190790" y="212056"/>
                  </a:cubicBezTo>
                  <a:cubicBezTo>
                    <a:pt x="190790" y="235615"/>
                    <a:pt x="236921" y="235615"/>
                    <a:pt x="259986" y="212056"/>
                  </a:cubicBezTo>
                  <a:cubicBezTo>
                    <a:pt x="283045" y="212056"/>
                    <a:pt x="283045" y="188492"/>
                    <a:pt x="283045" y="164933"/>
                  </a:cubicBezTo>
                  <a:cubicBezTo>
                    <a:pt x="283045" y="117804"/>
                    <a:pt x="236921" y="94246"/>
                    <a:pt x="213855" y="70682"/>
                  </a:cubicBezTo>
                  <a:cubicBezTo>
                    <a:pt x="167731" y="47123"/>
                    <a:pt x="144666" y="0"/>
                    <a:pt x="9854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2086268" y="2360894"/>
              <a:ext cx="202995" cy="241661"/>
            </a:xfrm>
            <a:custGeom>
              <a:avLst/>
              <a:gdLst>
                <a:gd name="connsiteX0" fmla="*/ 0 w 202995"/>
                <a:gd name="connsiteY0" fmla="*/ 0 h 241661"/>
                <a:gd name="connsiteX1" fmla="*/ 22553 w 202995"/>
                <a:gd name="connsiteY1" fmla="*/ 0 h 241661"/>
                <a:gd name="connsiteX2" fmla="*/ 202995 w 202995"/>
                <a:gd name="connsiteY2" fmla="*/ 72496 h 241661"/>
                <a:gd name="connsiteX3" fmla="*/ 180441 w 202995"/>
                <a:gd name="connsiteY3" fmla="*/ 169159 h 241661"/>
                <a:gd name="connsiteX4" fmla="*/ 45107 w 202995"/>
                <a:gd name="connsiteY4" fmla="*/ 241661 h 241661"/>
                <a:gd name="connsiteX5" fmla="*/ 90220 w 202995"/>
                <a:gd name="connsiteY5" fmla="*/ 120831 h 241661"/>
                <a:gd name="connsiteX6" fmla="*/ 0 w 202995"/>
                <a:gd name="connsiteY6" fmla="*/ 0 h 241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2995" h="241660">
                  <a:moveTo>
                    <a:pt x="0" y="0"/>
                  </a:moveTo>
                  <a:cubicBezTo>
                    <a:pt x="22553" y="0"/>
                    <a:pt x="22553" y="0"/>
                    <a:pt x="22553" y="0"/>
                  </a:cubicBezTo>
                  <a:cubicBezTo>
                    <a:pt x="67661" y="0"/>
                    <a:pt x="157882" y="24168"/>
                    <a:pt x="202995" y="72496"/>
                  </a:cubicBezTo>
                  <a:cubicBezTo>
                    <a:pt x="202995" y="96663"/>
                    <a:pt x="202995" y="144998"/>
                    <a:pt x="180441" y="169159"/>
                  </a:cubicBezTo>
                  <a:cubicBezTo>
                    <a:pt x="157882" y="217494"/>
                    <a:pt x="90220" y="217494"/>
                    <a:pt x="45107" y="241661"/>
                  </a:cubicBezTo>
                  <a:cubicBezTo>
                    <a:pt x="67661" y="193327"/>
                    <a:pt x="90220" y="169159"/>
                    <a:pt x="90220" y="120831"/>
                  </a:cubicBezTo>
                  <a:cubicBezTo>
                    <a:pt x="67661" y="72496"/>
                    <a:pt x="45107" y="2416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2337592" y="2389896"/>
              <a:ext cx="150576" cy="183663"/>
            </a:xfrm>
            <a:custGeom>
              <a:avLst/>
              <a:gdLst>
                <a:gd name="connsiteX0" fmla="*/ 0 w 150576"/>
                <a:gd name="connsiteY0" fmla="*/ 0 h 183663"/>
                <a:gd name="connsiteX1" fmla="*/ 140851 w 150576"/>
                <a:gd name="connsiteY1" fmla="*/ 45918 h 183663"/>
                <a:gd name="connsiteX2" fmla="*/ 117377 w 150576"/>
                <a:gd name="connsiteY2" fmla="*/ 160702 h 183663"/>
                <a:gd name="connsiteX3" fmla="*/ 0 w 150576"/>
                <a:gd name="connsiteY3" fmla="*/ 183663 h 183663"/>
                <a:gd name="connsiteX4" fmla="*/ 0 w 150576"/>
                <a:gd name="connsiteY4" fmla="*/ 0 h 18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576" h="183663">
                  <a:moveTo>
                    <a:pt x="0" y="0"/>
                  </a:moveTo>
                  <a:cubicBezTo>
                    <a:pt x="46952" y="0"/>
                    <a:pt x="117377" y="0"/>
                    <a:pt x="140851" y="45918"/>
                  </a:cubicBezTo>
                  <a:cubicBezTo>
                    <a:pt x="164330" y="91829"/>
                    <a:pt x="140851" y="114790"/>
                    <a:pt x="117377" y="160702"/>
                  </a:cubicBezTo>
                  <a:cubicBezTo>
                    <a:pt x="93898" y="183663"/>
                    <a:pt x="46952" y="183663"/>
                    <a:pt x="0" y="183663"/>
                  </a:cubicBezTo>
                  <a:cubicBezTo>
                    <a:pt x="23473" y="114790"/>
                    <a:pt x="23473" y="459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2270566" y="2636053"/>
              <a:ext cx="647004" cy="350753"/>
            </a:xfrm>
            <a:custGeom>
              <a:avLst/>
              <a:gdLst>
                <a:gd name="connsiteX0" fmla="*/ 388622 w 647004"/>
                <a:gd name="connsiteY0" fmla="*/ 40 h 350753"/>
                <a:gd name="connsiteX1" fmla="*/ 440008 w 647004"/>
                <a:gd name="connsiteY1" fmla="*/ 9150 h 350753"/>
                <a:gd name="connsiteX2" fmla="*/ 532007 w 647004"/>
                <a:gd name="connsiteY2" fmla="*/ 102397 h 350753"/>
                <a:gd name="connsiteX3" fmla="*/ 647004 w 647004"/>
                <a:gd name="connsiteY3" fmla="*/ 172341 h 350753"/>
                <a:gd name="connsiteX4" fmla="*/ 647004 w 647004"/>
                <a:gd name="connsiteY4" fmla="*/ 242280 h 350753"/>
                <a:gd name="connsiteX5" fmla="*/ 509009 w 647004"/>
                <a:gd name="connsiteY5" fmla="*/ 312218 h 350753"/>
                <a:gd name="connsiteX6" fmla="*/ 279015 w 647004"/>
                <a:gd name="connsiteY6" fmla="*/ 335527 h 350753"/>
                <a:gd name="connsiteX7" fmla="*/ 463006 w 647004"/>
                <a:gd name="connsiteY7" fmla="*/ 218965 h 350753"/>
                <a:gd name="connsiteX8" fmla="*/ 394012 w 647004"/>
                <a:gd name="connsiteY8" fmla="*/ 102397 h 350753"/>
                <a:gd name="connsiteX9" fmla="*/ 256016 w 647004"/>
                <a:gd name="connsiteY9" fmla="*/ 79088 h 350753"/>
                <a:gd name="connsiteX10" fmla="*/ 118021 w 647004"/>
                <a:gd name="connsiteY10" fmla="*/ 125712 h 350753"/>
                <a:gd name="connsiteX11" fmla="*/ 118021 w 647004"/>
                <a:gd name="connsiteY11" fmla="*/ 195650 h 350753"/>
                <a:gd name="connsiteX12" fmla="*/ 233018 w 647004"/>
                <a:gd name="connsiteY12" fmla="*/ 242280 h 350753"/>
                <a:gd name="connsiteX13" fmla="*/ 279015 w 647004"/>
                <a:gd name="connsiteY13" fmla="*/ 218965 h 350753"/>
                <a:gd name="connsiteX14" fmla="*/ 210014 w 647004"/>
                <a:gd name="connsiteY14" fmla="*/ 172341 h 350753"/>
                <a:gd name="connsiteX15" fmla="*/ 187016 w 647004"/>
                <a:gd name="connsiteY15" fmla="*/ 172341 h 350753"/>
                <a:gd name="connsiteX16" fmla="*/ 210014 w 647004"/>
                <a:gd name="connsiteY16" fmla="*/ 125712 h 350753"/>
                <a:gd name="connsiteX17" fmla="*/ 371013 w 647004"/>
                <a:gd name="connsiteY17" fmla="*/ 149026 h 350753"/>
                <a:gd name="connsiteX18" fmla="*/ 394012 w 647004"/>
                <a:gd name="connsiteY18" fmla="*/ 195650 h 350753"/>
                <a:gd name="connsiteX19" fmla="*/ 371013 w 647004"/>
                <a:gd name="connsiteY19" fmla="*/ 242280 h 350753"/>
                <a:gd name="connsiteX20" fmla="*/ 256016 w 647004"/>
                <a:gd name="connsiteY20" fmla="*/ 265588 h 350753"/>
                <a:gd name="connsiteX21" fmla="*/ 118021 w 647004"/>
                <a:gd name="connsiteY21" fmla="*/ 265588 h 350753"/>
                <a:gd name="connsiteX22" fmla="*/ 3024 w 647004"/>
                <a:gd name="connsiteY22" fmla="*/ 172341 h 350753"/>
                <a:gd name="connsiteX23" fmla="*/ 49020 w 647004"/>
                <a:gd name="connsiteY23" fmla="*/ 79088 h 350753"/>
                <a:gd name="connsiteX24" fmla="*/ 256016 w 647004"/>
                <a:gd name="connsiteY24" fmla="*/ 55773 h 350753"/>
                <a:gd name="connsiteX25" fmla="*/ 339387 w 647004"/>
                <a:gd name="connsiteY25" fmla="*/ 6233 h 350753"/>
                <a:gd name="connsiteX26" fmla="*/ 388622 w 647004"/>
                <a:gd name="connsiteY26" fmla="*/ 40 h 350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47004" h="350753">
                  <a:moveTo>
                    <a:pt x="388622" y="40"/>
                  </a:moveTo>
                  <a:cubicBezTo>
                    <a:pt x="405512" y="404"/>
                    <a:pt x="422761" y="3320"/>
                    <a:pt x="440008" y="9150"/>
                  </a:cubicBezTo>
                  <a:cubicBezTo>
                    <a:pt x="486011" y="32458"/>
                    <a:pt x="509009" y="79088"/>
                    <a:pt x="532007" y="102397"/>
                  </a:cubicBezTo>
                  <a:cubicBezTo>
                    <a:pt x="578003" y="102397"/>
                    <a:pt x="624006" y="125712"/>
                    <a:pt x="647004" y="172341"/>
                  </a:cubicBezTo>
                  <a:cubicBezTo>
                    <a:pt x="647004" y="195650"/>
                    <a:pt x="647004" y="218965"/>
                    <a:pt x="647004" y="242280"/>
                  </a:cubicBezTo>
                  <a:cubicBezTo>
                    <a:pt x="601002" y="288903"/>
                    <a:pt x="555005" y="312218"/>
                    <a:pt x="509009" y="312218"/>
                  </a:cubicBezTo>
                  <a:cubicBezTo>
                    <a:pt x="440008" y="382156"/>
                    <a:pt x="348015" y="335527"/>
                    <a:pt x="279015" y="335527"/>
                  </a:cubicBezTo>
                  <a:cubicBezTo>
                    <a:pt x="325011" y="288903"/>
                    <a:pt x="417010" y="312218"/>
                    <a:pt x="463006" y="218965"/>
                  </a:cubicBezTo>
                  <a:cubicBezTo>
                    <a:pt x="463006" y="172341"/>
                    <a:pt x="440008" y="149026"/>
                    <a:pt x="394012" y="102397"/>
                  </a:cubicBezTo>
                  <a:cubicBezTo>
                    <a:pt x="348015" y="79088"/>
                    <a:pt x="302013" y="102397"/>
                    <a:pt x="256016" y="79088"/>
                  </a:cubicBezTo>
                  <a:cubicBezTo>
                    <a:pt x="210014" y="79088"/>
                    <a:pt x="164017" y="79088"/>
                    <a:pt x="118021" y="125712"/>
                  </a:cubicBezTo>
                  <a:cubicBezTo>
                    <a:pt x="118021" y="149026"/>
                    <a:pt x="118021" y="172341"/>
                    <a:pt x="118021" y="195650"/>
                  </a:cubicBezTo>
                  <a:cubicBezTo>
                    <a:pt x="164017" y="242280"/>
                    <a:pt x="187016" y="265588"/>
                    <a:pt x="233018" y="242280"/>
                  </a:cubicBezTo>
                  <a:cubicBezTo>
                    <a:pt x="256016" y="242280"/>
                    <a:pt x="256016" y="242280"/>
                    <a:pt x="279015" y="218965"/>
                  </a:cubicBezTo>
                  <a:cubicBezTo>
                    <a:pt x="279015" y="218965"/>
                    <a:pt x="256016" y="172341"/>
                    <a:pt x="210014" y="172341"/>
                  </a:cubicBezTo>
                  <a:cubicBezTo>
                    <a:pt x="210014" y="172341"/>
                    <a:pt x="187016" y="172341"/>
                    <a:pt x="187016" y="172341"/>
                  </a:cubicBezTo>
                  <a:cubicBezTo>
                    <a:pt x="187016" y="149026"/>
                    <a:pt x="210014" y="125712"/>
                    <a:pt x="210014" y="125712"/>
                  </a:cubicBezTo>
                  <a:cubicBezTo>
                    <a:pt x="279015" y="149026"/>
                    <a:pt x="302013" y="149026"/>
                    <a:pt x="371013" y="149026"/>
                  </a:cubicBezTo>
                  <a:cubicBezTo>
                    <a:pt x="371013" y="149026"/>
                    <a:pt x="394012" y="172341"/>
                    <a:pt x="394012" y="195650"/>
                  </a:cubicBezTo>
                  <a:cubicBezTo>
                    <a:pt x="394012" y="218965"/>
                    <a:pt x="371013" y="218965"/>
                    <a:pt x="371013" y="242280"/>
                  </a:cubicBezTo>
                  <a:cubicBezTo>
                    <a:pt x="325011" y="242280"/>
                    <a:pt x="279015" y="195650"/>
                    <a:pt x="256016" y="265588"/>
                  </a:cubicBezTo>
                  <a:cubicBezTo>
                    <a:pt x="210014" y="288903"/>
                    <a:pt x="164017" y="265588"/>
                    <a:pt x="118021" y="265588"/>
                  </a:cubicBezTo>
                  <a:cubicBezTo>
                    <a:pt x="95023" y="172341"/>
                    <a:pt x="-19974" y="265588"/>
                    <a:pt x="3024" y="172341"/>
                  </a:cubicBezTo>
                  <a:cubicBezTo>
                    <a:pt x="3024" y="125712"/>
                    <a:pt x="3024" y="79088"/>
                    <a:pt x="49020" y="79088"/>
                  </a:cubicBezTo>
                  <a:cubicBezTo>
                    <a:pt x="118021" y="32458"/>
                    <a:pt x="187016" y="79088"/>
                    <a:pt x="256016" y="55773"/>
                  </a:cubicBezTo>
                  <a:cubicBezTo>
                    <a:pt x="279015" y="32458"/>
                    <a:pt x="307767" y="14977"/>
                    <a:pt x="339387" y="6233"/>
                  </a:cubicBezTo>
                  <a:cubicBezTo>
                    <a:pt x="355200" y="1861"/>
                    <a:pt x="371732" y="-325"/>
                    <a:pt x="388622" y="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1805942" y="2640161"/>
              <a:ext cx="231991" cy="262910"/>
            </a:xfrm>
            <a:custGeom>
              <a:avLst/>
              <a:gdLst>
                <a:gd name="connsiteX0" fmla="*/ 215589 w 231991"/>
                <a:gd name="connsiteY0" fmla="*/ 92 h 262910"/>
                <a:gd name="connsiteX1" fmla="*/ 231991 w 231991"/>
                <a:gd name="connsiteY1" fmla="*/ 4773 h 262910"/>
                <a:gd name="connsiteX2" fmla="*/ 139194 w 231991"/>
                <a:gd name="connsiteY2" fmla="*/ 96979 h 262910"/>
                <a:gd name="connsiteX3" fmla="*/ 162394 w 231991"/>
                <a:gd name="connsiteY3" fmla="*/ 212231 h 262910"/>
                <a:gd name="connsiteX4" fmla="*/ 208792 w 231991"/>
                <a:gd name="connsiteY4" fmla="*/ 258331 h 262910"/>
                <a:gd name="connsiteX5" fmla="*/ 0 w 231991"/>
                <a:gd name="connsiteY5" fmla="*/ 166131 h 262910"/>
                <a:gd name="connsiteX6" fmla="*/ 23199 w 231991"/>
                <a:gd name="connsiteY6" fmla="*/ 73926 h 262910"/>
                <a:gd name="connsiteX7" fmla="*/ 115995 w 231991"/>
                <a:gd name="connsiteY7" fmla="*/ 27826 h 262910"/>
                <a:gd name="connsiteX8" fmla="*/ 215589 w 231991"/>
                <a:gd name="connsiteY8" fmla="*/ 92 h 262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1990" h="262910">
                  <a:moveTo>
                    <a:pt x="215589" y="92"/>
                  </a:moveTo>
                  <a:cubicBezTo>
                    <a:pt x="220754" y="452"/>
                    <a:pt x="226191" y="1892"/>
                    <a:pt x="231991" y="4773"/>
                  </a:cubicBezTo>
                  <a:cubicBezTo>
                    <a:pt x="185593" y="27826"/>
                    <a:pt x="162394" y="50879"/>
                    <a:pt x="139194" y="96979"/>
                  </a:cubicBezTo>
                  <a:cubicBezTo>
                    <a:pt x="139194" y="143078"/>
                    <a:pt x="139194" y="166131"/>
                    <a:pt x="162394" y="212231"/>
                  </a:cubicBezTo>
                  <a:cubicBezTo>
                    <a:pt x="185593" y="212231"/>
                    <a:pt x="208792" y="235284"/>
                    <a:pt x="208792" y="258331"/>
                  </a:cubicBezTo>
                  <a:cubicBezTo>
                    <a:pt x="115995" y="281384"/>
                    <a:pt x="46398" y="212231"/>
                    <a:pt x="0" y="166131"/>
                  </a:cubicBezTo>
                  <a:cubicBezTo>
                    <a:pt x="0" y="120032"/>
                    <a:pt x="0" y="96979"/>
                    <a:pt x="23199" y="73926"/>
                  </a:cubicBezTo>
                  <a:cubicBezTo>
                    <a:pt x="46398" y="50879"/>
                    <a:pt x="69597" y="27826"/>
                    <a:pt x="115995" y="27826"/>
                  </a:cubicBezTo>
                  <a:cubicBezTo>
                    <a:pt x="156594" y="47997"/>
                    <a:pt x="179431" y="-2426"/>
                    <a:pt x="215589" y="9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2018600" y="2641219"/>
              <a:ext cx="386653" cy="355522"/>
            </a:xfrm>
            <a:custGeom>
              <a:avLst/>
              <a:gdLst>
                <a:gd name="connsiteX0" fmla="*/ 272928 w 386653"/>
                <a:gd name="connsiteY0" fmla="*/ 0 h 355522"/>
                <a:gd name="connsiteX1" fmla="*/ 295677 w 386653"/>
                <a:gd name="connsiteY1" fmla="*/ 0 h 355522"/>
                <a:gd name="connsiteX2" fmla="*/ 181952 w 386653"/>
                <a:gd name="connsiteY2" fmla="*/ 116562 h 355522"/>
                <a:gd name="connsiteX3" fmla="*/ 227443 w 386653"/>
                <a:gd name="connsiteY3" fmla="*/ 256445 h 355522"/>
                <a:gd name="connsiteX4" fmla="*/ 363904 w 386653"/>
                <a:gd name="connsiteY4" fmla="*/ 303069 h 355522"/>
                <a:gd name="connsiteX5" fmla="*/ 386653 w 386653"/>
                <a:gd name="connsiteY5" fmla="*/ 326384 h 355522"/>
                <a:gd name="connsiteX6" fmla="*/ 363904 w 386653"/>
                <a:gd name="connsiteY6" fmla="*/ 326384 h 355522"/>
                <a:gd name="connsiteX7" fmla="*/ 68234 w 386653"/>
                <a:gd name="connsiteY7" fmla="*/ 279754 h 355522"/>
                <a:gd name="connsiteX8" fmla="*/ 68234 w 386653"/>
                <a:gd name="connsiteY8" fmla="*/ 209816 h 355522"/>
                <a:gd name="connsiteX9" fmla="*/ 0 w 386653"/>
                <a:gd name="connsiteY9" fmla="*/ 116562 h 355522"/>
                <a:gd name="connsiteX10" fmla="*/ 272928 w 386653"/>
                <a:gd name="connsiteY10" fmla="*/ 0 h 35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6653" h="355522">
                  <a:moveTo>
                    <a:pt x="272928" y="0"/>
                  </a:moveTo>
                  <a:cubicBezTo>
                    <a:pt x="295677" y="0"/>
                    <a:pt x="295677" y="0"/>
                    <a:pt x="295677" y="0"/>
                  </a:cubicBezTo>
                  <a:cubicBezTo>
                    <a:pt x="250186" y="23315"/>
                    <a:pt x="204695" y="46624"/>
                    <a:pt x="181952" y="116562"/>
                  </a:cubicBezTo>
                  <a:cubicBezTo>
                    <a:pt x="181952" y="163192"/>
                    <a:pt x="181952" y="209816"/>
                    <a:pt x="227443" y="256445"/>
                  </a:cubicBezTo>
                  <a:cubicBezTo>
                    <a:pt x="272928" y="279754"/>
                    <a:pt x="318419" y="279754"/>
                    <a:pt x="363904" y="303069"/>
                  </a:cubicBezTo>
                  <a:cubicBezTo>
                    <a:pt x="363904" y="326384"/>
                    <a:pt x="386653" y="326384"/>
                    <a:pt x="386653" y="326384"/>
                  </a:cubicBezTo>
                  <a:cubicBezTo>
                    <a:pt x="363904" y="326384"/>
                    <a:pt x="363904" y="326384"/>
                    <a:pt x="363904" y="326384"/>
                  </a:cubicBezTo>
                  <a:cubicBezTo>
                    <a:pt x="272928" y="349692"/>
                    <a:pt x="136467" y="396322"/>
                    <a:pt x="68234" y="279754"/>
                  </a:cubicBezTo>
                  <a:cubicBezTo>
                    <a:pt x="45485" y="256445"/>
                    <a:pt x="90976" y="233130"/>
                    <a:pt x="68234" y="209816"/>
                  </a:cubicBezTo>
                  <a:cubicBezTo>
                    <a:pt x="45485" y="186507"/>
                    <a:pt x="0" y="163192"/>
                    <a:pt x="0" y="116562"/>
                  </a:cubicBezTo>
                  <a:cubicBezTo>
                    <a:pt x="45485" y="23315"/>
                    <a:pt x="159210" y="0"/>
                    <a:pt x="27292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1543103" y="2656433"/>
              <a:ext cx="311173" cy="284545"/>
            </a:xfrm>
            <a:custGeom>
              <a:avLst/>
              <a:gdLst>
                <a:gd name="connsiteX0" fmla="*/ 175174 w 311173"/>
                <a:gd name="connsiteY0" fmla="*/ 31 h 284545"/>
                <a:gd name="connsiteX1" fmla="*/ 242818 w 311173"/>
                <a:gd name="connsiteY1" fmla="*/ 8583 h 284545"/>
                <a:gd name="connsiteX2" fmla="*/ 220033 w 311173"/>
                <a:gd name="connsiteY2" fmla="*/ 151346 h 284545"/>
                <a:gd name="connsiteX3" fmla="*/ 311173 w 311173"/>
                <a:gd name="connsiteY3" fmla="*/ 270313 h 284545"/>
                <a:gd name="connsiteX4" fmla="*/ 37752 w 311173"/>
                <a:gd name="connsiteY4" fmla="*/ 222728 h 284545"/>
                <a:gd name="connsiteX5" fmla="*/ 14967 w 311173"/>
                <a:gd name="connsiteY5" fmla="*/ 103754 h 284545"/>
                <a:gd name="connsiteX6" fmla="*/ 175174 w 311173"/>
                <a:gd name="connsiteY6" fmla="*/ 31 h 284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1173" h="284545">
                  <a:moveTo>
                    <a:pt x="175174" y="31"/>
                  </a:moveTo>
                  <a:cubicBezTo>
                    <a:pt x="197248" y="-340"/>
                    <a:pt x="220033" y="2634"/>
                    <a:pt x="242818" y="8583"/>
                  </a:cubicBezTo>
                  <a:cubicBezTo>
                    <a:pt x="220033" y="56169"/>
                    <a:pt x="197248" y="103754"/>
                    <a:pt x="220033" y="151346"/>
                  </a:cubicBezTo>
                  <a:cubicBezTo>
                    <a:pt x="242818" y="198932"/>
                    <a:pt x="265603" y="246517"/>
                    <a:pt x="311173" y="270313"/>
                  </a:cubicBezTo>
                  <a:cubicBezTo>
                    <a:pt x="220033" y="294109"/>
                    <a:pt x="106107" y="294109"/>
                    <a:pt x="37752" y="222728"/>
                  </a:cubicBezTo>
                  <a:cubicBezTo>
                    <a:pt x="-7818" y="198932"/>
                    <a:pt x="-7818" y="127550"/>
                    <a:pt x="14967" y="103754"/>
                  </a:cubicBezTo>
                  <a:cubicBezTo>
                    <a:pt x="49145" y="32376"/>
                    <a:pt x="108955" y="1146"/>
                    <a:pt x="175174" y="3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2917570" y="2737882"/>
              <a:ext cx="177922" cy="237440"/>
            </a:xfrm>
            <a:custGeom>
              <a:avLst/>
              <a:gdLst>
                <a:gd name="connsiteX0" fmla="*/ 22956 w 177922"/>
                <a:gd name="connsiteY0" fmla="*/ 0 h 237440"/>
                <a:gd name="connsiteX1" fmla="*/ 160701 w 177922"/>
                <a:gd name="connsiteY1" fmla="*/ 68544 h 237440"/>
                <a:gd name="connsiteX2" fmla="*/ 160701 w 177922"/>
                <a:gd name="connsiteY2" fmla="*/ 182780 h 237440"/>
                <a:gd name="connsiteX3" fmla="*/ 0 w 177922"/>
                <a:gd name="connsiteY3" fmla="*/ 228478 h 237440"/>
                <a:gd name="connsiteX4" fmla="*/ 45917 w 177922"/>
                <a:gd name="connsiteY4" fmla="*/ 91390 h 237440"/>
                <a:gd name="connsiteX5" fmla="*/ 22956 w 177922"/>
                <a:gd name="connsiteY5" fmla="*/ 0 h 23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7922" h="237440">
                  <a:moveTo>
                    <a:pt x="22956" y="0"/>
                  </a:moveTo>
                  <a:cubicBezTo>
                    <a:pt x="91828" y="0"/>
                    <a:pt x="114790" y="45692"/>
                    <a:pt x="160701" y="68544"/>
                  </a:cubicBezTo>
                  <a:cubicBezTo>
                    <a:pt x="183663" y="114236"/>
                    <a:pt x="183663" y="159934"/>
                    <a:pt x="160701" y="182780"/>
                  </a:cubicBezTo>
                  <a:cubicBezTo>
                    <a:pt x="114790" y="228478"/>
                    <a:pt x="45917" y="251324"/>
                    <a:pt x="0" y="228478"/>
                  </a:cubicBezTo>
                  <a:cubicBezTo>
                    <a:pt x="22956" y="182780"/>
                    <a:pt x="45917" y="137088"/>
                    <a:pt x="45917" y="91390"/>
                  </a:cubicBezTo>
                  <a:cubicBezTo>
                    <a:pt x="22956" y="0"/>
                    <a:pt x="22956" y="0"/>
                    <a:pt x="2295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3101227" y="2737882"/>
              <a:ext cx="233011" cy="234188"/>
            </a:xfrm>
            <a:custGeom>
              <a:avLst/>
              <a:gdLst>
                <a:gd name="connsiteX0" fmla="*/ 0 w 233011"/>
                <a:gd name="connsiteY0" fmla="*/ 0 h 234188"/>
                <a:gd name="connsiteX1" fmla="*/ 228472 w 233011"/>
                <a:gd name="connsiteY1" fmla="*/ 114236 h 234188"/>
                <a:gd name="connsiteX2" fmla="*/ 137082 w 233011"/>
                <a:gd name="connsiteY2" fmla="*/ 228478 h 234188"/>
                <a:gd name="connsiteX3" fmla="*/ 22846 w 233011"/>
                <a:gd name="connsiteY3" fmla="*/ 205626 h 234188"/>
                <a:gd name="connsiteX4" fmla="*/ 22846 w 233011"/>
                <a:gd name="connsiteY4" fmla="*/ 45692 h 234188"/>
                <a:gd name="connsiteX5" fmla="*/ 0 w 233011"/>
                <a:gd name="connsiteY5" fmla="*/ 22846 h 234188"/>
                <a:gd name="connsiteX6" fmla="*/ 0 w 233011"/>
                <a:gd name="connsiteY6" fmla="*/ 0 h 234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011" h="234188">
                  <a:moveTo>
                    <a:pt x="0" y="0"/>
                  </a:moveTo>
                  <a:cubicBezTo>
                    <a:pt x="91390" y="0"/>
                    <a:pt x="205626" y="22846"/>
                    <a:pt x="228472" y="114236"/>
                  </a:cubicBezTo>
                  <a:cubicBezTo>
                    <a:pt x="251324" y="182780"/>
                    <a:pt x="182780" y="205626"/>
                    <a:pt x="137082" y="228478"/>
                  </a:cubicBezTo>
                  <a:cubicBezTo>
                    <a:pt x="114236" y="228478"/>
                    <a:pt x="45692" y="251324"/>
                    <a:pt x="22846" y="205626"/>
                  </a:cubicBezTo>
                  <a:cubicBezTo>
                    <a:pt x="68544" y="159934"/>
                    <a:pt x="68544" y="91390"/>
                    <a:pt x="22846" y="45692"/>
                  </a:cubicBezTo>
                  <a:cubicBezTo>
                    <a:pt x="0" y="22846"/>
                    <a:pt x="0" y="22846"/>
                    <a:pt x="0" y="22846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1573950" y="2989206"/>
              <a:ext cx="347987" cy="349474"/>
            </a:xfrm>
            <a:custGeom>
              <a:avLst/>
              <a:gdLst>
                <a:gd name="connsiteX0" fmla="*/ 278390 w 347987"/>
                <a:gd name="connsiteY0" fmla="*/ 0 h 349474"/>
                <a:gd name="connsiteX1" fmla="*/ 231992 w 347987"/>
                <a:gd name="connsiteY1" fmla="*/ 214596 h 349474"/>
                <a:gd name="connsiteX2" fmla="*/ 347987 w 347987"/>
                <a:gd name="connsiteY2" fmla="*/ 309968 h 349474"/>
                <a:gd name="connsiteX3" fmla="*/ 115996 w 347987"/>
                <a:gd name="connsiteY3" fmla="*/ 333812 h 349474"/>
                <a:gd name="connsiteX4" fmla="*/ 0 w 347987"/>
                <a:gd name="connsiteY4" fmla="*/ 214596 h 349474"/>
                <a:gd name="connsiteX5" fmla="*/ 115996 w 347987"/>
                <a:gd name="connsiteY5" fmla="*/ 47690 h 349474"/>
                <a:gd name="connsiteX6" fmla="*/ 278390 w 347987"/>
                <a:gd name="connsiteY6" fmla="*/ 0 h 349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7987" h="349474">
                  <a:moveTo>
                    <a:pt x="278390" y="0"/>
                  </a:moveTo>
                  <a:cubicBezTo>
                    <a:pt x="231992" y="71528"/>
                    <a:pt x="208792" y="166906"/>
                    <a:pt x="231992" y="214596"/>
                  </a:cubicBezTo>
                  <a:cubicBezTo>
                    <a:pt x="278390" y="262279"/>
                    <a:pt x="301589" y="286123"/>
                    <a:pt x="347987" y="309968"/>
                  </a:cubicBezTo>
                  <a:cubicBezTo>
                    <a:pt x="278390" y="357657"/>
                    <a:pt x="185593" y="357657"/>
                    <a:pt x="115996" y="333812"/>
                  </a:cubicBezTo>
                  <a:cubicBezTo>
                    <a:pt x="69598" y="309968"/>
                    <a:pt x="0" y="262279"/>
                    <a:pt x="0" y="214596"/>
                  </a:cubicBezTo>
                  <a:cubicBezTo>
                    <a:pt x="23199" y="143062"/>
                    <a:pt x="69598" y="71528"/>
                    <a:pt x="115996" y="47690"/>
                  </a:cubicBezTo>
                  <a:cubicBezTo>
                    <a:pt x="162394" y="23845"/>
                    <a:pt x="231992" y="0"/>
                    <a:pt x="27839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1854276" y="2989207"/>
              <a:ext cx="299659" cy="325539"/>
            </a:xfrm>
            <a:custGeom>
              <a:avLst/>
              <a:gdLst>
                <a:gd name="connsiteX0" fmla="*/ 115253 w 299659"/>
                <a:gd name="connsiteY0" fmla="*/ 0 h 325539"/>
                <a:gd name="connsiteX1" fmla="*/ 207453 w 299659"/>
                <a:gd name="connsiteY1" fmla="*/ 23845 h 325539"/>
                <a:gd name="connsiteX2" fmla="*/ 161353 w 299659"/>
                <a:gd name="connsiteY2" fmla="*/ 143062 h 325539"/>
                <a:gd name="connsiteX3" fmla="*/ 253559 w 299659"/>
                <a:gd name="connsiteY3" fmla="*/ 286123 h 325539"/>
                <a:gd name="connsiteX4" fmla="*/ 299659 w 299659"/>
                <a:gd name="connsiteY4" fmla="*/ 309968 h 325539"/>
                <a:gd name="connsiteX5" fmla="*/ 138300 w 299659"/>
                <a:gd name="connsiteY5" fmla="*/ 286123 h 325539"/>
                <a:gd name="connsiteX6" fmla="*/ 92200 w 299659"/>
                <a:gd name="connsiteY6" fmla="*/ 238440 h 325539"/>
                <a:gd name="connsiteX7" fmla="*/ 0 w 299659"/>
                <a:gd name="connsiteY7" fmla="*/ 166906 h 325539"/>
                <a:gd name="connsiteX8" fmla="*/ 115253 w 299659"/>
                <a:gd name="connsiteY8" fmla="*/ 0 h 32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9659" h="325539">
                  <a:moveTo>
                    <a:pt x="115253" y="0"/>
                  </a:moveTo>
                  <a:cubicBezTo>
                    <a:pt x="207453" y="23845"/>
                    <a:pt x="207453" y="23845"/>
                    <a:pt x="207453" y="23845"/>
                  </a:cubicBezTo>
                  <a:cubicBezTo>
                    <a:pt x="161353" y="47690"/>
                    <a:pt x="161353" y="95373"/>
                    <a:pt x="161353" y="143062"/>
                  </a:cubicBezTo>
                  <a:cubicBezTo>
                    <a:pt x="161353" y="190751"/>
                    <a:pt x="184406" y="262279"/>
                    <a:pt x="253559" y="286123"/>
                  </a:cubicBezTo>
                  <a:cubicBezTo>
                    <a:pt x="299659" y="309968"/>
                    <a:pt x="299659" y="309968"/>
                    <a:pt x="299659" y="309968"/>
                  </a:cubicBezTo>
                  <a:cubicBezTo>
                    <a:pt x="253559" y="309968"/>
                    <a:pt x="184406" y="357657"/>
                    <a:pt x="138300" y="286123"/>
                  </a:cubicBezTo>
                  <a:cubicBezTo>
                    <a:pt x="138300" y="262279"/>
                    <a:pt x="115253" y="238440"/>
                    <a:pt x="92200" y="238440"/>
                  </a:cubicBezTo>
                  <a:cubicBezTo>
                    <a:pt x="46100" y="238440"/>
                    <a:pt x="23047" y="214596"/>
                    <a:pt x="0" y="166906"/>
                  </a:cubicBezTo>
                  <a:cubicBezTo>
                    <a:pt x="0" y="119217"/>
                    <a:pt x="46100" y="47690"/>
                    <a:pt x="11525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2366587" y="3018203"/>
              <a:ext cx="618644" cy="347987"/>
            </a:xfrm>
            <a:custGeom>
              <a:avLst/>
              <a:gdLst>
                <a:gd name="connsiteX0" fmla="*/ 504079 w 618644"/>
                <a:gd name="connsiteY0" fmla="*/ 0 h 347987"/>
                <a:gd name="connsiteX1" fmla="*/ 572818 w 618644"/>
                <a:gd name="connsiteY1" fmla="*/ 46399 h 347987"/>
                <a:gd name="connsiteX2" fmla="*/ 618644 w 618644"/>
                <a:gd name="connsiteY2" fmla="*/ 185593 h 347987"/>
                <a:gd name="connsiteX3" fmla="*/ 435341 w 618644"/>
                <a:gd name="connsiteY3" fmla="*/ 278390 h 347987"/>
                <a:gd name="connsiteX4" fmla="*/ 366602 w 618644"/>
                <a:gd name="connsiteY4" fmla="*/ 324788 h 347987"/>
                <a:gd name="connsiteX5" fmla="*/ 252037 w 618644"/>
                <a:gd name="connsiteY5" fmla="*/ 347987 h 347987"/>
                <a:gd name="connsiteX6" fmla="*/ 68739 w 618644"/>
                <a:gd name="connsiteY6" fmla="*/ 324788 h 347987"/>
                <a:gd name="connsiteX7" fmla="*/ 0 w 618644"/>
                <a:gd name="connsiteY7" fmla="*/ 255191 h 347987"/>
                <a:gd name="connsiteX8" fmla="*/ 68739 w 618644"/>
                <a:gd name="connsiteY8" fmla="*/ 255191 h 347987"/>
                <a:gd name="connsiteX9" fmla="*/ 160385 w 618644"/>
                <a:gd name="connsiteY9" fmla="*/ 324788 h 347987"/>
                <a:gd name="connsiteX10" fmla="*/ 320776 w 618644"/>
                <a:gd name="connsiteY10" fmla="*/ 231992 h 347987"/>
                <a:gd name="connsiteX11" fmla="*/ 412428 w 618644"/>
                <a:gd name="connsiteY11" fmla="*/ 185593 h 347987"/>
                <a:gd name="connsiteX12" fmla="*/ 389515 w 618644"/>
                <a:gd name="connsiteY12" fmla="*/ 69598 h 347987"/>
                <a:gd name="connsiteX13" fmla="*/ 274950 w 618644"/>
                <a:gd name="connsiteY13" fmla="*/ 46399 h 347987"/>
                <a:gd name="connsiteX14" fmla="*/ 389515 w 618644"/>
                <a:gd name="connsiteY14" fmla="*/ 23200 h 347987"/>
                <a:gd name="connsiteX15" fmla="*/ 504079 w 618644"/>
                <a:gd name="connsiteY15" fmla="*/ 0 h 347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8644" h="347987">
                  <a:moveTo>
                    <a:pt x="504079" y="0"/>
                  </a:moveTo>
                  <a:cubicBezTo>
                    <a:pt x="504079" y="46399"/>
                    <a:pt x="549905" y="46399"/>
                    <a:pt x="572818" y="46399"/>
                  </a:cubicBezTo>
                  <a:cubicBezTo>
                    <a:pt x="595731" y="92797"/>
                    <a:pt x="618644" y="139195"/>
                    <a:pt x="618644" y="185593"/>
                  </a:cubicBezTo>
                  <a:cubicBezTo>
                    <a:pt x="572818" y="255191"/>
                    <a:pt x="504079" y="278390"/>
                    <a:pt x="435341" y="278390"/>
                  </a:cubicBezTo>
                  <a:cubicBezTo>
                    <a:pt x="435341" y="324788"/>
                    <a:pt x="389515" y="324788"/>
                    <a:pt x="366602" y="324788"/>
                  </a:cubicBezTo>
                  <a:cubicBezTo>
                    <a:pt x="320776" y="278390"/>
                    <a:pt x="297863" y="347987"/>
                    <a:pt x="252037" y="347987"/>
                  </a:cubicBezTo>
                  <a:cubicBezTo>
                    <a:pt x="183298" y="324788"/>
                    <a:pt x="137478" y="324788"/>
                    <a:pt x="68739" y="324788"/>
                  </a:cubicBezTo>
                  <a:cubicBezTo>
                    <a:pt x="68739" y="301589"/>
                    <a:pt x="22913" y="278390"/>
                    <a:pt x="0" y="255191"/>
                  </a:cubicBezTo>
                  <a:cubicBezTo>
                    <a:pt x="0" y="255191"/>
                    <a:pt x="45826" y="231992"/>
                    <a:pt x="68739" y="255191"/>
                  </a:cubicBezTo>
                  <a:cubicBezTo>
                    <a:pt x="91652" y="278390"/>
                    <a:pt x="114565" y="301589"/>
                    <a:pt x="160385" y="324788"/>
                  </a:cubicBezTo>
                  <a:cubicBezTo>
                    <a:pt x="229124" y="301589"/>
                    <a:pt x="274950" y="278390"/>
                    <a:pt x="320776" y="231992"/>
                  </a:cubicBezTo>
                  <a:cubicBezTo>
                    <a:pt x="343689" y="231992"/>
                    <a:pt x="389515" y="208793"/>
                    <a:pt x="412428" y="185593"/>
                  </a:cubicBezTo>
                  <a:cubicBezTo>
                    <a:pt x="412428" y="139195"/>
                    <a:pt x="412428" y="115996"/>
                    <a:pt x="389515" y="69598"/>
                  </a:cubicBezTo>
                  <a:cubicBezTo>
                    <a:pt x="366602" y="46399"/>
                    <a:pt x="320776" y="46399"/>
                    <a:pt x="274950" y="46399"/>
                  </a:cubicBezTo>
                  <a:cubicBezTo>
                    <a:pt x="320776" y="23200"/>
                    <a:pt x="366602" y="46399"/>
                    <a:pt x="389515" y="23200"/>
                  </a:cubicBezTo>
                  <a:cubicBezTo>
                    <a:pt x="412428" y="0"/>
                    <a:pt x="458254" y="0"/>
                    <a:pt x="50407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2998678" y="3018202"/>
              <a:ext cx="170216" cy="251324"/>
            </a:xfrm>
            <a:custGeom>
              <a:avLst/>
              <a:gdLst>
                <a:gd name="connsiteX0" fmla="*/ 32470 w 170216"/>
                <a:gd name="connsiteY0" fmla="*/ 0 h 251324"/>
                <a:gd name="connsiteX1" fmla="*/ 147254 w 170216"/>
                <a:gd name="connsiteY1" fmla="*/ 45692 h 251324"/>
                <a:gd name="connsiteX2" fmla="*/ 170216 w 170216"/>
                <a:gd name="connsiteY2" fmla="*/ 114236 h 251324"/>
                <a:gd name="connsiteX3" fmla="*/ 78382 w 170216"/>
                <a:gd name="connsiteY3" fmla="*/ 228478 h 251324"/>
                <a:gd name="connsiteX4" fmla="*/ 9509 w 170216"/>
                <a:gd name="connsiteY4" fmla="*/ 251324 h 251324"/>
                <a:gd name="connsiteX5" fmla="*/ 32470 w 170216"/>
                <a:gd name="connsiteY5" fmla="*/ 91390 h 251324"/>
                <a:gd name="connsiteX6" fmla="*/ 9509 w 170216"/>
                <a:gd name="connsiteY6" fmla="*/ 22846 h 251324"/>
                <a:gd name="connsiteX7" fmla="*/ 32470 w 170216"/>
                <a:gd name="connsiteY7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216" h="251324">
                  <a:moveTo>
                    <a:pt x="32470" y="0"/>
                  </a:moveTo>
                  <a:cubicBezTo>
                    <a:pt x="78382" y="0"/>
                    <a:pt x="124299" y="22846"/>
                    <a:pt x="147254" y="45692"/>
                  </a:cubicBezTo>
                  <a:cubicBezTo>
                    <a:pt x="170216" y="68544"/>
                    <a:pt x="170216" y="91390"/>
                    <a:pt x="170216" y="114236"/>
                  </a:cubicBezTo>
                  <a:cubicBezTo>
                    <a:pt x="170216" y="182780"/>
                    <a:pt x="124299" y="228478"/>
                    <a:pt x="78382" y="228478"/>
                  </a:cubicBezTo>
                  <a:cubicBezTo>
                    <a:pt x="55426" y="251324"/>
                    <a:pt x="32470" y="251324"/>
                    <a:pt x="9509" y="251324"/>
                  </a:cubicBezTo>
                  <a:cubicBezTo>
                    <a:pt x="55426" y="205626"/>
                    <a:pt x="55426" y="137088"/>
                    <a:pt x="32470" y="91390"/>
                  </a:cubicBezTo>
                  <a:cubicBezTo>
                    <a:pt x="9509" y="22846"/>
                    <a:pt x="9509" y="22846"/>
                    <a:pt x="9509" y="22846"/>
                  </a:cubicBezTo>
                  <a:cubicBezTo>
                    <a:pt x="-13447" y="0"/>
                    <a:pt x="9509" y="0"/>
                    <a:pt x="3247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2066935" y="3037535"/>
              <a:ext cx="202995" cy="204550"/>
            </a:xfrm>
            <a:custGeom>
              <a:avLst/>
              <a:gdLst>
                <a:gd name="connsiteX0" fmla="*/ 67661 w 202995"/>
                <a:gd name="connsiteY0" fmla="*/ 0 h 204550"/>
                <a:gd name="connsiteX1" fmla="*/ 180442 w 202995"/>
                <a:gd name="connsiteY1" fmla="*/ 23625 h 204550"/>
                <a:gd name="connsiteX2" fmla="*/ 180442 w 202995"/>
                <a:gd name="connsiteY2" fmla="*/ 141770 h 204550"/>
                <a:gd name="connsiteX3" fmla="*/ 202995 w 202995"/>
                <a:gd name="connsiteY3" fmla="*/ 189027 h 204550"/>
                <a:gd name="connsiteX4" fmla="*/ 45107 w 202995"/>
                <a:gd name="connsiteY4" fmla="*/ 165402 h 204550"/>
                <a:gd name="connsiteX5" fmla="*/ 0 w 202995"/>
                <a:gd name="connsiteY5" fmla="*/ 70888 h 204550"/>
                <a:gd name="connsiteX6" fmla="*/ 67661 w 202995"/>
                <a:gd name="connsiteY6" fmla="*/ 0 h 20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2995" h="204550">
                  <a:moveTo>
                    <a:pt x="67661" y="0"/>
                  </a:moveTo>
                  <a:cubicBezTo>
                    <a:pt x="112775" y="0"/>
                    <a:pt x="135328" y="23625"/>
                    <a:pt x="180442" y="23625"/>
                  </a:cubicBezTo>
                  <a:cubicBezTo>
                    <a:pt x="157882" y="70888"/>
                    <a:pt x="157882" y="118145"/>
                    <a:pt x="180442" y="141770"/>
                  </a:cubicBezTo>
                  <a:cubicBezTo>
                    <a:pt x="180442" y="165402"/>
                    <a:pt x="202995" y="189027"/>
                    <a:pt x="202995" y="189027"/>
                  </a:cubicBezTo>
                  <a:cubicBezTo>
                    <a:pt x="157882" y="212659"/>
                    <a:pt x="90221" y="212659"/>
                    <a:pt x="45107" y="165402"/>
                  </a:cubicBezTo>
                  <a:cubicBezTo>
                    <a:pt x="0" y="141770"/>
                    <a:pt x="0" y="118145"/>
                    <a:pt x="0" y="70888"/>
                  </a:cubicBezTo>
                  <a:cubicBezTo>
                    <a:pt x="0" y="23625"/>
                    <a:pt x="45107" y="23625"/>
                    <a:pt x="6766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2289257" y="3037536"/>
              <a:ext cx="444650" cy="226191"/>
            </a:xfrm>
            <a:custGeom>
              <a:avLst/>
              <a:gdLst>
                <a:gd name="connsiteX0" fmla="*/ 93606 w 444650"/>
                <a:gd name="connsiteY0" fmla="*/ 0 h 226191"/>
                <a:gd name="connsiteX1" fmla="*/ 163819 w 444650"/>
                <a:gd name="connsiteY1" fmla="*/ 0 h 226191"/>
                <a:gd name="connsiteX2" fmla="*/ 163819 w 444650"/>
                <a:gd name="connsiteY2" fmla="*/ 139195 h 226191"/>
                <a:gd name="connsiteX3" fmla="*/ 257425 w 444650"/>
                <a:gd name="connsiteY3" fmla="*/ 162394 h 226191"/>
                <a:gd name="connsiteX4" fmla="*/ 257425 w 444650"/>
                <a:gd name="connsiteY4" fmla="*/ 115996 h 226191"/>
                <a:gd name="connsiteX5" fmla="*/ 187219 w 444650"/>
                <a:gd name="connsiteY5" fmla="*/ 69597 h 226191"/>
                <a:gd name="connsiteX6" fmla="*/ 234025 w 444650"/>
                <a:gd name="connsiteY6" fmla="*/ 23199 h 226191"/>
                <a:gd name="connsiteX7" fmla="*/ 351038 w 444650"/>
                <a:gd name="connsiteY7" fmla="*/ 92797 h 226191"/>
                <a:gd name="connsiteX8" fmla="*/ 444650 w 444650"/>
                <a:gd name="connsiteY8" fmla="*/ 115996 h 226191"/>
                <a:gd name="connsiteX9" fmla="*/ 421244 w 444650"/>
                <a:gd name="connsiteY9" fmla="*/ 162394 h 226191"/>
                <a:gd name="connsiteX10" fmla="*/ 304231 w 444650"/>
                <a:gd name="connsiteY10" fmla="*/ 208792 h 226191"/>
                <a:gd name="connsiteX11" fmla="*/ 210625 w 444650"/>
                <a:gd name="connsiteY11" fmla="*/ 208792 h 226191"/>
                <a:gd name="connsiteX12" fmla="*/ 117013 w 444650"/>
                <a:gd name="connsiteY12" fmla="*/ 162394 h 226191"/>
                <a:gd name="connsiteX13" fmla="*/ 0 w 444650"/>
                <a:gd name="connsiteY13" fmla="*/ 139195 h 226191"/>
                <a:gd name="connsiteX14" fmla="*/ 0 w 444650"/>
                <a:gd name="connsiteY14" fmla="*/ 69597 h 226191"/>
                <a:gd name="connsiteX15" fmla="*/ 93606 w 444650"/>
                <a:gd name="connsiteY15" fmla="*/ 0 h 226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4649" h="226191">
                  <a:moveTo>
                    <a:pt x="93606" y="0"/>
                  </a:moveTo>
                  <a:cubicBezTo>
                    <a:pt x="117013" y="0"/>
                    <a:pt x="140413" y="0"/>
                    <a:pt x="163819" y="0"/>
                  </a:cubicBezTo>
                  <a:cubicBezTo>
                    <a:pt x="140413" y="46398"/>
                    <a:pt x="140413" y="92797"/>
                    <a:pt x="163819" y="139195"/>
                  </a:cubicBezTo>
                  <a:cubicBezTo>
                    <a:pt x="187219" y="162394"/>
                    <a:pt x="210625" y="185593"/>
                    <a:pt x="257425" y="162394"/>
                  </a:cubicBezTo>
                  <a:cubicBezTo>
                    <a:pt x="257425" y="162394"/>
                    <a:pt x="257425" y="139195"/>
                    <a:pt x="257425" y="115996"/>
                  </a:cubicBezTo>
                  <a:cubicBezTo>
                    <a:pt x="234025" y="115996"/>
                    <a:pt x="187219" y="115996"/>
                    <a:pt x="187219" y="69597"/>
                  </a:cubicBezTo>
                  <a:cubicBezTo>
                    <a:pt x="187219" y="69597"/>
                    <a:pt x="210625" y="23199"/>
                    <a:pt x="234025" y="23199"/>
                  </a:cubicBezTo>
                  <a:cubicBezTo>
                    <a:pt x="280831" y="23199"/>
                    <a:pt x="304231" y="69597"/>
                    <a:pt x="351038" y="92797"/>
                  </a:cubicBezTo>
                  <a:cubicBezTo>
                    <a:pt x="374438" y="92797"/>
                    <a:pt x="421244" y="69597"/>
                    <a:pt x="444650" y="115996"/>
                  </a:cubicBezTo>
                  <a:cubicBezTo>
                    <a:pt x="444650" y="139195"/>
                    <a:pt x="421244" y="139195"/>
                    <a:pt x="421244" y="162394"/>
                  </a:cubicBezTo>
                  <a:cubicBezTo>
                    <a:pt x="374438" y="185593"/>
                    <a:pt x="280831" y="115996"/>
                    <a:pt x="304231" y="208792"/>
                  </a:cubicBezTo>
                  <a:cubicBezTo>
                    <a:pt x="257425" y="231991"/>
                    <a:pt x="234025" y="231991"/>
                    <a:pt x="210625" y="208792"/>
                  </a:cubicBezTo>
                  <a:cubicBezTo>
                    <a:pt x="163819" y="208792"/>
                    <a:pt x="163819" y="115996"/>
                    <a:pt x="117013" y="162394"/>
                  </a:cubicBezTo>
                  <a:cubicBezTo>
                    <a:pt x="70206" y="162394"/>
                    <a:pt x="23400" y="162394"/>
                    <a:pt x="0" y="139195"/>
                  </a:cubicBezTo>
                  <a:cubicBezTo>
                    <a:pt x="0" y="115996"/>
                    <a:pt x="0" y="92797"/>
                    <a:pt x="0" y="69597"/>
                  </a:cubicBezTo>
                  <a:cubicBezTo>
                    <a:pt x="0" y="23199"/>
                    <a:pt x="70206" y="46398"/>
                    <a:pt x="9360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3168894" y="3050714"/>
              <a:ext cx="212659" cy="230018"/>
            </a:xfrm>
            <a:custGeom>
              <a:avLst/>
              <a:gdLst>
                <a:gd name="connsiteX0" fmla="*/ 68671 w 212659"/>
                <a:gd name="connsiteY0" fmla="*/ 536 h 230018"/>
                <a:gd name="connsiteX1" fmla="*/ 94514 w 212659"/>
                <a:gd name="connsiteY1" fmla="*/ 1648 h 230018"/>
                <a:gd name="connsiteX2" fmla="*/ 141771 w 212659"/>
                <a:gd name="connsiteY2" fmla="*/ 10550 h 230018"/>
                <a:gd name="connsiteX3" fmla="*/ 212659 w 212659"/>
                <a:gd name="connsiteY3" fmla="*/ 105453 h 230018"/>
                <a:gd name="connsiteX4" fmla="*/ 189027 w 212659"/>
                <a:gd name="connsiteY4" fmla="*/ 200363 h 230018"/>
                <a:gd name="connsiteX5" fmla="*/ 0 w 212659"/>
                <a:gd name="connsiteY5" fmla="*/ 224085 h 230018"/>
                <a:gd name="connsiteX6" fmla="*/ 47257 w 212659"/>
                <a:gd name="connsiteY6" fmla="*/ 10550 h 230018"/>
                <a:gd name="connsiteX7" fmla="*/ 68671 w 212659"/>
                <a:gd name="connsiteY7" fmla="*/ 536 h 230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2659" h="230017">
                  <a:moveTo>
                    <a:pt x="68671" y="536"/>
                  </a:moveTo>
                  <a:cubicBezTo>
                    <a:pt x="76794" y="-576"/>
                    <a:pt x="85655" y="165"/>
                    <a:pt x="94514" y="1648"/>
                  </a:cubicBezTo>
                  <a:cubicBezTo>
                    <a:pt x="112239" y="4613"/>
                    <a:pt x="129958" y="10550"/>
                    <a:pt x="141771" y="10550"/>
                  </a:cubicBezTo>
                  <a:cubicBezTo>
                    <a:pt x="165402" y="10550"/>
                    <a:pt x="189027" y="58002"/>
                    <a:pt x="212659" y="105453"/>
                  </a:cubicBezTo>
                  <a:cubicBezTo>
                    <a:pt x="212659" y="129182"/>
                    <a:pt x="212659" y="176634"/>
                    <a:pt x="189027" y="200363"/>
                  </a:cubicBezTo>
                  <a:cubicBezTo>
                    <a:pt x="141771" y="247814"/>
                    <a:pt x="70882" y="224085"/>
                    <a:pt x="0" y="224085"/>
                  </a:cubicBezTo>
                  <a:cubicBezTo>
                    <a:pt x="70882" y="176634"/>
                    <a:pt x="70882" y="81724"/>
                    <a:pt x="47257" y="10550"/>
                  </a:cubicBezTo>
                  <a:cubicBezTo>
                    <a:pt x="53164" y="4616"/>
                    <a:pt x="60548" y="1649"/>
                    <a:pt x="68671" y="53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2801574" y="3346858"/>
              <a:ext cx="164331" cy="202995"/>
            </a:xfrm>
            <a:custGeom>
              <a:avLst/>
              <a:gdLst>
                <a:gd name="connsiteX0" fmla="*/ 164331 w 164331"/>
                <a:gd name="connsiteY0" fmla="*/ 0 h 202995"/>
                <a:gd name="connsiteX1" fmla="*/ 164331 w 164331"/>
                <a:gd name="connsiteY1" fmla="*/ 45107 h 202995"/>
                <a:gd name="connsiteX2" fmla="*/ 117378 w 164331"/>
                <a:gd name="connsiteY2" fmla="*/ 157882 h 202995"/>
                <a:gd name="connsiteX3" fmla="*/ 0 w 164331"/>
                <a:gd name="connsiteY3" fmla="*/ 202995 h 202995"/>
                <a:gd name="connsiteX4" fmla="*/ 23474 w 164331"/>
                <a:gd name="connsiteY4" fmla="*/ 45107 h 202995"/>
                <a:gd name="connsiteX5" fmla="*/ 164331 w 164331"/>
                <a:gd name="connsiteY5" fmla="*/ 0 h 202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331" h="202995">
                  <a:moveTo>
                    <a:pt x="164331" y="0"/>
                  </a:moveTo>
                  <a:cubicBezTo>
                    <a:pt x="164331" y="45107"/>
                    <a:pt x="164331" y="45107"/>
                    <a:pt x="164331" y="45107"/>
                  </a:cubicBezTo>
                  <a:cubicBezTo>
                    <a:pt x="164331" y="90221"/>
                    <a:pt x="140851" y="135328"/>
                    <a:pt x="117378" y="157882"/>
                  </a:cubicBezTo>
                  <a:cubicBezTo>
                    <a:pt x="70426" y="180442"/>
                    <a:pt x="46953" y="202995"/>
                    <a:pt x="0" y="202995"/>
                  </a:cubicBezTo>
                  <a:cubicBezTo>
                    <a:pt x="23474" y="157882"/>
                    <a:pt x="23474" y="90221"/>
                    <a:pt x="23474" y="45107"/>
                  </a:cubicBezTo>
                  <a:cubicBezTo>
                    <a:pt x="46953" y="0"/>
                    <a:pt x="117378" y="0"/>
                    <a:pt x="16433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2617911" y="3391478"/>
              <a:ext cx="135329" cy="158374"/>
            </a:xfrm>
            <a:custGeom>
              <a:avLst/>
              <a:gdLst>
                <a:gd name="connsiteX0" fmla="*/ 105592 w 135329"/>
                <a:gd name="connsiteY0" fmla="*/ 2 h 158374"/>
                <a:gd name="connsiteX1" fmla="*/ 135329 w 135329"/>
                <a:gd name="connsiteY1" fmla="*/ 45600 h 158374"/>
                <a:gd name="connsiteX2" fmla="*/ 90215 w 135329"/>
                <a:gd name="connsiteY2" fmla="*/ 158374 h 158374"/>
                <a:gd name="connsiteX3" fmla="*/ 0 w 135329"/>
                <a:gd name="connsiteY3" fmla="*/ 113261 h 158374"/>
                <a:gd name="connsiteX4" fmla="*/ 22554 w 135329"/>
                <a:gd name="connsiteY4" fmla="*/ 45600 h 158374"/>
                <a:gd name="connsiteX5" fmla="*/ 87396 w 135329"/>
                <a:gd name="connsiteY5" fmla="*/ 3305 h 158374"/>
                <a:gd name="connsiteX6" fmla="*/ 105592 w 135329"/>
                <a:gd name="connsiteY6" fmla="*/ 2 h 15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329" h="158374">
                  <a:moveTo>
                    <a:pt x="105592" y="2"/>
                  </a:moveTo>
                  <a:cubicBezTo>
                    <a:pt x="122643" y="134"/>
                    <a:pt x="135329" y="11765"/>
                    <a:pt x="135329" y="45600"/>
                  </a:cubicBezTo>
                  <a:cubicBezTo>
                    <a:pt x="135329" y="90707"/>
                    <a:pt x="135329" y="135821"/>
                    <a:pt x="90215" y="158374"/>
                  </a:cubicBezTo>
                  <a:cubicBezTo>
                    <a:pt x="0" y="113261"/>
                    <a:pt x="0" y="113261"/>
                    <a:pt x="0" y="113261"/>
                  </a:cubicBezTo>
                  <a:cubicBezTo>
                    <a:pt x="22554" y="45600"/>
                    <a:pt x="22554" y="45600"/>
                    <a:pt x="22554" y="45600"/>
                  </a:cubicBezTo>
                  <a:cubicBezTo>
                    <a:pt x="33831" y="34323"/>
                    <a:pt x="62023" y="11769"/>
                    <a:pt x="87396" y="3305"/>
                  </a:cubicBezTo>
                  <a:cubicBezTo>
                    <a:pt x="93741" y="1191"/>
                    <a:pt x="99909" y="-42"/>
                    <a:pt x="105592" y="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8" name="任意多边形 37"/>
            <p:cNvSpPr/>
            <p:nvPr/>
          </p:nvSpPr>
          <p:spPr>
            <a:xfrm>
              <a:off x="2289257" y="3414524"/>
              <a:ext cx="280326" cy="151286"/>
            </a:xfrm>
            <a:custGeom>
              <a:avLst/>
              <a:gdLst>
                <a:gd name="connsiteX0" fmla="*/ 210241 w 280326"/>
                <a:gd name="connsiteY0" fmla="*/ 0 h 151286"/>
                <a:gd name="connsiteX1" fmla="*/ 280326 w 280326"/>
                <a:gd name="connsiteY1" fmla="*/ 23473 h 151286"/>
                <a:gd name="connsiteX2" fmla="*/ 186884 w 280326"/>
                <a:gd name="connsiteY2" fmla="*/ 140851 h 151286"/>
                <a:gd name="connsiteX3" fmla="*/ 0 w 280326"/>
                <a:gd name="connsiteY3" fmla="*/ 140851 h 151286"/>
                <a:gd name="connsiteX4" fmla="*/ 163520 w 280326"/>
                <a:gd name="connsiteY4" fmla="*/ 70426 h 151286"/>
                <a:gd name="connsiteX5" fmla="*/ 210241 w 280326"/>
                <a:gd name="connsiteY5" fmla="*/ 0 h 151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0326" h="151286">
                  <a:moveTo>
                    <a:pt x="210241" y="0"/>
                  </a:moveTo>
                  <a:cubicBezTo>
                    <a:pt x="233605" y="0"/>
                    <a:pt x="256962" y="0"/>
                    <a:pt x="280326" y="23473"/>
                  </a:cubicBezTo>
                  <a:cubicBezTo>
                    <a:pt x="256962" y="93905"/>
                    <a:pt x="210241" y="117378"/>
                    <a:pt x="186884" y="140851"/>
                  </a:cubicBezTo>
                  <a:cubicBezTo>
                    <a:pt x="116799" y="164330"/>
                    <a:pt x="70078" y="140851"/>
                    <a:pt x="0" y="140851"/>
                  </a:cubicBezTo>
                  <a:cubicBezTo>
                    <a:pt x="46721" y="140851"/>
                    <a:pt x="140163" y="140851"/>
                    <a:pt x="163520" y="70426"/>
                  </a:cubicBezTo>
                  <a:cubicBezTo>
                    <a:pt x="186884" y="46952"/>
                    <a:pt x="163520" y="0"/>
                    <a:pt x="21024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1755254" y="3536349"/>
              <a:ext cx="1796415" cy="773150"/>
            </a:xfrm>
            <a:custGeom>
              <a:avLst/>
              <a:gdLst>
                <a:gd name="connsiteX0" fmla="*/ 303895 w 1796415"/>
                <a:gd name="connsiteY0" fmla="*/ 0 h 773150"/>
                <a:gd name="connsiteX1" fmla="*/ 422416 w 1796415"/>
                <a:gd name="connsiteY1" fmla="*/ 17486 h 773150"/>
                <a:gd name="connsiteX2" fmla="*/ 168029 w 1796415"/>
                <a:gd name="connsiteY2" fmla="*/ 110733 h 773150"/>
                <a:gd name="connsiteX3" fmla="*/ 168029 w 1796415"/>
                <a:gd name="connsiteY3" fmla="*/ 227301 h 773150"/>
                <a:gd name="connsiteX4" fmla="*/ 422416 w 1796415"/>
                <a:gd name="connsiteY4" fmla="*/ 250610 h 773150"/>
                <a:gd name="connsiteX5" fmla="*/ 954309 w 1796415"/>
                <a:gd name="connsiteY5" fmla="*/ 367178 h 773150"/>
                <a:gd name="connsiteX6" fmla="*/ 1509323 w 1796415"/>
                <a:gd name="connsiteY6" fmla="*/ 483740 h 773150"/>
                <a:gd name="connsiteX7" fmla="*/ 1786836 w 1796415"/>
                <a:gd name="connsiteY7" fmla="*/ 623616 h 773150"/>
                <a:gd name="connsiteX8" fmla="*/ 1763710 w 1796415"/>
                <a:gd name="connsiteY8" fmla="*/ 740184 h 773150"/>
                <a:gd name="connsiteX9" fmla="*/ 1648079 w 1796415"/>
                <a:gd name="connsiteY9" fmla="*/ 763493 h 773150"/>
                <a:gd name="connsiteX10" fmla="*/ 1624953 w 1796415"/>
                <a:gd name="connsiteY10" fmla="*/ 740184 h 773150"/>
                <a:gd name="connsiteX11" fmla="*/ 1578701 w 1796415"/>
                <a:gd name="connsiteY11" fmla="*/ 576993 h 773150"/>
                <a:gd name="connsiteX12" fmla="*/ 1069934 w 1796415"/>
                <a:gd name="connsiteY12" fmla="*/ 530363 h 773150"/>
                <a:gd name="connsiteX13" fmla="*/ 884931 w 1796415"/>
                <a:gd name="connsiteY13" fmla="*/ 367178 h 773150"/>
                <a:gd name="connsiteX14" fmla="*/ 75531 w 1796415"/>
                <a:gd name="connsiteY14" fmla="*/ 320548 h 773150"/>
                <a:gd name="connsiteX15" fmla="*/ 6152 w 1796415"/>
                <a:gd name="connsiteY15" fmla="*/ 203986 h 773150"/>
                <a:gd name="connsiteX16" fmla="*/ 168029 w 1796415"/>
                <a:gd name="connsiteY16" fmla="*/ 17486 h 773150"/>
                <a:gd name="connsiteX17" fmla="*/ 303895 w 1796415"/>
                <a:gd name="connsiteY17" fmla="*/ 0 h 773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96414" h="773150">
                  <a:moveTo>
                    <a:pt x="303895" y="0"/>
                  </a:moveTo>
                  <a:cubicBezTo>
                    <a:pt x="347256" y="0"/>
                    <a:pt x="387727" y="5829"/>
                    <a:pt x="422416" y="17486"/>
                  </a:cubicBezTo>
                  <a:cubicBezTo>
                    <a:pt x="329911" y="17486"/>
                    <a:pt x="237407" y="40794"/>
                    <a:pt x="168029" y="110733"/>
                  </a:cubicBezTo>
                  <a:cubicBezTo>
                    <a:pt x="144903" y="157362"/>
                    <a:pt x="144903" y="180671"/>
                    <a:pt x="168029" y="227301"/>
                  </a:cubicBezTo>
                  <a:cubicBezTo>
                    <a:pt x="214281" y="297239"/>
                    <a:pt x="329911" y="250610"/>
                    <a:pt x="422416" y="250610"/>
                  </a:cubicBezTo>
                  <a:cubicBezTo>
                    <a:pt x="607418" y="227301"/>
                    <a:pt x="838679" y="203986"/>
                    <a:pt x="954309" y="367178"/>
                  </a:cubicBezTo>
                  <a:cubicBezTo>
                    <a:pt x="1093060" y="530363"/>
                    <a:pt x="1324320" y="460425"/>
                    <a:pt x="1509323" y="483740"/>
                  </a:cubicBezTo>
                  <a:cubicBezTo>
                    <a:pt x="1601827" y="507054"/>
                    <a:pt x="1740584" y="507054"/>
                    <a:pt x="1786836" y="623616"/>
                  </a:cubicBezTo>
                  <a:cubicBezTo>
                    <a:pt x="1809962" y="670240"/>
                    <a:pt x="1786836" y="693555"/>
                    <a:pt x="1763710" y="740184"/>
                  </a:cubicBezTo>
                  <a:cubicBezTo>
                    <a:pt x="1740584" y="763493"/>
                    <a:pt x="1694331" y="786808"/>
                    <a:pt x="1648079" y="763493"/>
                  </a:cubicBezTo>
                  <a:cubicBezTo>
                    <a:pt x="1624953" y="740184"/>
                    <a:pt x="1624953" y="740184"/>
                    <a:pt x="1624953" y="740184"/>
                  </a:cubicBezTo>
                  <a:cubicBezTo>
                    <a:pt x="1648079" y="693555"/>
                    <a:pt x="1648079" y="600302"/>
                    <a:pt x="1578701" y="576993"/>
                  </a:cubicBezTo>
                  <a:cubicBezTo>
                    <a:pt x="1416825" y="507054"/>
                    <a:pt x="1231816" y="553678"/>
                    <a:pt x="1069934" y="530363"/>
                  </a:cubicBezTo>
                  <a:cubicBezTo>
                    <a:pt x="1000561" y="507054"/>
                    <a:pt x="908057" y="460425"/>
                    <a:pt x="884931" y="367178"/>
                  </a:cubicBezTo>
                  <a:cubicBezTo>
                    <a:pt x="630544" y="203986"/>
                    <a:pt x="329911" y="460425"/>
                    <a:pt x="75531" y="320548"/>
                  </a:cubicBezTo>
                  <a:cubicBezTo>
                    <a:pt x="29279" y="297239"/>
                    <a:pt x="-16974" y="250610"/>
                    <a:pt x="6152" y="203986"/>
                  </a:cubicBezTo>
                  <a:cubicBezTo>
                    <a:pt x="29279" y="110733"/>
                    <a:pt x="98651" y="64109"/>
                    <a:pt x="168029" y="17486"/>
                  </a:cubicBezTo>
                  <a:cubicBezTo>
                    <a:pt x="214281" y="5829"/>
                    <a:pt x="260533" y="0"/>
                    <a:pt x="30389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2421956" y="3549853"/>
              <a:ext cx="215288" cy="164331"/>
            </a:xfrm>
            <a:custGeom>
              <a:avLst/>
              <a:gdLst>
                <a:gd name="connsiteX0" fmla="*/ 168890 w 215288"/>
                <a:gd name="connsiteY0" fmla="*/ 0 h 164331"/>
                <a:gd name="connsiteX1" fmla="*/ 215288 w 215288"/>
                <a:gd name="connsiteY1" fmla="*/ 23474 h 164331"/>
                <a:gd name="connsiteX2" fmla="*/ 99292 w 215288"/>
                <a:gd name="connsiteY2" fmla="*/ 164331 h 164331"/>
                <a:gd name="connsiteX3" fmla="*/ 29695 w 215288"/>
                <a:gd name="connsiteY3" fmla="*/ 164331 h 164331"/>
                <a:gd name="connsiteX4" fmla="*/ 6496 w 215288"/>
                <a:gd name="connsiteY4" fmla="*/ 70426 h 164331"/>
                <a:gd name="connsiteX5" fmla="*/ 168890 w 215288"/>
                <a:gd name="connsiteY5" fmla="*/ 0 h 164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287" h="164331">
                  <a:moveTo>
                    <a:pt x="168890" y="0"/>
                  </a:moveTo>
                  <a:cubicBezTo>
                    <a:pt x="215288" y="23474"/>
                    <a:pt x="215288" y="23474"/>
                    <a:pt x="215288" y="23474"/>
                  </a:cubicBezTo>
                  <a:cubicBezTo>
                    <a:pt x="168890" y="46953"/>
                    <a:pt x="122492" y="93905"/>
                    <a:pt x="99292" y="164331"/>
                  </a:cubicBezTo>
                  <a:cubicBezTo>
                    <a:pt x="76093" y="164331"/>
                    <a:pt x="52894" y="164331"/>
                    <a:pt x="29695" y="164331"/>
                  </a:cubicBezTo>
                  <a:cubicBezTo>
                    <a:pt x="29695" y="140851"/>
                    <a:pt x="-16703" y="93905"/>
                    <a:pt x="6496" y="70426"/>
                  </a:cubicBezTo>
                  <a:cubicBezTo>
                    <a:pt x="76093" y="70426"/>
                    <a:pt x="122492" y="23474"/>
                    <a:pt x="16889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1622285" y="3578848"/>
              <a:ext cx="164330" cy="251324"/>
            </a:xfrm>
            <a:custGeom>
              <a:avLst/>
              <a:gdLst>
                <a:gd name="connsiteX0" fmla="*/ 164330 w 164330"/>
                <a:gd name="connsiteY0" fmla="*/ 0 h 251324"/>
                <a:gd name="connsiteX1" fmla="*/ 93898 w 164330"/>
                <a:gd name="connsiteY1" fmla="*/ 251324 h 251324"/>
                <a:gd name="connsiteX2" fmla="*/ 0 w 164330"/>
                <a:gd name="connsiteY2" fmla="*/ 182780 h 251324"/>
                <a:gd name="connsiteX3" fmla="*/ 70425 w 164330"/>
                <a:gd name="connsiteY3" fmla="*/ 22846 h 251324"/>
                <a:gd name="connsiteX4" fmla="*/ 164330 w 164330"/>
                <a:gd name="connsiteY4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330" h="251324">
                  <a:moveTo>
                    <a:pt x="164330" y="0"/>
                  </a:moveTo>
                  <a:cubicBezTo>
                    <a:pt x="117378" y="68544"/>
                    <a:pt x="46952" y="159934"/>
                    <a:pt x="93898" y="251324"/>
                  </a:cubicBezTo>
                  <a:cubicBezTo>
                    <a:pt x="46952" y="251324"/>
                    <a:pt x="0" y="228478"/>
                    <a:pt x="0" y="182780"/>
                  </a:cubicBezTo>
                  <a:cubicBezTo>
                    <a:pt x="0" y="137088"/>
                    <a:pt x="23473" y="68544"/>
                    <a:pt x="70425" y="22846"/>
                  </a:cubicBezTo>
                  <a:cubicBezTo>
                    <a:pt x="93898" y="0"/>
                    <a:pt x="140851" y="0"/>
                    <a:pt x="16433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1457954" y="3617514"/>
              <a:ext cx="144998" cy="241661"/>
            </a:xfrm>
            <a:custGeom>
              <a:avLst/>
              <a:gdLst>
                <a:gd name="connsiteX0" fmla="*/ 96664 w 144998"/>
                <a:gd name="connsiteY0" fmla="*/ 0 h 241661"/>
                <a:gd name="connsiteX1" fmla="*/ 144998 w 144998"/>
                <a:gd name="connsiteY1" fmla="*/ 0 h 241661"/>
                <a:gd name="connsiteX2" fmla="*/ 144998 w 144998"/>
                <a:gd name="connsiteY2" fmla="*/ 217494 h 241661"/>
                <a:gd name="connsiteX3" fmla="*/ 48329 w 144998"/>
                <a:gd name="connsiteY3" fmla="*/ 241661 h 241661"/>
                <a:gd name="connsiteX4" fmla="*/ 0 w 144998"/>
                <a:gd name="connsiteY4" fmla="*/ 144998 h 241661"/>
                <a:gd name="connsiteX5" fmla="*/ 96664 w 144998"/>
                <a:gd name="connsiteY5" fmla="*/ 0 h 241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998" h="241660">
                  <a:moveTo>
                    <a:pt x="96664" y="0"/>
                  </a:moveTo>
                  <a:cubicBezTo>
                    <a:pt x="120831" y="24168"/>
                    <a:pt x="120831" y="0"/>
                    <a:pt x="144998" y="0"/>
                  </a:cubicBezTo>
                  <a:cubicBezTo>
                    <a:pt x="120831" y="72496"/>
                    <a:pt x="96664" y="169159"/>
                    <a:pt x="144998" y="217494"/>
                  </a:cubicBezTo>
                  <a:cubicBezTo>
                    <a:pt x="96664" y="241661"/>
                    <a:pt x="72496" y="241661"/>
                    <a:pt x="48329" y="241661"/>
                  </a:cubicBezTo>
                  <a:cubicBezTo>
                    <a:pt x="24168" y="217494"/>
                    <a:pt x="0" y="193327"/>
                    <a:pt x="0" y="144998"/>
                  </a:cubicBezTo>
                  <a:cubicBezTo>
                    <a:pt x="0" y="96664"/>
                    <a:pt x="24168" y="48329"/>
                    <a:pt x="9666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1970272" y="3618229"/>
              <a:ext cx="396322" cy="115281"/>
            </a:xfrm>
            <a:custGeom>
              <a:avLst/>
              <a:gdLst>
                <a:gd name="connsiteX0" fmla="*/ 298334 w 396322"/>
                <a:gd name="connsiteY0" fmla="*/ 392 h 115281"/>
                <a:gd name="connsiteX1" fmla="*/ 396322 w 396322"/>
                <a:gd name="connsiteY1" fmla="*/ 2507 h 115281"/>
                <a:gd name="connsiteX2" fmla="*/ 396322 w 396322"/>
                <a:gd name="connsiteY2" fmla="*/ 92727 h 115281"/>
                <a:gd name="connsiteX3" fmla="*/ 23309 w 396322"/>
                <a:gd name="connsiteY3" fmla="*/ 115281 h 115281"/>
                <a:gd name="connsiteX4" fmla="*/ 0 w 396322"/>
                <a:gd name="connsiteY4" fmla="*/ 70174 h 115281"/>
                <a:gd name="connsiteX5" fmla="*/ 189417 w 396322"/>
                <a:gd name="connsiteY5" fmla="*/ 2507 h 115281"/>
                <a:gd name="connsiteX6" fmla="*/ 298334 w 396322"/>
                <a:gd name="connsiteY6" fmla="*/ 392 h 115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6322" h="115280">
                  <a:moveTo>
                    <a:pt x="298334" y="392"/>
                  </a:moveTo>
                  <a:cubicBezTo>
                    <a:pt x="333668" y="1097"/>
                    <a:pt x="367180" y="2507"/>
                    <a:pt x="396322" y="2507"/>
                  </a:cubicBezTo>
                  <a:cubicBezTo>
                    <a:pt x="396322" y="92727"/>
                    <a:pt x="396322" y="92727"/>
                    <a:pt x="396322" y="92727"/>
                  </a:cubicBezTo>
                  <a:cubicBezTo>
                    <a:pt x="279753" y="115281"/>
                    <a:pt x="139877" y="115281"/>
                    <a:pt x="23309" y="115281"/>
                  </a:cubicBezTo>
                  <a:cubicBezTo>
                    <a:pt x="0" y="115281"/>
                    <a:pt x="0" y="92727"/>
                    <a:pt x="0" y="70174"/>
                  </a:cubicBezTo>
                  <a:cubicBezTo>
                    <a:pt x="46623" y="25060"/>
                    <a:pt x="116562" y="8145"/>
                    <a:pt x="189417" y="2507"/>
                  </a:cubicBezTo>
                  <a:cubicBezTo>
                    <a:pt x="225845" y="-312"/>
                    <a:pt x="263000" y="-312"/>
                    <a:pt x="298334" y="39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3497549" y="4110499"/>
              <a:ext cx="299658" cy="546959"/>
            </a:xfrm>
            <a:custGeom>
              <a:avLst/>
              <a:gdLst>
                <a:gd name="connsiteX0" fmla="*/ 92199 w 299658"/>
                <a:gd name="connsiteY0" fmla="*/ 0 h 546959"/>
                <a:gd name="connsiteX1" fmla="*/ 299658 w 299658"/>
                <a:gd name="connsiteY1" fmla="*/ 140163 h 546959"/>
                <a:gd name="connsiteX2" fmla="*/ 299658 w 299658"/>
                <a:gd name="connsiteY2" fmla="*/ 210242 h 546959"/>
                <a:gd name="connsiteX3" fmla="*/ 161352 w 299658"/>
                <a:gd name="connsiteY3" fmla="*/ 256963 h 546959"/>
                <a:gd name="connsiteX4" fmla="*/ 138299 w 299658"/>
                <a:gd name="connsiteY4" fmla="*/ 210242 h 546959"/>
                <a:gd name="connsiteX5" fmla="*/ 46099 w 299658"/>
                <a:gd name="connsiteY5" fmla="*/ 256963 h 546959"/>
                <a:gd name="connsiteX6" fmla="*/ 138299 w 299658"/>
                <a:gd name="connsiteY6" fmla="*/ 327041 h 546959"/>
                <a:gd name="connsiteX7" fmla="*/ 207458 w 299658"/>
                <a:gd name="connsiteY7" fmla="*/ 327041 h 546959"/>
                <a:gd name="connsiteX8" fmla="*/ 230505 w 299658"/>
                <a:gd name="connsiteY8" fmla="*/ 443847 h 546959"/>
                <a:gd name="connsiteX9" fmla="*/ 184405 w 299658"/>
                <a:gd name="connsiteY9" fmla="*/ 513925 h 546959"/>
                <a:gd name="connsiteX10" fmla="*/ 0 w 299658"/>
                <a:gd name="connsiteY10" fmla="*/ 537282 h 546959"/>
                <a:gd name="connsiteX11" fmla="*/ 46099 w 299658"/>
                <a:gd name="connsiteY11" fmla="*/ 327041 h 546959"/>
                <a:gd name="connsiteX12" fmla="*/ 23046 w 299658"/>
                <a:gd name="connsiteY12" fmla="*/ 233599 h 546959"/>
                <a:gd name="connsiteX13" fmla="*/ 115252 w 299658"/>
                <a:gd name="connsiteY13" fmla="*/ 70079 h 546959"/>
                <a:gd name="connsiteX14" fmla="*/ 92199 w 299658"/>
                <a:gd name="connsiteY14" fmla="*/ 0 h 546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9658" h="546959">
                  <a:moveTo>
                    <a:pt x="92199" y="0"/>
                  </a:moveTo>
                  <a:cubicBezTo>
                    <a:pt x="184405" y="0"/>
                    <a:pt x="299658" y="46721"/>
                    <a:pt x="299658" y="140163"/>
                  </a:cubicBezTo>
                  <a:cubicBezTo>
                    <a:pt x="299658" y="163521"/>
                    <a:pt x="299658" y="186884"/>
                    <a:pt x="299658" y="210242"/>
                  </a:cubicBezTo>
                  <a:cubicBezTo>
                    <a:pt x="230505" y="186884"/>
                    <a:pt x="230505" y="256963"/>
                    <a:pt x="161352" y="256963"/>
                  </a:cubicBezTo>
                  <a:cubicBezTo>
                    <a:pt x="138299" y="210242"/>
                    <a:pt x="138299" y="210242"/>
                    <a:pt x="138299" y="210242"/>
                  </a:cubicBezTo>
                  <a:cubicBezTo>
                    <a:pt x="115252" y="233599"/>
                    <a:pt x="46099" y="210242"/>
                    <a:pt x="46099" y="256963"/>
                  </a:cubicBezTo>
                  <a:cubicBezTo>
                    <a:pt x="46099" y="303684"/>
                    <a:pt x="115252" y="280320"/>
                    <a:pt x="138299" y="327041"/>
                  </a:cubicBezTo>
                  <a:cubicBezTo>
                    <a:pt x="161352" y="303684"/>
                    <a:pt x="184405" y="327041"/>
                    <a:pt x="207458" y="327041"/>
                  </a:cubicBezTo>
                  <a:cubicBezTo>
                    <a:pt x="230505" y="350405"/>
                    <a:pt x="253558" y="397126"/>
                    <a:pt x="230505" y="443847"/>
                  </a:cubicBezTo>
                  <a:cubicBezTo>
                    <a:pt x="184405" y="513925"/>
                    <a:pt x="184405" y="513925"/>
                    <a:pt x="184405" y="513925"/>
                  </a:cubicBezTo>
                  <a:cubicBezTo>
                    <a:pt x="115252" y="537282"/>
                    <a:pt x="46099" y="560646"/>
                    <a:pt x="0" y="537282"/>
                  </a:cubicBezTo>
                  <a:cubicBezTo>
                    <a:pt x="46099" y="490561"/>
                    <a:pt x="69152" y="397126"/>
                    <a:pt x="46099" y="327041"/>
                  </a:cubicBezTo>
                  <a:cubicBezTo>
                    <a:pt x="46099" y="303684"/>
                    <a:pt x="23046" y="256963"/>
                    <a:pt x="23046" y="233599"/>
                  </a:cubicBezTo>
                  <a:cubicBezTo>
                    <a:pt x="92199" y="210242"/>
                    <a:pt x="115252" y="140163"/>
                    <a:pt x="115252" y="70079"/>
                  </a:cubicBezTo>
                  <a:cubicBezTo>
                    <a:pt x="92199" y="0"/>
                    <a:pt x="92199" y="0"/>
                    <a:pt x="9219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2650862" y="4245827"/>
              <a:ext cx="846687" cy="473652"/>
            </a:xfrm>
            <a:custGeom>
              <a:avLst/>
              <a:gdLst>
                <a:gd name="connsiteX0" fmla="*/ 497914 w 846687"/>
                <a:gd name="connsiteY0" fmla="*/ 0 h 473652"/>
                <a:gd name="connsiteX1" fmla="*/ 590918 w 846687"/>
                <a:gd name="connsiteY1" fmla="*/ 47366 h 473652"/>
                <a:gd name="connsiteX2" fmla="*/ 753677 w 846687"/>
                <a:gd name="connsiteY2" fmla="*/ 94726 h 473652"/>
                <a:gd name="connsiteX3" fmla="*/ 846687 w 846687"/>
                <a:gd name="connsiteY3" fmla="*/ 236826 h 473652"/>
                <a:gd name="connsiteX4" fmla="*/ 753677 w 846687"/>
                <a:gd name="connsiteY4" fmla="*/ 378919 h 473652"/>
                <a:gd name="connsiteX5" fmla="*/ 590918 w 846687"/>
                <a:gd name="connsiteY5" fmla="*/ 402605 h 473652"/>
                <a:gd name="connsiteX6" fmla="*/ 451412 w 846687"/>
                <a:gd name="connsiteY6" fmla="*/ 473652 h 473652"/>
                <a:gd name="connsiteX7" fmla="*/ 265399 w 846687"/>
                <a:gd name="connsiteY7" fmla="*/ 402605 h 473652"/>
                <a:gd name="connsiteX8" fmla="*/ 125887 w 846687"/>
                <a:gd name="connsiteY8" fmla="*/ 378919 h 473652"/>
                <a:gd name="connsiteX9" fmla="*/ 9630 w 846687"/>
                <a:gd name="connsiteY9" fmla="*/ 284192 h 473652"/>
                <a:gd name="connsiteX10" fmla="*/ 32884 w 846687"/>
                <a:gd name="connsiteY10" fmla="*/ 189459 h 473652"/>
                <a:gd name="connsiteX11" fmla="*/ 172395 w 846687"/>
                <a:gd name="connsiteY11" fmla="*/ 142093 h 473652"/>
                <a:gd name="connsiteX12" fmla="*/ 195643 w 846687"/>
                <a:gd name="connsiteY12" fmla="*/ 94726 h 473652"/>
                <a:gd name="connsiteX13" fmla="*/ 311901 w 846687"/>
                <a:gd name="connsiteY13" fmla="*/ 47366 h 473652"/>
                <a:gd name="connsiteX14" fmla="*/ 311901 w 846687"/>
                <a:gd name="connsiteY14" fmla="*/ 71046 h 473652"/>
                <a:gd name="connsiteX15" fmla="*/ 195643 w 846687"/>
                <a:gd name="connsiteY15" fmla="*/ 165779 h 473652"/>
                <a:gd name="connsiteX16" fmla="*/ 218897 w 846687"/>
                <a:gd name="connsiteY16" fmla="*/ 307872 h 473652"/>
                <a:gd name="connsiteX17" fmla="*/ 474660 w 846687"/>
                <a:gd name="connsiteY17" fmla="*/ 331552 h 473652"/>
                <a:gd name="connsiteX18" fmla="*/ 544416 w 846687"/>
                <a:gd name="connsiteY18" fmla="*/ 284192 h 473652"/>
                <a:gd name="connsiteX19" fmla="*/ 521162 w 846687"/>
                <a:gd name="connsiteY19" fmla="*/ 189459 h 473652"/>
                <a:gd name="connsiteX20" fmla="*/ 428158 w 846687"/>
                <a:gd name="connsiteY20" fmla="*/ 142093 h 473652"/>
                <a:gd name="connsiteX21" fmla="*/ 428158 w 846687"/>
                <a:gd name="connsiteY21" fmla="*/ 213139 h 473652"/>
                <a:gd name="connsiteX22" fmla="*/ 474660 w 846687"/>
                <a:gd name="connsiteY22" fmla="*/ 236826 h 473652"/>
                <a:gd name="connsiteX23" fmla="*/ 404904 w 846687"/>
                <a:gd name="connsiteY23" fmla="*/ 284192 h 473652"/>
                <a:gd name="connsiteX24" fmla="*/ 265399 w 846687"/>
                <a:gd name="connsiteY24" fmla="*/ 236826 h 473652"/>
                <a:gd name="connsiteX25" fmla="*/ 265399 w 846687"/>
                <a:gd name="connsiteY25" fmla="*/ 165779 h 473652"/>
                <a:gd name="connsiteX26" fmla="*/ 404904 w 846687"/>
                <a:gd name="connsiteY26" fmla="*/ 71046 h 473652"/>
                <a:gd name="connsiteX27" fmla="*/ 497914 w 846687"/>
                <a:gd name="connsiteY27" fmla="*/ 0 h 473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846687" h="473651">
                  <a:moveTo>
                    <a:pt x="497914" y="0"/>
                  </a:moveTo>
                  <a:cubicBezTo>
                    <a:pt x="544416" y="0"/>
                    <a:pt x="590918" y="23680"/>
                    <a:pt x="590918" y="47366"/>
                  </a:cubicBezTo>
                  <a:cubicBezTo>
                    <a:pt x="637419" y="118412"/>
                    <a:pt x="707175" y="71046"/>
                    <a:pt x="753677" y="94726"/>
                  </a:cubicBezTo>
                  <a:cubicBezTo>
                    <a:pt x="823433" y="118412"/>
                    <a:pt x="846687" y="189459"/>
                    <a:pt x="846687" y="236826"/>
                  </a:cubicBezTo>
                  <a:cubicBezTo>
                    <a:pt x="846687" y="307872"/>
                    <a:pt x="800185" y="355239"/>
                    <a:pt x="753677" y="378919"/>
                  </a:cubicBezTo>
                  <a:cubicBezTo>
                    <a:pt x="707175" y="426285"/>
                    <a:pt x="637419" y="402605"/>
                    <a:pt x="590918" y="402605"/>
                  </a:cubicBezTo>
                  <a:cubicBezTo>
                    <a:pt x="567670" y="449965"/>
                    <a:pt x="497914" y="449965"/>
                    <a:pt x="451412" y="473652"/>
                  </a:cubicBezTo>
                  <a:cubicBezTo>
                    <a:pt x="381656" y="473652"/>
                    <a:pt x="288647" y="473652"/>
                    <a:pt x="265399" y="402605"/>
                  </a:cubicBezTo>
                  <a:cubicBezTo>
                    <a:pt x="242145" y="355239"/>
                    <a:pt x="172395" y="402605"/>
                    <a:pt x="125887" y="378919"/>
                  </a:cubicBezTo>
                  <a:cubicBezTo>
                    <a:pt x="79386" y="378919"/>
                    <a:pt x="32884" y="331552"/>
                    <a:pt x="9630" y="284192"/>
                  </a:cubicBezTo>
                  <a:cubicBezTo>
                    <a:pt x="-13618" y="260506"/>
                    <a:pt x="9630" y="213139"/>
                    <a:pt x="32884" y="189459"/>
                  </a:cubicBezTo>
                  <a:cubicBezTo>
                    <a:pt x="56138" y="142093"/>
                    <a:pt x="125887" y="165779"/>
                    <a:pt x="172395" y="142093"/>
                  </a:cubicBezTo>
                  <a:cubicBezTo>
                    <a:pt x="195643" y="118412"/>
                    <a:pt x="172395" y="118412"/>
                    <a:pt x="195643" y="94726"/>
                  </a:cubicBezTo>
                  <a:cubicBezTo>
                    <a:pt x="218897" y="71046"/>
                    <a:pt x="265399" y="23680"/>
                    <a:pt x="311901" y="47366"/>
                  </a:cubicBezTo>
                  <a:cubicBezTo>
                    <a:pt x="311901" y="47366"/>
                    <a:pt x="311901" y="71046"/>
                    <a:pt x="311901" y="71046"/>
                  </a:cubicBezTo>
                  <a:cubicBezTo>
                    <a:pt x="265399" y="71046"/>
                    <a:pt x="242145" y="118412"/>
                    <a:pt x="195643" y="165779"/>
                  </a:cubicBezTo>
                  <a:cubicBezTo>
                    <a:pt x="195643" y="213139"/>
                    <a:pt x="195643" y="260506"/>
                    <a:pt x="218897" y="307872"/>
                  </a:cubicBezTo>
                  <a:cubicBezTo>
                    <a:pt x="288647" y="378919"/>
                    <a:pt x="404904" y="355239"/>
                    <a:pt x="474660" y="331552"/>
                  </a:cubicBezTo>
                  <a:cubicBezTo>
                    <a:pt x="497914" y="331552"/>
                    <a:pt x="544416" y="307872"/>
                    <a:pt x="544416" y="284192"/>
                  </a:cubicBezTo>
                  <a:cubicBezTo>
                    <a:pt x="544416" y="236826"/>
                    <a:pt x="521162" y="213139"/>
                    <a:pt x="521162" y="189459"/>
                  </a:cubicBezTo>
                  <a:cubicBezTo>
                    <a:pt x="474660" y="165779"/>
                    <a:pt x="474660" y="142093"/>
                    <a:pt x="428158" y="142093"/>
                  </a:cubicBezTo>
                  <a:cubicBezTo>
                    <a:pt x="428158" y="165779"/>
                    <a:pt x="404904" y="189459"/>
                    <a:pt x="428158" y="213139"/>
                  </a:cubicBezTo>
                  <a:cubicBezTo>
                    <a:pt x="451412" y="213139"/>
                    <a:pt x="474660" y="213139"/>
                    <a:pt x="474660" y="236826"/>
                  </a:cubicBezTo>
                  <a:cubicBezTo>
                    <a:pt x="474660" y="284192"/>
                    <a:pt x="428158" y="284192"/>
                    <a:pt x="404904" y="284192"/>
                  </a:cubicBezTo>
                  <a:cubicBezTo>
                    <a:pt x="358402" y="307872"/>
                    <a:pt x="288647" y="307872"/>
                    <a:pt x="265399" y="236826"/>
                  </a:cubicBezTo>
                  <a:cubicBezTo>
                    <a:pt x="242145" y="213139"/>
                    <a:pt x="242145" y="189459"/>
                    <a:pt x="265399" y="165779"/>
                  </a:cubicBezTo>
                  <a:cubicBezTo>
                    <a:pt x="288647" y="94726"/>
                    <a:pt x="428158" y="165779"/>
                    <a:pt x="404904" y="71046"/>
                  </a:cubicBezTo>
                  <a:cubicBezTo>
                    <a:pt x="428158" y="23680"/>
                    <a:pt x="474660" y="0"/>
                    <a:pt x="49791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2482583" y="4375504"/>
              <a:ext cx="183663" cy="252958"/>
            </a:xfrm>
            <a:custGeom>
              <a:avLst/>
              <a:gdLst>
                <a:gd name="connsiteX0" fmla="*/ 126627 w 183663"/>
                <a:gd name="connsiteY0" fmla="*/ 187 h 252958"/>
                <a:gd name="connsiteX1" fmla="*/ 160701 w 183663"/>
                <a:gd name="connsiteY1" fmla="*/ 9676 h 252958"/>
                <a:gd name="connsiteX2" fmla="*/ 137746 w 183663"/>
                <a:gd name="connsiteY2" fmla="*/ 219923 h 252958"/>
                <a:gd name="connsiteX3" fmla="*/ 183663 w 183663"/>
                <a:gd name="connsiteY3" fmla="*/ 243281 h 252958"/>
                <a:gd name="connsiteX4" fmla="*/ 68873 w 183663"/>
                <a:gd name="connsiteY4" fmla="*/ 219923 h 252958"/>
                <a:gd name="connsiteX5" fmla="*/ 0 w 183663"/>
                <a:gd name="connsiteY5" fmla="*/ 103118 h 252958"/>
                <a:gd name="connsiteX6" fmla="*/ 45917 w 183663"/>
                <a:gd name="connsiteY6" fmla="*/ 33039 h 252958"/>
                <a:gd name="connsiteX7" fmla="*/ 94703 w 183663"/>
                <a:gd name="connsiteY7" fmla="*/ 3836 h 252958"/>
                <a:gd name="connsiteX8" fmla="*/ 126627 w 183663"/>
                <a:gd name="connsiteY8" fmla="*/ 187 h 252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3663" h="252957">
                  <a:moveTo>
                    <a:pt x="126627" y="187"/>
                  </a:moveTo>
                  <a:cubicBezTo>
                    <a:pt x="137746" y="917"/>
                    <a:pt x="149224" y="3837"/>
                    <a:pt x="160701" y="9676"/>
                  </a:cubicBezTo>
                  <a:cubicBezTo>
                    <a:pt x="114790" y="56397"/>
                    <a:pt x="114790" y="149839"/>
                    <a:pt x="137746" y="219923"/>
                  </a:cubicBezTo>
                  <a:cubicBezTo>
                    <a:pt x="183663" y="243281"/>
                    <a:pt x="183663" y="243281"/>
                    <a:pt x="183663" y="243281"/>
                  </a:cubicBezTo>
                  <a:cubicBezTo>
                    <a:pt x="137746" y="266644"/>
                    <a:pt x="114790" y="243281"/>
                    <a:pt x="68873" y="219923"/>
                  </a:cubicBezTo>
                  <a:cubicBezTo>
                    <a:pt x="22956" y="196560"/>
                    <a:pt x="0" y="149839"/>
                    <a:pt x="0" y="103118"/>
                  </a:cubicBezTo>
                  <a:cubicBezTo>
                    <a:pt x="0" y="79760"/>
                    <a:pt x="0" y="33039"/>
                    <a:pt x="45917" y="33039"/>
                  </a:cubicBezTo>
                  <a:cubicBezTo>
                    <a:pt x="57395" y="21360"/>
                    <a:pt x="74615" y="9676"/>
                    <a:pt x="94703" y="3836"/>
                  </a:cubicBezTo>
                  <a:cubicBezTo>
                    <a:pt x="104747" y="917"/>
                    <a:pt x="115507" y="-543"/>
                    <a:pt x="126627" y="1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3745779" y="4375762"/>
              <a:ext cx="235353" cy="271587"/>
            </a:xfrm>
            <a:custGeom>
              <a:avLst/>
              <a:gdLst>
                <a:gd name="connsiteX0" fmla="*/ 43320 w 235353"/>
                <a:gd name="connsiteY0" fmla="*/ 190 h 271587"/>
                <a:gd name="connsiteX1" fmla="*/ 82440 w 235353"/>
                <a:gd name="connsiteY1" fmla="*/ 3908 h 271587"/>
                <a:gd name="connsiteX2" fmla="*/ 141643 w 235353"/>
                <a:gd name="connsiteY2" fmla="*/ 33647 h 271587"/>
                <a:gd name="connsiteX3" fmla="*/ 209310 w 235353"/>
                <a:gd name="connsiteY3" fmla="*/ 128824 h 271587"/>
                <a:gd name="connsiteX4" fmla="*/ 209310 w 235353"/>
                <a:gd name="connsiteY4" fmla="*/ 224001 h 271587"/>
                <a:gd name="connsiteX5" fmla="*/ 6315 w 235353"/>
                <a:gd name="connsiteY5" fmla="*/ 271587 h 271587"/>
                <a:gd name="connsiteX6" fmla="*/ 28874 w 235353"/>
                <a:gd name="connsiteY6" fmla="*/ 81239 h 271587"/>
                <a:gd name="connsiteX7" fmla="*/ 6315 w 235353"/>
                <a:gd name="connsiteY7" fmla="*/ 9857 h 271587"/>
                <a:gd name="connsiteX8" fmla="*/ 43320 w 235353"/>
                <a:gd name="connsiteY8" fmla="*/ 190 h 271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5353" h="271587">
                  <a:moveTo>
                    <a:pt x="43320" y="190"/>
                  </a:moveTo>
                  <a:cubicBezTo>
                    <a:pt x="56361" y="-554"/>
                    <a:pt x="69754" y="934"/>
                    <a:pt x="82440" y="3908"/>
                  </a:cubicBezTo>
                  <a:cubicBezTo>
                    <a:pt x="107812" y="9857"/>
                    <a:pt x="130366" y="21749"/>
                    <a:pt x="141643" y="33647"/>
                  </a:cubicBezTo>
                  <a:cubicBezTo>
                    <a:pt x="209310" y="128824"/>
                    <a:pt x="209310" y="128824"/>
                    <a:pt x="209310" y="128824"/>
                  </a:cubicBezTo>
                  <a:cubicBezTo>
                    <a:pt x="231864" y="152620"/>
                    <a:pt x="254418" y="200206"/>
                    <a:pt x="209310" y="224001"/>
                  </a:cubicBezTo>
                  <a:cubicBezTo>
                    <a:pt x="164203" y="295383"/>
                    <a:pt x="73982" y="247791"/>
                    <a:pt x="6315" y="271587"/>
                  </a:cubicBezTo>
                  <a:cubicBezTo>
                    <a:pt x="28874" y="224001"/>
                    <a:pt x="73982" y="152620"/>
                    <a:pt x="28874" y="81239"/>
                  </a:cubicBezTo>
                  <a:cubicBezTo>
                    <a:pt x="28874" y="81239"/>
                    <a:pt x="-16239" y="33647"/>
                    <a:pt x="6315" y="9857"/>
                  </a:cubicBezTo>
                  <a:cubicBezTo>
                    <a:pt x="17592" y="3908"/>
                    <a:pt x="30280" y="934"/>
                    <a:pt x="43320" y="19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2287323" y="4390818"/>
              <a:ext cx="214593" cy="251324"/>
            </a:xfrm>
            <a:custGeom>
              <a:avLst/>
              <a:gdLst>
                <a:gd name="connsiteX0" fmla="*/ 144995 w 214593"/>
                <a:gd name="connsiteY0" fmla="*/ 0 h 251324"/>
                <a:gd name="connsiteX1" fmla="*/ 121796 w 214593"/>
                <a:gd name="connsiteY1" fmla="*/ 68544 h 251324"/>
                <a:gd name="connsiteX2" fmla="*/ 214593 w 214593"/>
                <a:gd name="connsiteY2" fmla="*/ 251324 h 251324"/>
                <a:gd name="connsiteX3" fmla="*/ 29000 w 214593"/>
                <a:gd name="connsiteY3" fmla="*/ 182780 h 251324"/>
                <a:gd name="connsiteX4" fmla="*/ 5801 w 214593"/>
                <a:gd name="connsiteY4" fmla="*/ 68544 h 251324"/>
                <a:gd name="connsiteX5" fmla="*/ 144995 w 214593"/>
                <a:gd name="connsiteY5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593" h="251324">
                  <a:moveTo>
                    <a:pt x="144995" y="0"/>
                  </a:moveTo>
                  <a:cubicBezTo>
                    <a:pt x="121796" y="68544"/>
                    <a:pt x="121796" y="68544"/>
                    <a:pt x="121796" y="68544"/>
                  </a:cubicBezTo>
                  <a:cubicBezTo>
                    <a:pt x="144995" y="137088"/>
                    <a:pt x="168195" y="205626"/>
                    <a:pt x="214593" y="251324"/>
                  </a:cubicBezTo>
                  <a:cubicBezTo>
                    <a:pt x="144995" y="251324"/>
                    <a:pt x="75398" y="228478"/>
                    <a:pt x="29000" y="182780"/>
                  </a:cubicBezTo>
                  <a:cubicBezTo>
                    <a:pt x="-17399" y="137088"/>
                    <a:pt x="5801" y="114236"/>
                    <a:pt x="5801" y="68544"/>
                  </a:cubicBezTo>
                  <a:cubicBezTo>
                    <a:pt x="29000" y="0"/>
                    <a:pt x="98597" y="0"/>
                    <a:pt x="14499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2979345" y="4690477"/>
              <a:ext cx="891408" cy="521652"/>
            </a:xfrm>
            <a:custGeom>
              <a:avLst/>
              <a:gdLst>
                <a:gd name="connsiteX0" fmla="*/ 227867 w 891408"/>
                <a:gd name="connsiteY0" fmla="*/ 0 h 521652"/>
                <a:gd name="connsiteX1" fmla="*/ 413881 w 891408"/>
                <a:gd name="connsiteY1" fmla="*/ 23199 h 521652"/>
                <a:gd name="connsiteX2" fmla="*/ 344125 w 891408"/>
                <a:gd name="connsiteY2" fmla="*/ 139194 h 521652"/>
                <a:gd name="connsiteX3" fmla="*/ 390627 w 891408"/>
                <a:gd name="connsiteY3" fmla="*/ 255190 h 521652"/>
                <a:gd name="connsiteX4" fmla="*/ 398494 w 891408"/>
                <a:gd name="connsiteY4" fmla="*/ 258259 h 521652"/>
                <a:gd name="connsiteX5" fmla="*/ 312157 w 891408"/>
                <a:gd name="connsiteY5" fmla="*/ 275491 h 521652"/>
                <a:gd name="connsiteX6" fmla="*/ 227867 w 891408"/>
                <a:gd name="connsiteY6" fmla="*/ 278389 h 521652"/>
                <a:gd name="connsiteX7" fmla="*/ 144856 w 891408"/>
                <a:gd name="connsiteY7" fmla="*/ 174858 h 521652"/>
                <a:gd name="connsiteX8" fmla="*/ 144387 w 891408"/>
                <a:gd name="connsiteY8" fmla="*/ 190275 h 521652"/>
                <a:gd name="connsiteX9" fmla="*/ 193172 w 891408"/>
                <a:gd name="connsiteY9" fmla="*/ 283882 h 521652"/>
                <a:gd name="connsiteX10" fmla="*/ 422746 w 891408"/>
                <a:gd name="connsiteY10" fmla="*/ 330688 h 521652"/>
                <a:gd name="connsiteX11" fmla="*/ 698237 w 891408"/>
                <a:gd name="connsiteY11" fmla="*/ 494507 h 521652"/>
                <a:gd name="connsiteX12" fmla="*/ 858945 w 891408"/>
                <a:gd name="connsiteY12" fmla="*/ 400894 h 521652"/>
                <a:gd name="connsiteX13" fmla="*/ 881900 w 891408"/>
                <a:gd name="connsiteY13" fmla="*/ 400894 h 521652"/>
                <a:gd name="connsiteX14" fmla="*/ 858945 w 891408"/>
                <a:gd name="connsiteY14" fmla="*/ 471107 h 521652"/>
                <a:gd name="connsiteX15" fmla="*/ 537536 w 891408"/>
                <a:gd name="connsiteY15" fmla="*/ 517907 h 521652"/>
                <a:gd name="connsiteX16" fmla="*/ 491619 w 891408"/>
                <a:gd name="connsiteY16" fmla="*/ 471107 h 521652"/>
                <a:gd name="connsiteX17" fmla="*/ 376829 w 891408"/>
                <a:gd name="connsiteY17" fmla="*/ 424300 h 521652"/>
                <a:gd name="connsiteX18" fmla="*/ 307956 w 891408"/>
                <a:gd name="connsiteY18" fmla="*/ 377494 h 521652"/>
                <a:gd name="connsiteX19" fmla="*/ 32465 w 891408"/>
                <a:gd name="connsiteY19" fmla="*/ 330688 h 521652"/>
                <a:gd name="connsiteX20" fmla="*/ 9509 w 891408"/>
                <a:gd name="connsiteY20" fmla="*/ 190275 h 521652"/>
                <a:gd name="connsiteX21" fmla="*/ 147255 w 891408"/>
                <a:gd name="connsiteY21" fmla="*/ 96663 h 521652"/>
                <a:gd name="connsiteX22" fmla="*/ 145976 w 891408"/>
                <a:gd name="connsiteY22" fmla="*/ 138519 h 521652"/>
                <a:gd name="connsiteX23" fmla="*/ 172646 w 891408"/>
                <a:gd name="connsiteY23" fmla="*/ 81197 h 521652"/>
                <a:gd name="connsiteX24" fmla="*/ 227867 w 891408"/>
                <a:gd name="connsiteY24" fmla="*/ 0 h 521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91408" h="521651">
                  <a:moveTo>
                    <a:pt x="227867" y="0"/>
                  </a:moveTo>
                  <a:cubicBezTo>
                    <a:pt x="297623" y="23199"/>
                    <a:pt x="344125" y="0"/>
                    <a:pt x="413881" y="23199"/>
                  </a:cubicBezTo>
                  <a:cubicBezTo>
                    <a:pt x="367379" y="46398"/>
                    <a:pt x="344125" y="92796"/>
                    <a:pt x="344125" y="139194"/>
                  </a:cubicBezTo>
                  <a:cubicBezTo>
                    <a:pt x="344125" y="162394"/>
                    <a:pt x="367379" y="208792"/>
                    <a:pt x="390627" y="255190"/>
                  </a:cubicBezTo>
                  <a:lnTo>
                    <a:pt x="398494" y="258259"/>
                  </a:lnTo>
                  <a:lnTo>
                    <a:pt x="312157" y="275491"/>
                  </a:lnTo>
                  <a:cubicBezTo>
                    <a:pt x="280184" y="284186"/>
                    <a:pt x="251121" y="289989"/>
                    <a:pt x="227867" y="278389"/>
                  </a:cubicBezTo>
                  <a:lnTo>
                    <a:pt x="144856" y="174858"/>
                  </a:lnTo>
                  <a:lnTo>
                    <a:pt x="144387" y="190275"/>
                  </a:lnTo>
                  <a:cubicBezTo>
                    <a:pt x="152997" y="225378"/>
                    <a:pt x="170216" y="260481"/>
                    <a:pt x="193172" y="283882"/>
                  </a:cubicBezTo>
                  <a:cubicBezTo>
                    <a:pt x="262045" y="330688"/>
                    <a:pt x="353873" y="354094"/>
                    <a:pt x="422746" y="330688"/>
                  </a:cubicBezTo>
                  <a:cubicBezTo>
                    <a:pt x="468663" y="447700"/>
                    <a:pt x="583447" y="494507"/>
                    <a:pt x="698237" y="494507"/>
                  </a:cubicBezTo>
                  <a:cubicBezTo>
                    <a:pt x="767110" y="471107"/>
                    <a:pt x="813028" y="471107"/>
                    <a:pt x="858945" y="400894"/>
                  </a:cubicBezTo>
                  <a:cubicBezTo>
                    <a:pt x="881900" y="400894"/>
                    <a:pt x="881900" y="400894"/>
                    <a:pt x="881900" y="400894"/>
                  </a:cubicBezTo>
                  <a:cubicBezTo>
                    <a:pt x="904856" y="424300"/>
                    <a:pt x="881900" y="447700"/>
                    <a:pt x="858945" y="471107"/>
                  </a:cubicBezTo>
                  <a:cubicBezTo>
                    <a:pt x="767110" y="541313"/>
                    <a:pt x="652320" y="517907"/>
                    <a:pt x="537536" y="517907"/>
                  </a:cubicBezTo>
                  <a:cubicBezTo>
                    <a:pt x="537536" y="494507"/>
                    <a:pt x="537536" y="447700"/>
                    <a:pt x="491619" y="471107"/>
                  </a:cubicBezTo>
                  <a:cubicBezTo>
                    <a:pt x="445702" y="471107"/>
                    <a:pt x="422746" y="447700"/>
                    <a:pt x="376829" y="424300"/>
                  </a:cubicBezTo>
                  <a:cubicBezTo>
                    <a:pt x="307956" y="377494"/>
                    <a:pt x="307956" y="377494"/>
                    <a:pt x="307956" y="377494"/>
                  </a:cubicBezTo>
                  <a:cubicBezTo>
                    <a:pt x="216128" y="400894"/>
                    <a:pt x="101338" y="424300"/>
                    <a:pt x="32465" y="330688"/>
                  </a:cubicBezTo>
                  <a:cubicBezTo>
                    <a:pt x="9509" y="307288"/>
                    <a:pt x="-13446" y="237075"/>
                    <a:pt x="9509" y="190275"/>
                  </a:cubicBezTo>
                  <a:cubicBezTo>
                    <a:pt x="32465" y="143469"/>
                    <a:pt x="101338" y="96663"/>
                    <a:pt x="147255" y="96663"/>
                  </a:cubicBezTo>
                  <a:lnTo>
                    <a:pt x="145976" y="138519"/>
                  </a:lnTo>
                  <a:lnTo>
                    <a:pt x="172646" y="81197"/>
                  </a:lnTo>
                  <a:cubicBezTo>
                    <a:pt x="192989" y="57997"/>
                    <a:pt x="216243" y="34798"/>
                    <a:pt x="22786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3393226" y="4690477"/>
              <a:ext cx="568371" cy="437436"/>
            </a:xfrm>
            <a:custGeom>
              <a:avLst/>
              <a:gdLst>
                <a:gd name="connsiteX0" fmla="*/ 255762 w 568371"/>
                <a:gd name="connsiteY0" fmla="*/ 0 h 437436"/>
                <a:gd name="connsiteX1" fmla="*/ 441782 w 568371"/>
                <a:gd name="connsiteY1" fmla="*/ 23199 h 437436"/>
                <a:gd name="connsiteX2" fmla="*/ 558039 w 568371"/>
                <a:gd name="connsiteY2" fmla="*/ 139194 h 437436"/>
                <a:gd name="connsiteX3" fmla="*/ 558039 w 568371"/>
                <a:gd name="connsiteY3" fmla="*/ 231991 h 437436"/>
                <a:gd name="connsiteX4" fmla="*/ 348772 w 568371"/>
                <a:gd name="connsiteY4" fmla="*/ 324788 h 437436"/>
                <a:gd name="connsiteX5" fmla="*/ 325524 w 568371"/>
                <a:gd name="connsiteY5" fmla="*/ 347987 h 437436"/>
                <a:gd name="connsiteX6" fmla="*/ 325524 w 568371"/>
                <a:gd name="connsiteY6" fmla="*/ 394385 h 437436"/>
                <a:gd name="connsiteX7" fmla="*/ 139505 w 568371"/>
                <a:gd name="connsiteY7" fmla="*/ 417584 h 437436"/>
                <a:gd name="connsiteX8" fmla="*/ 43597 w 568371"/>
                <a:gd name="connsiteY8" fmla="*/ 353783 h 437436"/>
                <a:gd name="connsiteX9" fmla="*/ 4852 w 568371"/>
                <a:gd name="connsiteY9" fmla="*/ 266163 h 437436"/>
                <a:gd name="connsiteX10" fmla="*/ 43597 w 568371"/>
                <a:gd name="connsiteY10" fmla="*/ 281288 h 437436"/>
                <a:gd name="connsiteX11" fmla="*/ 93003 w 568371"/>
                <a:gd name="connsiteY11" fmla="*/ 324788 h 437436"/>
                <a:gd name="connsiteX12" fmla="*/ 302270 w 568371"/>
                <a:gd name="connsiteY12" fmla="*/ 347987 h 437436"/>
                <a:gd name="connsiteX13" fmla="*/ 395274 w 568371"/>
                <a:gd name="connsiteY13" fmla="*/ 162394 h 437436"/>
                <a:gd name="connsiteX14" fmla="*/ 302270 w 568371"/>
                <a:gd name="connsiteY14" fmla="*/ 46398 h 437436"/>
                <a:gd name="connsiteX15" fmla="*/ 186013 w 568371"/>
                <a:gd name="connsiteY15" fmla="*/ 69597 h 437436"/>
                <a:gd name="connsiteX16" fmla="*/ 162759 w 568371"/>
                <a:gd name="connsiteY16" fmla="*/ 162394 h 437436"/>
                <a:gd name="connsiteX17" fmla="*/ 209261 w 568371"/>
                <a:gd name="connsiteY17" fmla="*/ 162394 h 437436"/>
                <a:gd name="connsiteX18" fmla="*/ 302270 w 568371"/>
                <a:gd name="connsiteY18" fmla="*/ 115995 h 437436"/>
                <a:gd name="connsiteX19" fmla="*/ 348772 w 568371"/>
                <a:gd name="connsiteY19" fmla="*/ 185593 h 437436"/>
                <a:gd name="connsiteX20" fmla="*/ 232515 w 568371"/>
                <a:gd name="connsiteY20" fmla="*/ 301588 h 437436"/>
                <a:gd name="connsiteX21" fmla="*/ 116257 w 568371"/>
                <a:gd name="connsiteY21" fmla="*/ 278389 h 437436"/>
                <a:gd name="connsiteX22" fmla="*/ 93003 w 568371"/>
                <a:gd name="connsiteY22" fmla="*/ 208792 h 437436"/>
                <a:gd name="connsiteX23" fmla="*/ 0 w 568371"/>
                <a:gd name="connsiteY23" fmla="*/ 185593 h 437436"/>
                <a:gd name="connsiteX24" fmla="*/ 23247 w 568371"/>
                <a:gd name="connsiteY24" fmla="*/ 92796 h 437436"/>
                <a:gd name="connsiteX25" fmla="*/ 255762 w 568371"/>
                <a:gd name="connsiteY25" fmla="*/ 0 h 437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68371" h="437435">
                  <a:moveTo>
                    <a:pt x="255762" y="0"/>
                  </a:moveTo>
                  <a:cubicBezTo>
                    <a:pt x="441782" y="23199"/>
                    <a:pt x="441782" y="23199"/>
                    <a:pt x="441782" y="23199"/>
                  </a:cubicBezTo>
                  <a:cubicBezTo>
                    <a:pt x="488284" y="46398"/>
                    <a:pt x="534785" y="92796"/>
                    <a:pt x="558039" y="139194"/>
                  </a:cubicBezTo>
                  <a:cubicBezTo>
                    <a:pt x="581287" y="185593"/>
                    <a:pt x="558039" y="208792"/>
                    <a:pt x="558039" y="231991"/>
                  </a:cubicBezTo>
                  <a:cubicBezTo>
                    <a:pt x="511531" y="301588"/>
                    <a:pt x="441782" y="371186"/>
                    <a:pt x="348772" y="324788"/>
                  </a:cubicBezTo>
                  <a:cubicBezTo>
                    <a:pt x="325524" y="324788"/>
                    <a:pt x="325524" y="347987"/>
                    <a:pt x="325524" y="347987"/>
                  </a:cubicBezTo>
                  <a:cubicBezTo>
                    <a:pt x="325524" y="371186"/>
                    <a:pt x="325524" y="394385"/>
                    <a:pt x="325524" y="394385"/>
                  </a:cubicBezTo>
                  <a:cubicBezTo>
                    <a:pt x="255762" y="417584"/>
                    <a:pt x="186013" y="463982"/>
                    <a:pt x="139505" y="417584"/>
                  </a:cubicBezTo>
                  <a:cubicBezTo>
                    <a:pt x="93003" y="405985"/>
                    <a:pt x="63940" y="382785"/>
                    <a:pt x="43597" y="353783"/>
                  </a:cubicBezTo>
                  <a:lnTo>
                    <a:pt x="4852" y="266163"/>
                  </a:lnTo>
                  <a:lnTo>
                    <a:pt x="43597" y="281288"/>
                  </a:lnTo>
                  <a:cubicBezTo>
                    <a:pt x="63940" y="289989"/>
                    <a:pt x="81379" y="301588"/>
                    <a:pt x="93003" y="324788"/>
                  </a:cubicBezTo>
                  <a:cubicBezTo>
                    <a:pt x="162759" y="347987"/>
                    <a:pt x="232515" y="371186"/>
                    <a:pt x="302270" y="347987"/>
                  </a:cubicBezTo>
                  <a:cubicBezTo>
                    <a:pt x="348772" y="301588"/>
                    <a:pt x="441782" y="231991"/>
                    <a:pt x="395274" y="162394"/>
                  </a:cubicBezTo>
                  <a:cubicBezTo>
                    <a:pt x="395274" y="115995"/>
                    <a:pt x="348772" y="69597"/>
                    <a:pt x="302270" y="46398"/>
                  </a:cubicBezTo>
                  <a:cubicBezTo>
                    <a:pt x="255762" y="46398"/>
                    <a:pt x="232515" y="69597"/>
                    <a:pt x="186013" y="69597"/>
                  </a:cubicBezTo>
                  <a:cubicBezTo>
                    <a:pt x="162759" y="92796"/>
                    <a:pt x="116257" y="115995"/>
                    <a:pt x="162759" y="162394"/>
                  </a:cubicBezTo>
                  <a:cubicBezTo>
                    <a:pt x="162759" y="162394"/>
                    <a:pt x="186013" y="162394"/>
                    <a:pt x="209261" y="162394"/>
                  </a:cubicBezTo>
                  <a:cubicBezTo>
                    <a:pt x="209261" y="115995"/>
                    <a:pt x="255762" y="115995"/>
                    <a:pt x="302270" y="115995"/>
                  </a:cubicBezTo>
                  <a:cubicBezTo>
                    <a:pt x="325524" y="139194"/>
                    <a:pt x="348772" y="162394"/>
                    <a:pt x="348772" y="185593"/>
                  </a:cubicBezTo>
                  <a:cubicBezTo>
                    <a:pt x="348772" y="231991"/>
                    <a:pt x="279016" y="278389"/>
                    <a:pt x="232515" y="301588"/>
                  </a:cubicBezTo>
                  <a:cubicBezTo>
                    <a:pt x="209261" y="301588"/>
                    <a:pt x="162759" y="301588"/>
                    <a:pt x="116257" y="278389"/>
                  </a:cubicBezTo>
                  <a:cubicBezTo>
                    <a:pt x="116257" y="255190"/>
                    <a:pt x="116257" y="231991"/>
                    <a:pt x="93003" y="208792"/>
                  </a:cubicBezTo>
                  <a:cubicBezTo>
                    <a:pt x="46501" y="231991"/>
                    <a:pt x="23247" y="208792"/>
                    <a:pt x="0" y="185593"/>
                  </a:cubicBezTo>
                  <a:cubicBezTo>
                    <a:pt x="0" y="162394"/>
                    <a:pt x="0" y="115995"/>
                    <a:pt x="23247" y="92796"/>
                  </a:cubicBezTo>
                  <a:cubicBezTo>
                    <a:pt x="69755" y="23199"/>
                    <a:pt x="162759" y="23199"/>
                    <a:pt x="25576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1" name="任意多边形 50"/>
            <p:cNvSpPr/>
            <p:nvPr/>
          </p:nvSpPr>
          <p:spPr>
            <a:xfrm>
              <a:off x="2733907" y="4738805"/>
              <a:ext cx="251324" cy="251324"/>
            </a:xfrm>
            <a:custGeom>
              <a:avLst/>
              <a:gdLst>
                <a:gd name="connsiteX0" fmla="*/ 137082 w 251324"/>
                <a:gd name="connsiteY0" fmla="*/ 0 h 251324"/>
                <a:gd name="connsiteX1" fmla="*/ 251324 w 251324"/>
                <a:gd name="connsiteY1" fmla="*/ 22846 h 251324"/>
                <a:gd name="connsiteX2" fmla="*/ 205626 w 251324"/>
                <a:gd name="connsiteY2" fmla="*/ 114236 h 251324"/>
                <a:gd name="connsiteX3" fmla="*/ 182780 w 251324"/>
                <a:gd name="connsiteY3" fmla="*/ 251324 h 251324"/>
                <a:gd name="connsiteX4" fmla="*/ 45692 w 251324"/>
                <a:gd name="connsiteY4" fmla="*/ 228478 h 251324"/>
                <a:gd name="connsiteX5" fmla="*/ 0 w 251324"/>
                <a:gd name="connsiteY5" fmla="*/ 91390 h 251324"/>
                <a:gd name="connsiteX6" fmla="*/ 137082 w 251324"/>
                <a:gd name="connsiteY6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1324" h="251324">
                  <a:moveTo>
                    <a:pt x="137082" y="0"/>
                  </a:moveTo>
                  <a:cubicBezTo>
                    <a:pt x="182780" y="0"/>
                    <a:pt x="205626" y="22846"/>
                    <a:pt x="251324" y="22846"/>
                  </a:cubicBezTo>
                  <a:cubicBezTo>
                    <a:pt x="228472" y="68544"/>
                    <a:pt x="205626" y="91390"/>
                    <a:pt x="205626" y="114236"/>
                  </a:cubicBezTo>
                  <a:cubicBezTo>
                    <a:pt x="182780" y="159934"/>
                    <a:pt x="182780" y="205626"/>
                    <a:pt x="182780" y="251324"/>
                  </a:cubicBezTo>
                  <a:cubicBezTo>
                    <a:pt x="137082" y="251324"/>
                    <a:pt x="91390" y="251324"/>
                    <a:pt x="45692" y="228478"/>
                  </a:cubicBezTo>
                  <a:cubicBezTo>
                    <a:pt x="0" y="205626"/>
                    <a:pt x="0" y="137088"/>
                    <a:pt x="0" y="91390"/>
                  </a:cubicBezTo>
                  <a:cubicBezTo>
                    <a:pt x="22846" y="45692"/>
                    <a:pt x="68544" y="0"/>
                    <a:pt x="13708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3961531" y="4787140"/>
              <a:ext cx="232132" cy="299658"/>
            </a:xfrm>
            <a:custGeom>
              <a:avLst/>
              <a:gdLst>
                <a:gd name="connsiteX0" fmla="*/ 91390 w 232132"/>
                <a:gd name="connsiteY0" fmla="*/ 0 h 299658"/>
                <a:gd name="connsiteX1" fmla="*/ 228478 w 232132"/>
                <a:gd name="connsiteY1" fmla="*/ 115253 h 299658"/>
                <a:gd name="connsiteX2" fmla="*/ 182780 w 232132"/>
                <a:gd name="connsiteY2" fmla="*/ 253558 h 299658"/>
                <a:gd name="connsiteX3" fmla="*/ 45698 w 232132"/>
                <a:gd name="connsiteY3" fmla="*/ 299658 h 299658"/>
                <a:gd name="connsiteX4" fmla="*/ 0 w 232132"/>
                <a:gd name="connsiteY4" fmla="*/ 253558 h 299658"/>
                <a:gd name="connsiteX5" fmla="*/ 114242 w 232132"/>
                <a:gd name="connsiteY5" fmla="*/ 92200 h 299658"/>
                <a:gd name="connsiteX6" fmla="*/ 91390 w 232132"/>
                <a:gd name="connsiteY6" fmla="*/ 0 h 299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132" h="299658">
                  <a:moveTo>
                    <a:pt x="91390" y="0"/>
                  </a:moveTo>
                  <a:cubicBezTo>
                    <a:pt x="159934" y="0"/>
                    <a:pt x="205632" y="46100"/>
                    <a:pt x="228478" y="115253"/>
                  </a:cubicBezTo>
                  <a:cubicBezTo>
                    <a:pt x="228478" y="161352"/>
                    <a:pt x="251324" y="230505"/>
                    <a:pt x="182780" y="253558"/>
                  </a:cubicBezTo>
                  <a:cubicBezTo>
                    <a:pt x="159934" y="299658"/>
                    <a:pt x="91390" y="299658"/>
                    <a:pt x="45698" y="299658"/>
                  </a:cubicBezTo>
                  <a:cubicBezTo>
                    <a:pt x="22852" y="299658"/>
                    <a:pt x="22852" y="276605"/>
                    <a:pt x="0" y="253558"/>
                  </a:cubicBezTo>
                  <a:cubicBezTo>
                    <a:pt x="45698" y="230505"/>
                    <a:pt x="114242" y="161352"/>
                    <a:pt x="114242" y="92200"/>
                  </a:cubicBezTo>
                  <a:cubicBezTo>
                    <a:pt x="91390" y="0"/>
                    <a:pt x="91390" y="0"/>
                    <a:pt x="9139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3851305" y="4800091"/>
              <a:ext cx="1823710" cy="734897"/>
            </a:xfrm>
            <a:custGeom>
              <a:avLst/>
              <a:gdLst>
                <a:gd name="connsiteX0" fmla="*/ 1492161 w 1823710"/>
                <a:gd name="connsiteY0" fmla="*/ 526 h 734897"/>
                <a:gd name="connsiteX1" fmla="*/ 1540481 w 1823710"/>
                <a:gd name="connsiteY1" fmla="*/ 10365 h 734897"/>
                <a:gd name="connsiteX2" fmla="*/ 1425088 w 1823710"/>
                <a:gd name="connsiteY2" fmla="*/ 150241 h 734897"/>
                <a:gd name="connsiteX3" fmla="*/ 1725106 w 1823710"/>
                <a:gd name="connsiteY3" fmla="*/ 360057 h 734897"/>
                <a:gd name="connsiteX4" fmla="*/ 1817421 w 1823710"/>
                <a:gd name="connsiteY4" fmla="*/ 499933 h 734897"/>
                <a:gd name="connsiteX5" fmla="*/ 1771267 w 1823710"/>
                <a:gd name="connsiteY5" fmla="*/ 639810 h 734897"/>
                <a:gd name="connsiteX6" fmla="*/ 1586636 w 1823710"/>
                <a:gd name="connsiteY6" fmla="*/ 686434 h 734897"/>
                <a:gd name="connsiteX7" fmla="*/ 1148148 w 1823710"/>
                <a:gd name="connsiteY7" fmla="*/ 639810 h 734897"/>
                <a:gd name="connsiteX8" fmla="*/ 801975 w 1823710"/>
                <a:gd name="connsiteY8" fmla="*/ 709749 h 734897"/>
                <a:gd name="connsiteX9" fmla="*/ 617350 w 1823710"/>
                <a:gd name="connsiteY9" fmla="*/ 569872 h 734897"/>
                <a:gd name="connsiteX10" fmla="*/ 178862 w 1823710"/>
                <a:gd name="connsiteY10" fmla="*/ 639810 h 734897"/>
                <a:gd name="connsiteX11" fmla="*/ 86546 w 1823710"/>
                <a:gd name="connsiteY11" fmla="*/ 616495 h 734897"/>
                <a:gd name="connsiteX12" fmla="*/ 63469 w 1823710"/>
                <a:gd name="connsiteY12" fmla="*/ 593187 h 734897"/>
                <a:gd name="connsiteX13" fmla="*/ 17308 w 1823710"/>
                <a:gd name="connsiteY13" fmla="*/ 593187 h 734897"/>
                <a:gd name="connsiteX14" fmla="*/ 17308 w 1823710"/>
                <a:gd name="connsiteY14" fmla="*/ 453310 h 734897"/>
                <a:gd name="connsiteX15" fmla="*/ 63469 w 1823710"/>
                <a:gd name="connsiteY15" fmla="*/ 523248 h 734897"/>
                <a:gd name="connsiteX16" fmla="*/ 271171 w 1823710"/>
                <a:gd name="connsiteY16" fmla="*/ 546557 h 734897"/>
                <a:gd name="connsiteX17" fmla="*/ 548112 w 1823710"/>
                <a:gd name="connsiteY17" fmla="*/ 499933 h 734897"/>
                <a:gd name="connsiteX18" fmla="*/ 801975 w 1823710"/>
                <a:gd name="connsiteY18" fmla="*/ 593187 h 734897"/>
                <a:gd name="connsiteX19" fmla="*/ 1194308 w 1823710"/>
                <a:gd name="connsiteY19" fmla="*/ 546557 h 734897"/>
                <a:gd name="connsiteX20" fmla="*/ 1448165 w 1823710"/>
                <a:gd name="connsiteY20" fmla="*/ 616495 h 734897"/>
                <a:gd name="connsiteX21" fmla="*/ 1725106 w 1823710"/>
                <a:gd name="connsiteY21" fmla="*/ 546557 h 734897"/>
                <a:gd name="connsiteX22" fmla="*/ 1655874 w 1823710"/>
                <a:gd name="connsiteY22" fmla="*/ 406680 h 734897"/>
                <a:gd name="connsiteX23" fmla="*/ 1494326 w 1823710"/>
                <a:gd name="connsiteY23" fmla="*/ 336742 h 734897"/>
                <a:gd name="connsiteX24" fmla="*/ 1263540 w 1823710"/>
                <a:gd name="connsiteY24" fmla="*/ 150241 h 734897"/>
                <a:gd name="connsiteX25" fmla="*/ 1355856 w 1823710"/>
                <a:gd name="connsiteY25" fmla="*/ 10365 h 734897"/>
                <a:gd name="connsiteX26" fmla="*/ 1448165 w 1823710"/>
                <a:gd name="connsiteY26" fmla="*/ 1621 h 734897"/>
                <a:gd name="connsiteX27" fmla="*/ 1492161 w 1823710"/>
                <a:gd name="connsiteY27" fmla="*/ 526 h 734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23710" h="734897">
                  <a:moveTo>
                    <a:pt x="1492161" y="526"/>
                  </a:moveTo>
                  <a:cubicBezTo>
                    <a:pt x="1507307" y="1619"/>
                    <a:pt x="1523173" y="4535"/>
                    <a:pt x="1540481" y="10365"/>
                  </a:cubicBezTo>
                  <a:cubicBezTo>
                    <a:pt x="1471249" y="33673"/>
                    <a:pt x="1425088" y="80303"/>
                    <a:pt x="1425088" y="150241"/>
                  </a:cubicBezTo>
                  <a:cubicBezTo>
                    <a:pt x="1471249" y="290118"/>
                    <a:pt x="1609719" y="290118"/>
                    <a:pt x="1725106" y="360057"/>
                  </a:cubicBezTo>
                  <a:cubicBezTo>
                    <a:pt x="1771267" y="383365"/>
                    <a:pt x="1817421" y="429995"/>
                    <a:pt x="1817421" y="499933"/>
                  </a:cubicBezTo>
                  <a:cubicBezTo>
                    <a:pt x="1840499" y="546557"/>
                    <a:pt x="1794344" y="593187"/>
                    <a:pt x="1771267" y="639810"/>
                  </a:cubicBezTo>
                  <a:cubicBezTo>
                    <a:pt x="1702029" y="663125"/>
                    <a:pt x="1655874" y="733063"/>
                    <a:pt x="1586636" y="686434"/>
                  </a:cubicBezTo>
                  <a:cubicBezTo>
                    <a:pt x="1448165" y="639810"/>
                    <a:pt x="1309701" y="616495"/>
                    <a:pt x="1148148" y="639810"/>
                  </a:cubicBezTo>
                  <a:cubicBezTo>
                    <a:pt x="1055838" y="686434"/>
                    <a:pt x="940445" y="779687"/>
                    <a:pt x="801975" y="709749"/>
                  </a:cubicBezTo>
                  <a:cubicBezTo>
                    <a:pt x="755820" y="663125"/>
                    <a:pt x="709659" y="569872"/>
                    <a:pt x="617350" y="569872"/>
                  </a:cubicBezTo>
                  <a:cubicBezTo>
                    <a:pt x="455796" y="546557"/>
                    <a:pt x="340409" y="639810"/>
                    <a:pt x="178862" y="639810"/>
                  </a:cubicBezTo>
                  <a:cubicBezTo>
                    <a:pt x="155778" y="639810"/>
                    <a:pt x="109624" y="639810"/>
                    <a:pt x="86546" y="616495"/>
                  </a:cubicBezTo>
                  <a:cubicBezTo>
                    <a:pt x="86546" y="593187"/>
                    <a:pt x="86546" y="593187"/>
                    <a:pt x="63469" y="593187"/>
                  </a:cubicBezTo>
                  <a:cubicBezTo>
                    <a:pt x="40391" y="593187"/>
                    <a:pt x="40391" y="593187"/>
                    <a:pt x="17308" y="593187"/>
                  </a:cubicBezTo>
                  <a:cubicBezTo>
                    <a:pt x="-5769" y="546557"/>
                    <a:pt x="-5769" y="499933"/>
                    <a:pt x="17308" y="453310"/>
                  </a:cubicBezTo>
                  <a:cubicBezTo>
                    <a:pt x="40391" y="476618"/>
                    <a:pt x="40391" y="499933"/>
                    <a:pt x="63469" y="523248"/>
                  </a:cubicBezTo>
                  <a:cubicBezTo>
                    <a:pt x="109624" y="593187"/>
                    <a:pt x="201939" y="569872"/>
                    <a:pt x="271171" y="546557"/>
                  </a:cubicBezTo>
                  <a:cubicBezTo>
                    <a:pt x="363487" y="523248"/>
                    <a:pt x="455796" y="523248"/>
                    <a:pt x="548112" y="499933"/>
                  </a:cubicBezTo>
                  <a:cubicBezTo>
                    <a:pt x="640427" y="476618"/>
                    <a:pt x="732737" y="523248"/>
                    <a:pt x="801975" y="593187"/>
                  </a:cubicBezTo>
                  <a:cubicBezTo>
                    <a:pt x="917368" y="639810"/>
                    <a:pt x="1078915" y="569872"/>
                    <a:pt x="1194308" y="546557"/>
                  </a:cubicBezTo>
                  <a:cubicBezTo>
                    <a:pt x="1286618" y="546557"/>
                    <a:pt x="1378933" y="569872"/>
                    <a:pt x="1448165" y="616495"/>
                  </a:cubicBezTo>
                  <a:cubicBezTo>
                    <a:pt x="1540481" y="639810"/>
                    <a:pt x="1678951" y="639810"/>
                    <a:pt x="1725106" y="546557"/>
                  </a:cubicBezTo>
                  <a:cubicBezTo>
                    <a:pt x="1748189" y="476618"/>
                    <a:pt x="1678951" y="429995"/>
                    <a:pt x="1655874" y="406680"/>
                  </a:cubicBezTo>
                  <a:cubicBezTo>
                    <a:pt x="1609719" y="360057"/>
                    <a:pt x="1540481" y="360057"/>
                    <a:pt x="1494326" y="336742"/>
                  </a:cubicBezTo>
                  <a:cubicBezTo>
                    <a:pt x="1402011" y="313427"/>
                    <a:pt x="1286618" y="243488"/>
                    <a:pt x="1263540" y="150241"/>
                  </a:cubicBezTo>
                  <a:cubicBezTo>
                    <a:pt x="1263540" y="80303"/>
                    <a:pt x="1309701" y="33673"/>
                    <a:pt x="1355856" y="10365"/>
                  </a:cubicBezTo>
                  <a:cubicBezTo>
                    <a:pt x="1390472" y="10365"/>
                    <a:pt x="1419322" y="4531"/>
                    <a:pt x="1448165" y="1621"/>
                  </a:cubicBezTo>
                  <a:cubicBezTo>
                    <a:pt x="1462590" y="163"/>
                    <a:pt x="1477015" y="-567"/>
                    <a:pt x="1492161" y="52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4936122" y="4806472"/>
              <a:ext cx="224032" cy="314390"/>
            </a:xfrm>
            <a:custGeom>
              <a:avLst/>
              <a:gdLst>
                <a:gd name="connsiteX0" fmla="*/ 154434 w 224032"/>
                <a:gd name="connsiteY0" fmla="*/ 0 h 314390"/>
                <a:gd name="connsiteX1" fmla="*/ 108036 w 224032"/>
                <a:gd name="connsiteY1" fmla="*/ 164324 h 314390"/>
                <a:gd name="connsiteX2" fmla="*/ 224032 w 224032"/>
                <a:gd name="connsiteY2" fmla="*/ 305182 h 314390"/>
                <a:gd name="connsiteX3" fmla="*/ 38439 w 224032"/>
                <a:gd name="connsiteY3" fmla="*/ 258229 h 314390"/>
                <a:gd name="connsiteX4" fmla="*/ 15239 w 224032"/>
                <a:gd name="connsiteY4" fmla="*/ 140851 h 314390"/>
                <a:gd name="connsiteX5" fmla="*/ 154434 w 224032"/>
                <a:gd name="connsiteY5" fmla="*/ 0 h 314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4032" h="314390">
                  <a:moveTo>
                    <a:pt x="154434" y="0"/>
                  </a:moveTo>
                  <a:cubicBezTo>
                    <a:pt x="131235" y="70426"/>
                    <a:pt x="108036" y="117378"/>
                    <a:pt x="108036" y="164324"/>
                  </a:cubicBezTo>
                  <a:cubicBezTo>
                    <a:pt x="131235" y="211277"/>
                    <a:pt x="177634" y="258229"/>
                    <a:pt x="224032" y="305182"/>
                  </a:cubicBezTo>
                  <a:cubicBezTo>
                    <a:pt x="154434" y="328655"/>
                    <a:pt x="84837" y="305182"/>
                    <a:pt x="38439" y="258229"/>
                  </a:cubicBezTo>
                  <a:cubicBezTo>
                    <a:pt x="-7960" y="234750"/>
                    <a:pt x="-7960" y="187804"/>
                    <a:pt x="15239" y="140851"/>
                  </a:cubicBezTo>
                  <a:cubicBezTo>
                    <a:pt x="15239" y="70426"/>
                    <a:pt x="84837" y="0"/>
                    <a:pt x="15443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4193523" y="4835468"/>
              <a:ext cx="197356" cy="280326"/>
            </a:xfrm>
            <a:custGeom>
              <a:avLst/>
              <a:gdLst>
                <a:gd name="connsiteX0" fmla="*/ 45113 w 197356"/>
                <a:gd name="connsiteY0" fmla="*/ 0 h 280326"/>
                <a:gd name="connsiteX1" fmla="*/ 180442 w 197356"/>
                <a:gd name="connsiteY1" fmla="*/ 70079 h 280326"/>
                <a:gd name="connsiteX2" fmla="*/ 180442 w 197356"/>
                <a:gd name="connsiteY2" fmla="*/ 210242 h 280326"/>
                <a:gd name="connsiteX3" fmla="*/ 45113 w 197356"/>
                <a:gd name="connsiteY3" fmla="*/ 280326 h 280326"/>
                <a:gd name="connsiteX4" fmla="*/ 0 w 197356"/>
                <a:gd name="connsiteY4" fmla="*/ 256963 h 280326"/>
                <a:gd name="connsiteX5" fmla="*/ 45113 w 197356"/>
                <a:gd name="connsiteY5" fmla="*/ 210242 h 280326"/>
                <a:gd name="connsiteX6" fmla="*/ 45113 w 197356"/>
                <a:gd name="connsiteY6" fmla="*/ 0 h 28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356" h="280326">
                  <a:moveTo>
                    <a:pt x="45113" y="0"/>
                  </a:moveTo>
                  <a:cubicBezTo>
                    <a:pt x="90221" y="0"/>
                    <a:pt x="135334" y="46721"/>
                    <a:pt x="180442" y="70079"/>
                  </a:cubicBezTo>
                  <a:cubicBezTo>
                    <a:pt x="202995" y="116800"/>
                    <a:pt x="202995" y="163521"/>
                    <a:pt x="180442" y="210242"/>
                  </a:cubicBezTo>
                  <a:cubicBezTo>
                    <a:pt x="135334" y="256963"/>
                    <a:pt x="90221" y="280326"/>
                    <a:pt x="45113" y="280326"/>
                  </a:cubicBezTo>
                  <a:cubicBezTo>
                    <a:pt x="22554" y="256963"/>
                    <a:pt x="0" y="256963"/>
                    <a:pt x="0" y="256963"/>
                  </a:cubicBezTo>
                  <a:cubicBezTo>
                    <a:pt x="0" y="233605"/>
                    <a:pt x="45113" y="233605"/>
                    <a:pt x="45113" y="210242"/>
                  </a:cubicBezTo>
                  <a:cubicBezTo>
                    <a:pt x="67667" y="140163"/>
                    <a:pt x="67667" y="46721"/>
                    <a:pt x="4511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6" name="任意多边形 55"/>
            <p:cNvSpPr/>
            <p:nvPr/>
          </p:nvSpPr>
          <p:spPr>
            <a:xfrm>
              <a:off x="5459806" y="4848445"/>
              <a:ext cx="183663" cy="250528"/>
            </a:xfrm>
            <a:custGeom>
              <a:avLst/>
              <a:gdLst>
                <a:gd name="connsiteX0" fmla="*/ 162858 w 183663"/>
                <a:gd name="connsiteY0" fmla="*/ 527 h 250528"/>
                <a:gd name="connsiteX1" fmla="*/ 183663 w 183663"/>
                <a:gd name="connsiteY1" fmla="*/ 10381 h 250528"/>
                <a:gd name="connsiteX2" fmla="*/ 137746 w 183663"/>
                <a:gd name="connsiteY2" fmla="*/ 197265 h 250528"/>
                <a:gd name="connsiteX3" fmla="*/ 160708 w 183663"/>
                <a:gd name="connsiteY3" fmla="*/ 243986 h 250528"/>
                <a:gd name="connsiteX4" fmla="*/ 68873 w 183663"/>
                <a:gd name="connsiteY4" fmla="*/ 220628 h 250528"/>
                <a:gd name="connsiteX5" fmla="*/ 22962 w 183663"/>
                <a:gd name="connsiteY5" fmla="*/ 150544 h 250528"/>
                <a:gd name="connsiteX6" fmla="*/ 0 w 183663"/>
                <a:gd name="connsiteY6" fmla="*/ 80465 h 250528"/>
                <a:gd name="connsiteX7" fmla="*/ 91835 w 183663"/>
                <a:gd name="connsiteY7" fmla="*/ 10381 h 250528"/>
                <a:gd name="connsiteX8" fmla="*/ 137746 w 183663"/>
                <a:gd name="connsiteY8" fmla="*/ 1625 h 250528"/>
                <a:gd name="connsiteX9" fmla="*/ 162858 w 183663"/>
                <a:gd name="connsiteY9" fmla="*/ 527 h 250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3663" h="250527">
                  <a:moveTo>
                    <a:pt x="162858" y="527"/>
                  </a:moveTo>
                  <a:cubicBezTo>
                    <a:pt x="170750" y="1622"/>
                    <a:pt x="177924" y="4542"/>
                    <a:pt x="183663" y="10381"/>
                  </a:cubicBezTo>
                  <a:cubicBezTo>
                    <a:pt x="137746" y="57102"/>
                    <a:pt x="114790" y="127186"/>
                    <a:pt x="137746" y="197265"/>
                  </a:cubicBezTo>
                  <a:cubicBezTo>
                    <a:pt x="160708" y="243986"/>
                    <a:pt x="160708" y="243986"/>
                    <a:pt x="160708" y="243986"/>
                  </a:cubicBezTo>
                  <a:cubicBezTo>
                    <a:pt x="137746" y="267349"/>
                    <a:pt x="91835" y="220628"/>
                    <a:pt x="68873" y="220628"/>
                  </a:cubicBezTo>
                  <a:cubicBezTo>
                    <a:pt x="68873" y="197265"/>
                    <a:pt x="45918" y="173907"/>
                    <a:pt x="22962" y="150544"/>
                  </a:cubicBezTo>
                  <a:cubicBezTo>
                    <a:pt x="0" y="150544"/>
                    <a:pt x="0" y="103823"/>
                    <a:pt x="0" y="80465"/>
                  </a:cubicBezTo>
                  <a:cubicBezTo>
                    <a:pt x="22962" y="57102"/>
                    <a:pt x="45918" y="10381"/>
                    <a:pt x="91835" y="10381"/>
                  </a:cubicBezTo>
                  <a:cubicBezTo>
                    <a:pt x="103313" y="10381"/>
                    <a:pt x="120532" y="4541"/>
                    <a:pt x="137746" y="1625"/>
                  </a:cubicBezTo>
                  <a:cubicBezTo>
                    <a:pt x="146356" y="164"/>
                    <a:pt x="154966" y="-567"/>
                    <a:pt x="162858" y="52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5343811" y="4854801"/>
              <a:ext cx="96663" cy="135328"/>
            </a:xfrm>
            <a:custGeom>
              <a:avLst/>
              <a:gdLst>
                <a:gd name="connsiteX0" fmla="*/ 96663 w 96663"/>
                <a:gd name="connsiteY0" fmla="*/ 0 h 135328"/>
                <a:gd name="connsiteX1" fmla="*/ 72495 w 96663"/>
                <a:gd name="connsiteY1" fmla="*/ 135328 h 135328"/>
                <a:gd name="connsiteX2" fmla="*/ 0 w 96663"/>
                <a:gd name="connsiteY2" fmla="*/ 90221 h 135328"/>
                <a:gd name="connsiteX3" fmla="*/ 96663 w 96663"/>
                <a:gd name="connsiteY3" fmla="*/ 0 h 135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63" h="135328">
                  <a:moveTo>
                    <a:pt x="96663" y="0"/>
                  </a:moveTo>
                  <a:cubicBezTo>
                    <a:pt x="48334" y="45107"/>
                    <a:pt x="48334" y="112774"/>
                    <a:pt x="72495" y="135328"/>
                  </a:cubicBezTo>
                  <a:cubicBezTo>
                    <a:pt x="24167" y="135328"/>
                    <a:pt x="0" y="112774"/>
                    <a:pt x="0" y="90221"/>
                  </a:cubicBezTo>
                  <a:cubicBezTo>
                    <a:pt x="0" y="45107"/>
                    <a:pt x="48334" y="0"/>
                    <a:pt x="9666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8" name="任意多边形 57"/>
            <p:cNvSpPr/>
            <p:nvPr/>
          </p:nvSpPr>
          <p:spPr>
            <a:xfrm>
              <a:off x="3377839" y="4945668"/>
              <a:ext cx="20239" cy="10973"/>
            </a:xfrm>
            <a:custGeom>
              <a:avLst/>
              <a:gdLst>
                <a:gd name="connsiteX0" fmla="*/ 15387 w 20239"/>
                <a:gd name="connsiteY0" fmla="*/ 0 h 10973"/>
                <a:gd name="connsiteX1" fmla="*/ 20239 w 20239"/>
                <a:gd name="connsiteY1" fmla="*/ 10973 h 10973"/>
                <a:gd name="connsiteX2" fmla="*/ 0 w 20239"/>
                <a:gd name="connsiteY2" fmla="*/ 3069 h 10973"/>
                <a:gd name="connsiteX3" fmla="*/ 15387 w 20239"/>
                <a:gd name="connsiteY3" fmla="*/ 0 h 1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39" h="10973">
                  <a:moveTo>
                    <a:pt x="15387" y="0"/>
                  </a:moveTo>
                  <a:lnTo>
                    <a:pt x="20239" y="10973"/>
                  </a:lnTo>
                  <a:lnTo>
                    <a:pt x="0" y="3069"/>
                  </a:lnTo>
                  <a:lnTo>
                    <a:pt x="15387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5643469" y="5135127"/>
              <a:ext cx="164331" cy="251324"/>
            </a:xfrm>
            <a:custGeom>
              <a:avLst/>
              <a:gdLst>
                <a:gd name="connsiteX0" fmla="*/ 0 w 164331"/>
                <a:gd name="connsiteY0" fmla="*/ 0 h 251324"/>
                <a:gd name="connsiteX1" fmla="*/ 164331 w 164331"/>
                <a:gd name="connsiteY1" fmla="*/ 91390 h 251324"/>
                <a:gd name="connsiteX2" fmla="*/ 70432 w 164331"/>
                <a:gd name="connsiteY2" fmla="*/ 251324 h 251324"/>
                <a:gd name="connsiteX3" fmla="*/ 93905 w 164331"/>
                <a:gd name="connsiteY3" fmla="*/ 205632 h 251324"/>
                <a:gd name="connsiteX4" fmla="*/ 0 w 164331"/>
                <a:gd name="connsiteY4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331" h="251324">
                  <a:moveTo>
                    <a:pt x="0" y="0"/>
                  </a:moveTo>
                  <a:cubicBezTo>
                    <a:pt x="70432" y="22846"/>
                    <a:pt x="140857" y="45692"/>
                    <a:pt x="164331" y="91390"/>
                  </a:cubicBezTo>
                  <a:cubicBezTo>
                    <a:pt x="140857" y="159934"/>
                    <a:pt x="117378" y="228478"/>
                    <a:pt x="70432" y="251324"/>
                  </a:cubicBezTo>
                  <a:cubicBezTo>
                    <a:pt x="70432" y="251324"/>
                    <a:pt x="93905" y="228478"/>
                    <a:pt x="93905" y="205632"/>
                  </a:cubicBezTo>
                  <a:cubicBezTo>
                    <a:pt x="93905" y="114236"/>
                    <a:pt x="70432" y="4569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3423934" y="5231791"/>
              <a:ext cx="276610" cy="239901"/>
            </a:xfrm>
            <a:custGeom>
              <a:avLst/>
              <a:gdLst>
                <a:gd name="connsiteX0" fmla="*/ 46104 w 276610"/>
                <a:gd name="connsiteY0" fmla="*/ 0 h 239901"/>
                <a:gd name="connsiteX1" fmla="*/ 230510 w 276610"/>
                <a:gd name="connsiteY1" fmla="*/ 45698 h 239901"/>
                <a:gd name="connsiteX2" fmla="*/ 276610 w 276610"/>
                <a:gd name="connsiteY2" fmla="*/ 205632 h 239901"/>
                <a:gd name="connsiteX3" fmla="*/ 46104 w 276610"/>
                <a:gd name="connsiteY3" fmla="*/ 205632 h 239901"/>
                <a:gd name="connsiteX4" fmla="*/ 23051 w 276610"/>
                <a:gd name="connsiteY4" fmla="*/ 22846 h 239901"/>
                <a:gd name="connsiteX5" fmla="*/ 46104 w 276610"/>
                <a:gd name="connsiteY5" fmla="*/ 0 h 239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6610" h="239901">
                  <a:moveTo>
                    <a:pt x="46104" y="0"/>
                  </a:moveTo>
                  <a:cubicBezTo>
                    <a:pt x="92204" y="22846"/>
                    <a:pt x="161357" y="45698"/>
                    <a:pt x="230510" y="45698"/>
                  </a:cubicBezTo>
                  <a:cubicBezTo>
                    <a:pt x="207457" y="114236"/>
                    <a:pt x="230510" y="159934"/>
                    <a:pt x="276610" y="205632"/>
                  </a:cubicBezTo>
                  <a:cubicBezTo>
                    <a:pt x="207457" y="251324"/>
                    <a:pt x="92204" y="251324"/>
                    <a:pt x="46104" y="205632"/>
                  </a:cubicBezTo>
                  <a:cubicBezTo>
                    <a:pt x="-23049" y="159934"/>
                    <a:pt x="-2" y="91390"/>
                    <a:pt x="23051" y="22846"/>
                  </a:cubicBezTo>
                  <a:cubicBezTo>
                    <a:pt x="46104" y="0"/>
                    <a:pt x="46104" y="0"/>
                    <a:pt x="4610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61" name="任意多边形 60"/>
            <p:cNvSpPr/>
            <p:nvPr/>
          </p:nvSpPr>
          <p:spPr>
            <a:xfrm>
              <a:off x="5759465" y="5231791"/>
              <a:ext cx="163708" cy="231991"/>
            </a:xfrm>
            <a:custGeom>
              <a:avLst/>
              <a:gdLst>
                <a:gd name="connsiteX0" fmla="*/ 91834 w 163708"/>
                <a:gd name="connsiteY0" fmla="*/ 0 h 231991"/>
                <a:gd name="connsiteX1" fmla="*/ 160707 w 163708"/>
                <a:gd name="connsiteY1" fmla="*/ 92796 h 231991"/>
                <a:gd name="connsiteX2" fmla="*/ 22962 w 163708"/>
                <a:gd name="connsiteY2" fmla="*/ 231991 h 231991"/>
                <a:gd name="connsiteX3" fmla="*/ 0 w 163708"/>
                <a:gd name="connsiteY3" fmla="*/ 231991 h 231991"/>
                <a:gd name="connsiteX4" fmla="*/ 91834 w 163708"/>
                <a:gd name="connsiteY4" fmla="*/ 0 h 231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08" h="231990">
                  <a:moveTo>
                    <a:pt x="91834" y="0"/>
                  </a:moveTo>
                  <a:cubicBezTo>
                    <a:pt x="137746" y="23199"/>
                    <a:pt x="160707" y="46398"/>
                    <a:pt x="160707" y="92796"/>
                  </a:cubicBezTo>
                  <a:cubicBezTo>
                    <a:pt x="183663" y="185593"/>
                    <a:pt x="68873" y="185593"/>
                    <a:pt x="22962" y="231991"/>
                  </a:cubicBezTo>
                  <a:cubicBezTo>
                    <a:pt x="0" y="231991"/>
                    <a:pt x="0" y="231991"/>
                    <a:pt x="0" y="231991"/>
                  </a:cubicBezTo>
                  <a:cubicBezTo>
                    <a:pt x="68873" y="162394"/>
                    <a:pt x="91834" y="92796"/>
                    <a:pt x="9183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62" name="任意多边形 61"/>
            <p:cNvSpPr/>
            <p:nvPr/>
          </p:nvSpPr>
          <p:spPr>
            <a:xfrm>
              <a:off x="3706579" y="5251123"/>
              <a:ext cx="90622" cy="135329"/>
            </a:xfrm>
            <a:custGeom>
              <a:avLst/>
              <a:gdLst>
                <a:gd name="connsiteX0" fmla="*/ 42294 w 90622"/>
                <a:gd name="connsiteY0" fmla="*/ 0 h 135329"/>
                <a:gd name="connsiteX1" fmla="*/ 66455 w 90622"/>
                <a:gd name="connsiteY1" fmla="*/ 0 h 135329"/>
                <a:gd name="connsiteX2" fmla="*/ 90622 w 90622"/>
                <a:gd name="connsiteY2" fmla="*/ 135329 h 135329"/>
                <a:gd name="connsiteX3" fmla="*/ 18126 w 90622"/>
                <a:gd name="connsiteY3" fmla="*/ 112775 h 135329"/>
                <a:gd name="connsiteX4" fmla="*/ 18126 w 90622"/>
                <a:gd name="connsiteY4" fmla="*/ 45108 h 135329"/>
                <a:gd name="connsiteX5" fmla="*/ 42294 w 90622"/>
                <a:gd name="connsiteY5" fmla="*/ 0 h 135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622" h="135329">
                  <a:moveTo>
                    <a:pt x="42294" y="0"/>
                  </a:moveTo>
                  <a:cubicBezTo>
                    <a:pt x="66455" y="22554"/>
                    <a:pt x="66455" y="0"/>
                    <a:pt x="66455" y="0"/>
                  </a:cubicBezTo>
                  <a:cubicBezTo>
                    <a:pt x="90622" y="135329"/>
                    <a:pt x="90622" y="135329"/>
                    <a:pt x="90622" y="135329"/>
                  </a:cubicBezTo>
                  <a:cubicBezTo>
                    <a:pt x="66455" y="135329"/>
                    <a:pt x="42294" y="135329"/>
                    <a:pt x="18126" y="112775"/>
                  </a:cubicBezTo>
                  <a:cubicBezTo>
                    <a:pt x="-6041" y="90221"/>
                    <a:pt x="-6041" y="67668"/>
                    <a:pt x="18126" y="45108"/>
                  </a:cubicBezTo>
                  <a:cubicBezTo>
                    <a:pt x="18126" y="22554"/>
                    <a:pt x="18126" y="0"/>
                    <a:pt x="4229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 flipH="1">
            <a:off x="1852639" y="1957955"/>
            <a:ext cx="1982324" cy="2001501"/>
            <a:chOff x="790982" y="2225565"/>
            <a:chExt cx="5132191" cy="3309423"/>
          </a:xfrm>
          <a:gradFill>
            <a:gsLst>
              <a:gs pos="2000">
                <a:schemeClr val="accent1">
                  <a:alpha val="18000"/>
                </a:schemeClr>
              </a:gs>
              <a:gs pos="100000">
                <a:schemeClr val="bg1">
                  <a:alpha val="31000"/>
                </a:schemeClr>
              </a:gs>
            </a:gsLst>
            <a:lin ang="15000000" scaled="0"/>
          </a:gradFill>
        </p:grpSpPr>
        <p:sp>
          <p:nvSpPr>
            <p:cNvPr id="64" name="任意多边形 63"/>
            <p:cNvSpPr/>
            <p:nvPr/>
          </p:nvSpPr>
          <p:spPr>
            <a:xfrm>
              <a:off x="790982" y="2225565"/>
              <a:ext cx="1083985" cy="340336"/>
            </a:xfrm>
            <a:custGeom>
              <a:avLst/>
              <a:gdLst>
                <a:gd name="connsiteX0" fmla="*/ 0 w 1083985"/>
                <a:gd name="connsiteY0" fmla="*/ 0 h 340336"/>
                <a:gd name="connsiteX1" fmla="*/ 207569 w 1083985"/>
                <a:gd name="connsiteY1" fmla="*/ 94246 h 340336"/>
                <a:gd name="connsiteX2" fmla="*/ 507398 w 1083985"/>
                <a:gd name="connsiteY2" fmla="*/ 117810 h 340336"/>
                <a:gd name="connsiteX3" fmla="*/ 761090 w 1083985"/>
                <a:gd name="connsiteY3" fmla="*/ 164933 h 340336"/>
                <a:gd name="connsiteX4" fmla="*/ 945600 w 1083985"/>
                <a:gd name="connsiteY4" fmla="*/ 117810 h 340336"/>
                <a:gd name="connsiteX5" fmla="*/ 1083985 w 1083985"/>
                <a:gd name="connsiteY5" fmla="*/ 117810 h 340336"/>
                <a:gd name="connsiteX6" fmla="*/ 899475 w 1083985"/>
                <a:gd name="connsiteY6" fmla="*/ 235614 h 340336"/>
                <a:gd name="connsiteX7" fmla="*/ 922540 w 1083985"/>
                <a:gd name="connsiteY7" fmla="*/ 329866 h 340336"/>
                <a:gd name="connsiteX8" fmla="*/ 853345 w 1083985"/>
                <a:gd name="connsiteY8" fmla="*/ 329866 h 340336"/>
                <a:gd name="connsiteX9" fmla="*/ 830286 w 1083985"/>
                <a:gd name="connsiteY9" fmla="*/ 212056 h 340336"/>
                <a:gd name="connsiteX10" fmla="*/ 484332 w 1083985"/>
                <a:gd name="connsiteY10" fmla="*/ 235614 h 340336"/>
                <a:gd name="connsiteX11" fmla="*/ 345954 w 1083985"/>
                <a:gd name="connsiteY11" fmla="*/ 117810 h 340336"/>
                <a:gd name="connsiteX12" fmla="*/ 69190 w 1083985"/>
                <a:gd name="connsiteY12" fmla="*/ 94246 h 340336"/>
                <a:gd name="connsiteX13" fmla="*/ 0 w 1083985"/>
                <a:gd name="connsiteY13" fmla="*/ 0 h 340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83985" h="340336">
                  <a:moveTo>
                    <a:pt x="0" y="0"/>
                  </a:moveTo>
                  <a:cubicBezTo>
                    <a:pt x="69190" y="23558"/>
                    <a:pt x="138379" y="94246"/>
                    <a:pt x="207569" y="94246"/>
                  </a:cubicBezTo>
                  <a:cubicBezTo>
                    <a:pt x="299823" y="47123"/>
                    <a:pt x="438202" y="47123"/>
                    <a:pt x="507398" y="117810"/>
                  </a:cubicBezTo>
                  <a:cubicBezTo>
                    <a:pt x="576587" y="188492"/>
                    <a:pt x="668842" y="188492"/>
                    <a:pt x="761090" y="164933"/>
                  </a:cubicBezTo>
                  <a:cubicBezTo>
                    <a:pt x="830286" y="141369"/>
                    <a:pt x="876410" y="117810"/>
                    <a:pt x="945600" y="117810"/>
                  </a:cubicBezTo>
                  <a:lnTo>
                    <a:pt x="1083985" y="117810"/>
                  </a:lnTo>
                  <a:cubicBezTo>
                    <a:pt x="1014789" y="117810"/>
                    <a:pt x="922540" y="164933"/>
                    <a:pt x="899475" y="235614"/>
                  </a:cubicBezTo>
                  <a:cubicBezTo>
                    <a:pt x="899475" y="282743"/>
                    <a:pt x="922540" y="306302"/>
                    <a:pt x="922540" y="329866"/>
                  </a:cubicBezTo>
                  <a:cubicBezTo>
                    <a:pt x="899475" y="353425"/>
                    <a:pt x="876410" y="329866"/>
                    <a:pt x="853345" y="329866"/>
                  </a:cubicBezTo>
                  <a:cubicBezTo>
                    <a:pt x="853345" y="282743"/>
                    <a:pt x="899475" y="212056"/>
                    <a:pt x="830286" y="212056"/>
                  </a:cubicBezTo>
                  <a:cubicBezTo>
                    <a:pt x="691901" y="164933"/>
                    <a:pt x="599646" y="306302"/>
                    <a:pt x="484332" y="235614"/>
                  </a:cubicBezTo>
                  <a:cubicBezTo>
                    <a:pt x="461267" y="188492"/>
                    <a:pt x="415143" y="117810"/>
                    <a:pt x="345954" y="117810"/>
                  </a:cubicBezTo>
                  <a:cubicBezTo>
                    <a:pt x="253699" y="141369"/>
                    <a:pt x="138379" y="141369"/>
                    <a:pt x="69190" y="94246"/>
                  </a:cubicBezTo>
                  <a:cubicBezTo>
                    <a:pt x="23059" y="70687"/>
                    <a:pt x="0" y="2355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65" name="任意多边形 64"/>
            <p:cNvSpPr/>
            <p:nvPr/>
          </p:nvSpPr>
          <p:spPr>
            <a:xfrm>
              <a:off x="1776425" y="2343376"/>
              <a:ext cx="329175" cy="259179"/>
            </a:xfrm>
            <a:custGeom>
              <a:avLst/>
              <a:gdLst>
                <a:gd name="connsiteX0" fmla="*/ 98542 w 329175"/>
                <a:gd name="connsiteY0" fmla="*/ 0 h 259179"/>
                <a:gd name="connsiteX1" fmla="*/ 144666 w 329175"/>
                <a:gd name="connsiteY1" fmla="*/ 0 h 259179"/>
                <a:gd name="connsiteX2" fmla="*/ 190790 w 329175"/>
                <a:gd name="connsiteY2" fmla="*/ 23559 h 259179"/>
                <a:gd name="connsiteX3" fmla="*/ 306110 w 329175"/>
                <a:gd name="connsiteY3" fmla="*/ 94246 h 259179"/>
                <a:gd name="connsiteX4" fmla="*/ 329175 w 329175"/>
                <a:gd name="connsiteY4" fmla="*/ 188492 h 259179"/>
                <a:gd name="connsiteX5" fmla="*/ 121601 w 329175"/>
                <a:gd name="connsiteY5" fmla="*/ 259179 h 259179"/>
                <a:gd name="connsiteX6" fmla="*/ 6287 w 329175"/>
                <a:gd name="connsiteY6" fmla="*/ 188492 h 259179"/>
                <a:gd name="connsiteX7" fmla="*/ 52411 w 329175"/>
                <a:gd name="connsiteY7" fmla="*/ 94246 h 259179"/>
                <a:gd name="connsiteX8" fmla="*/ 213855 w 329175"/>
                <a:gd name="connsiteY8" fmla="*/ 164933 h 259179"/>
                <a:gd name="connsiteX9" fmla="*/ 190790 w 329175"/>
                <a:gd name="connsiteY9" fmla="*/ 212056 h 259179"/>
                <a:gd name="connsiteX10" fmla="*/ 259986 w 329175"/>
                <a:gd name="connsiteY10" fmla="*/ 212056 h 259179"/>
                <a:gd name="connsiteX11" fmla="*/ 283045 w 329175"/>
                <a:gd name="connsiteY11" fmla="*/ 164933 h 259179"/>
                <a:gd name="connsiteX12" fmla="*/ 213855 w 329175"/>
                <a:gd name="connsiteY12" fmla="*/ 70682 h 259179"/>
                <a:gd name="connsiteX13" fmla="*/ 98542 w 329175"/>
                <a:gd name="connsiteY13" fmla="*/ 0 h 25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29175" h="259179">
                  <a:moveTo>
                    <a:pt x="98542" y="0"/>
                  </a:moveTo>
                  <a:lnTo>
                    <a:pt x="144666" y="0"/>
                  </a:lnTo>
                  <a:cubicBezTo>
                    <a:pt x="167731" y="0"/>
                    <a:pt x="167731" y="23559"/>
                    <a:pt x="190790" y="23559"/>
                  </a:cubicBezTo>
                  <a:cubicBezTo>
                    <a:pt x="213855" y="70682"/>
                    <a:pt x="259986" y="70682"/>
                    <a:pt x="306110" y="94246"/>
                  </a:cubicBezTo>
                  <a:cubicBezTo>
                    <a:pt x="329175" y="117804"/>
                    <a:pt x="329175" y="141369"/>
                    <a:pt x="329175" y="188492"/>
                  </a:cubicBezTo>
                  <a:cubicBezTo>
                    <a:pt x="283045" y="259179"/>
                    <a:pt x="190790" y="235615"/>
                    <a:pt x="121601" y="259179"/>
                  </a:cubicBezTo>
                  <a:cubicBezTo>
                    <a:pt x="75476" y="235615"/>
                    <a:pt x="6287" y="235615"/>
                    <a:pt x="6287" y="188492"/>
                  </a:cubicBezTo>
                  <a:cubicBezTo>
                    <a:pt x="-16778" y="141369"/>
                    <a:pt x="29346" y="94246"/>
                    <a:pt x="52411" y="94246"/>
                  </a:cubicBezTo>
                  <a:cubicBezTo>
                    <a:pt x="121601" y="70682"/>
                    <a:pt x="167731" y="141369"/>
                    <a:pt x="213855" y="164933"/>
                  </a:cubicBezTo>
                  <a:cubicBezTo>
                    <a:pt x="213855" y="164933"/>
                    <a:pt x="167731" y="188492"/>
                    <a:pt x="190790" y="212056"/>
                  </a:cubicBezTo>
                  <a:cubicBezTo>
                    <a:pt x="190790" y="235615"/>
                    <a:pt x="236921" y="235615"/>
                    <a:pt x="259986" y="212056"/>
                  </a:cubicBezTo>
                  <a:cubicBezTo>
                    <a:pt x="283045" y="212056"/>
                    <a:pt x="283045" y="188492"/>
                    <a:pt x="283045" y="164933"/>
                  </a:cubicBezTo>
                  <a:cubicBezTo>
                    <a:pt x="283045" y="117804"/>
                    <a:pt x="236921" y="94246"/>
                    <a:pt x="213855" y="70682"/>
                  </a:cubicBezTo>
                  <a:cubicBezTo>
                    <a:pt x="167731" y="47123"/>
                    <a:pt x="144666" y="0"/>
                    <a:pt x="9854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66" name="任意多边形 65"/>
            <p:cNvSpPr/>
            <p:nvPr/>
          </p:nvSpPr>
          <p:spPr>
            <a:xfrm>
              <a:off x="2086268" y="2360894"/>
              <a:ext cx="202995" cy="241661"/>
            </a:xfrm>
            <a:custGeom>
              <a:avLst/>
              <a:gdLst>
                <a:gd name="connsiteX0" fmla="*/ 0 w 202995"/>
                <a:gd name="connsiteY0" fmla="*/ 0 h 241661"/>
                <a:gd name="connsiteX1" fmla="*/ 22553 w 202995"/>
                <a:gd name="connsiteY1" fmla="*/ 0 h 241661"/>
                <a:gd name="connsiteX2" fmla="*/ 202995 w 202995"/>
                <a:gd name="connsiteY2" fmla="*/ 72496 h 241661"/>
                <a:gd name="connsiteX3" fmla="*/ 180441 w 202995"/>
                <a:gd name="connsiteY3" fmla="*/ 169159 h 241661"/>
                <a:gd name="connsiteX4" fmla="*/ 45107 w 202995"/>
                <a:gd name="connsiteY4" fmla="*/ 241661 h 241661"/>
                <a:gd name="connsiteX5" fmla="*/ 90220 w 202995"/>
                <a:gd name="connsiteY5" fmla="*/ 120831 h 241661"/>
                <a:gd name="connsiteX6" fmla="*/ 0 w 202995"/>
                <a:gd name="connsiteY6" fmla="*/ 0 h 241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2995" h="241660">
                  <a:moveTo>
                    <a:pt x="0" y="0"/>
                  </a:moveTo>
                  <a:cubicBezTo>
                    <a:pt x="22553" y="0"/>
                    <a:pt x="22553" y="0"/>
                    <a:pt x="22553" y="0"/>
                  </a:cubicBezTo>
                  <a:cubicBezTo>
                    <a:pt x="67661" y="0"/>
                    <a:pt x="157882" y="24168"/>
                    <a:pt x="202995" y="72496"/>
                  </a:cubicBezTo>
                  <a:cubicBezTo>
                    <a:pt x="202995" y="96663"/>
                    <a:pt x="202995" y="144998"/>
                    <a:pt x="180441" y="169159"/>
                  </a:cubicBezTo>
                  <a:cubicBezTo>
                    <a:pt x="157882" y="217494"/>
                    <a:pt x="90220" y="217494"/>
                    <a:pt x="45107" y="241661"/>
                  </a:cubicBezTo>
                  <a:cubicBezTo>
                    <a:pt x="67661" y="193327"/>
                    <a:pt x="90220" y="169159"/>
                    <a:pt x="90220" y="120831"/>
                  </a:cubicBezTo>
                  <a:cubicBezTo>
                    <a:pt x="67661" y="72496"/>
                    <a:pt x="45107" y="2416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2337592" y="2389896"/>
              <a:ext cx="150576" cy="183663"/>
            </a:xfrm>
            <a:custGeom>
              <a:avLst/>
              <a:gdLst>
                <a:gd name="connsiteX0" fmla="*/ 0 w 150576"/>
                <a:gd name="connsiteY0" fmla="*/ 0 h 183663"/>
                <a:gd name="connsiteX1" fmla="*/ 140851 w 150576"/>
                <a:gd name="connsiteY1" fmla="*/ 45918 h 183663"/>
                <a:gd name="connsiteX2" fmla="*/ 117377 w 150576"/>
                <a:gd name="connsiteY2" fmla="*/ 160702 h 183663"/>
                <a:gd name="connsiteX3" fmla="*/ 0 w 150576"/>
                <a:gd name="connsiteY3" fmla="*/ 183663 h 183663"/>
                <a:gd name="connsiteX4" fmla="*/ 0 w 150576"/>
                <a:gd name="connsiteY4" fmla="*/ 0 h 18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576" h="183663">
                  <a:moveTo>
                    <a:pt x="0" y="0"/>
                  </a:moveTo>
                  <a:cubicBezTo>
                    <a:pt x="46952" y="0"/>
                    <a:pt x="117377" y="0"/>
                    <a:pt x="140851" y="45918"/>
                  </a:cubicBezTo>
                  <a:cubicBezTo>
                    <a:pt x="164330" y="91829"/>
                    <a:pt x="140851" y="114790"/>
                    <a:pt x="117377" y="160702"/>
                  </a:cubicBezTo>
                  <a:cubicBezTo>
                    <a:pt x="93898" y="183663"/>
                    <a:pt x="46952" y="183663"/>
                    <a:pt x="0" y="183663"/>
                  </a:cubicBezTo>
                  <a:cubicBezTo>
                    <a:pt x="23473" y="114790"/>
                    <a:pt x="23473" y="459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2270566" y="2636053"/>
              <a:ext cx="647004" cy="350753"/>
            </a:xfrm>
            <a:custGeom>
              <a:avLst/>
              <a:gdLst>
                <a:gd name="connsiteX0" fmla="*/ 388622 w 647004"/>
                <a:gd name="connsiteY0" fmla="*/ 40 h 350753"/>
                <a:gd name="connsiteX1" fmla="*/ 440008 w 647004"/>
                <a:gd name="connsiteY1" fmla="*/ 9150 h 350753"/>
                <a:gd name="connsiteX2" fmla="*/ 532007 w 647004"/>
                <a:gd name="connsiteY2" fmla="*/ 102397 h 350753"/>
                <a:gd name="connsiteX3" fmla="*/ 647004 w 647004"/>
                <a:gd name="connsiteY3" fmla="*/ 172341 h 350753"/>
                <a:gd name="connsiteX4" fmla="*/ 647004 w 647004"/>
                <a:gd name="connsiteY4" fmla="*/ 242280 h 350753"/>
                <a:gd name="connsiteX5" fmla="*/ 509009 w 647004"/>
                <a:gd name="connsiteY5" fmla="*/ 312218 h 350753"/>
                <a:gd name="connsiteX6" fmla="*/ 279015 w 647004"/>
                <a:gd name="connsiteY6" fmla="*/ 335527 h 350753"/>
                <a:gd name="connsiteX7" fmla="*/ 463006 w 647004"/>
                <a:gd name="connsiteY7" fmla="*/ 218965 h 350753"/>
                <a:gd name="connsiteX8" fmla="*/ 394012 w 647004"/>
                <a:gd name="connsiteY8" fmla="*/ 102397 h 350753"/>
                <a:gd name="connsiteX9" fmla="*/ 256016 w 647004"/>
                <a:gd name="connsiteY9" fmla="*/ 79088 h 350753"/>
                <a:gd name="connsiteX10" fmla="*/ 118021 w 647004"/>
                <a:gd name="connsiteY10" fmla="*/ 125712 h 350753"/>
                <a:gd name="connsiteX11" fmla="*/ 118021 w 647004"/>
                <a:gd name="connsiteY11" fmla="*/ 195650 h 350753"/>
                <a:gd name="connsiteX12" fmla="*/ 233018 w 647004"/>
                <a:gd name="connsiteY12" fmla="*/ 242280 h 350753"/>
                <a:gd name="connsiteX13" fmla="*/ 279015 w 647004"/>
                <a:gd name="connsiteY13" fmla="*/ 218965 h 350753"/>
                <a:gd name="connsiteX14" fmla="*/ 210014 w 647004"/>
                <a:gd name="connsiteY14" fmla="*/ 172341 h 350753"/>
                <a:gd name="connsiteX15" fmla="*/ 187016 w 647004"/>
                <a:gd name="connsiteY15" fmla="*/ 172341 h 350753"/>
                <a:gd name="connsiteX16" fmla="*/ 210014 w 647004"/>
                <a:gd name="connsiteY16" fmla="*/ 125712 h 350753"/>
                <a:gd name="connsiteX17" fmla="*/ 371013 w 647004"/>
                <a:gd name="connsiteY17" fmla="*/ 149026 h 350753"/>
                <a:gd name="connsiteX18" fmla="*/ 394012 w 647004"/>
                <a:gd name="connsiteY18" fmla="*/ 195650 h 350753"/>
                <a:gd name="connsiteX19" fmla="*/ 371013 w 647004"/>
                <a:gd name="connsiteY19" fmla="*/ 242280 h 350753"/>
                <a:gd name="connsiteX20" fmla="*/ 256016 w 647004"/>
                <a:gd name="connsiteY20" fmla="*/ 265588 h 350753"/>
                <a:gd name="connsiteX21" fmla="*/ 118021 w 647004"/>
                <a:gd name="connsiteY21" fmla="*/ 265588 h 350753"/>
                <a:gd name="connsiteX22" fmla="*/ 3024 w 647004"/>
                <a:gd name="connsiteY22" fmla="*/ 172341 h 350753"/>
                <a:gd name="connsiteX23" fmla="*/ 49020 w 647004"/>
                <a:gd name="connsiteY23" fmla="*/ 79088 h 350753"/>
                <a:gd name="connsiteX24" fmla="*/ 256016 w 647004"/>
                <a:gd name="connsiteY24" fmla="*/ 55773 h 350753"/>
                <a:gd name="connsiteX25" fmla="*/ 339387 w 647004"/>
                <a:gd name="connsiteY25" fmla="*/ 6233 h 350753"/>
                <a:gd name="connsiteX26" fmla="*/ 388622 w 647004"/>
                <a:gd name="connsiteY26" fmla="*/ 40 h 350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47004" h="350753">
                  <a:moveTo>
                    <a:pt x="388622" y="40"/>
                  </a:moveTo>
                  <a:cubicBezTo>
                    <a:pt x="405512" y="404"/>
                    <a:pt x="422761" y="3320"/>
                    <a:pt x="440008" y="9150"/>
                  </a:cubicBezTo>
                  <a:cubicBezTo>
                    <a:pt x="486011" y="32458"/>
                    <a:pt x="509009" y="79088"/>
                    <a:pt x="532007" y="102397"/>
                  </a:cubicBezTo>
                  <a:cubicBezTo>
                    <a:pt x="578003" y="102397"/>
                    <a:pt x="624006" y="125712"/>
                    <a:pt x="647004" y="172341"/>
                  </a:cubicBezTo>
                  <a:cubicBezTo>
                    <a:pt x="647004" y="195650"/>
                    <a:pt x="647004" y="218965"/>
                    <a:pt x="647004" y="242280"/>
                  </a:cubicBezTo>
                  <a:cubicBezTo>
                    <a:pt x="601002" y="288903"/>
                    <a:pt x="555005" y="312218"/>
                    <a:pt x="509009" y="312218"/>
                  </a:cubicBezTo>
                  <a:cubicBezTo>
                    <a:pt x="440008" y="382156"/>
                    <a:pt x="348015" y="335527"/>
                    <a:pt x="279015" y="335527"/>
                  </a:cubicBezTo>
                  <a:cubicBezTo>
                    <a:pt x="325011" y="288903"/>
                    <a:pt x="417010" y="312218"/>
                    <a:pt x="463006" y="218965"/>
                  </a:cubicBezTo>
                  <a:cubicBezTo>
                    <a:pt x="463006" y="172341"/>
                    <a:pt x="440008" y="149026"/>
                    <a:pt x="394012" y="102397"/>
                  </a:cubicBezTo>
                  <a:cubicBezTo>
                    <a:pt x="348015" y="79088"/>
                    <a:pt x="302013" y="102397"/>
                    <a:pt x="256016" y="79088"/>
                  </a:cubicBezTo>
                  <a:cubicBezTo>
                    <a:pt x="210014" y="79088"/>
                    <a:pt x="164017" y="79088"/>
                    <a:pt x="118021" y="125712"/>
                  </a:cubicBezTo>
                  <a:cubicBezTo>
                    <a:pt x="118021" y="149026"/>
                    <a:pt x="118021" y="172341"/>
                    <a:pt x="118021" y="195650"/>
                  </a:cubicBezTo>
                  <a:cubicBezTo>
                    <a:pt x="164017" y="242280"/>
                    <a:pt x="187016" y="265588"/>
                    <a:pt x="233018" y="242280"/>
                  </a:cubicBezTo>
                  <a:cubicBezTo>
                    <a:pt x="256016" y="242280"/>
                    <a:pt x="256016" y="242280"/>
                    <a:pt x="279015" y="218965"/>
                  </a:cubicBezTo>
                  <a:cubicBezTo>
                    <a:pt x="279015" y="218965"/>
                    <a:pt x="256016" y="172341"/>
                    <a:pt x="210014" y="172341"/>
                  </a:cubicBezTo>
                  <a:cubicBezTo>
                    <a:pt x="210014" y="172341"/>
                    <a:pt x="187016" y="172341"/>
                    <a:pt x="187016" y="172341"/>
                  </a:cubicBezTo>
                  <a:cubicBezTo>
                    <a:pt x="187016" y="149026"/>
                    <a:pt x="210014" y="125712"/>
                    <a:pt x="210014" y="125712"/>
                  </a:cubicBezTo>
                  <a:cubicBezTo>
                    <a:pt x="279015" y="149026"/>
                    <a:pt x="302013" y="149026"/>
                    <a:pt x="371013" y="149026"/>
                  </a:cubicBezTo>
                  <a:cubicBezTo>
                    <a:pt x="371013" y="149026"/>
                    <a:pt x="394012" y="172341"/>
                    <a:pt x="394012" y="195650"/>
                  </a:cubicBezTo>
                  <a:cubicBezTo>
                    <a:pt x="394012" y="218965"/>
                    <a:pt x="371013" y="218965"/>
                    <a:pt x="371013" y="242280"/>
                  </a:cubicBezTo>
                  <a:cubicBezTo>
                    <a:pt x="325011" y="242280"/>
                    <a:pt x="279015" y="195650"/>
                    <a:pt x="256016" y="265588"/>
                  </a:cubicBezTo>
                  <a:cubicBezTo>
                    <a:pt x="210014" y="288903"/>
                    <a:pt x="164017" y="265588"/>
                    <a:pt x="118021" y="265588"/>
                  </a:cubicBezTo>
                  <a:cubicBezTo>
                    <a:pt x="95023" y="172341"/>
                    <a:pt x="-19974" y="265588"/>
                    <a:pt x="3024" y="172341"/>
                  </a:cubicBezTo>
                  <a:cubicBezTo>
                    <a:pt x="3024" y="125712"/>
                    <a:pt x="3024" y="79088"/>
                    <a:pt x="49020" y="79088"/>
                  </a:cubicBezTo>
                  <a:cubicBezTo>
                    <a:pt x="118021" y="32458"/>
                    <a:pt x="187016" y="79088"/>
                    <a:pt x="256016" y="55773"/>
                  </a:cubicBezTo>
                  <a:cubicBezTo>
                    <a:pt x="279015" y="32458"/>
                    <a:pt x="307767" y="14977"/>
                    <a:pt x="339387" y="6233"/>
                  </a:cubicBezTo>
                  <a:cubicBezTo>
                    <a:pt x="355200" y="1861"/>
                    <a:pt x="371732" y="-325"/>
                    <a:pt x="388622" y="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69" name="任意多边形 68"/>
            <p:cNvSpPr/>
            <p:nvPr/>
          </p:nvSpPr>
          <p:spPr>
            <a:xfrm>
              <a:off x="1805942" y="2640161"/>
              <a:ext cx="231991" cy="262910"/>
            </a:xfrm>
            <a:custGeom>
              <a:avLst/>
              <a:gdLst>
                <a:gd name="connsiteX0" fmla="*/ 215589 w 231991"/>
                <a:gd name="connsiteY0" fmla="*/ 92 h 262910"/>
                <a:gd name="connsiteX1" fmla="*/ 231991 w 231991"/>
                <a:gd name="connsiteY1" fmla="*/ 4773 h 262910"/>
                <a:gd name="connsiteX2" fmla="*/ 139194 w 231991"/>
                <a:gd name="connsiteY2" fmla="*/ 96979 h 262910"/>
                <a:gd name="connsiteX3" fmla="*/ 162394 w 231991"/>
                <a:gd name="connsiteY3" fmla="*/ 212231 h 262910"/>
                <a:gd name="connsiteX4" fmla="*/ 208792 w 231991"/>
                <a:gd name="connsiteY4" fmla="*/ 258331 h 262910"/>
                <a:gd name="connsiteX5" fmla="*/ 0 w 231991"/>
                <a:gd name="connsiteY5" fmla="*/ 166131 h 262910"/>
                <a:gd name="connsiteX6" fmla="*/ 23199 w 231991"/>
                <a:gd name="connsiteY6" fmla="*/ 73926 h 262910"/>
                <a:gd name="connsiteX7" fmla="*/ 115995 w 231991"/>
                <a:gd name="connsiteY7" fmla="*/ 27826 h 262910"/>
                <a:gd name="connsiteX8" fmla="*/ 215589 w 231991"/>
                <a:gd name="connsiteY8" fmla="*/ 92 h 262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1990" h="262910">
                  <a:moveTo>
                    <a:pt x="215589" y="92"/>
                  </a:moveTo>
                  <a:cubicBezTo>
                    <a:pt x="220754" y="452"/>
                    <a:pt x="226191" y="1892"/>
                    <a:pt x="231991" y="4773"/>
                  </a:cubicBezTo>
                  <a:cubicBezTo>
                    <a:pt x="185593" y="27826"/>
                    <a:pt x="162394" y="50879"/>
                    <a:pt x="139194" y="96979"/>
                  </a:cubicBezTo>
                  <a:cubicBezTo>
                    <a:pt x="139194" y="143078"/>
                    <a:pt x="139194" y="166131"/>
                    <a:pt x="162394" y="212231"/>
                  </a:cubicBezTo>
                  <a:cubicBezTo>
                    <a:pt x="185593" y="212231"/>
                    <a:pt x="208792" y="235284"/>
                    <a:pt x="208792" y="258331"/>
                  </a:cubicBezTo>
                  <a:cubicBezTo>
                    <a:pt x="115995" y="281384"/>
                    <a:pt x="46398" y="212231"/>
                    <a:pt x="0" y="166131"/>
                  </a:cubicBezTo>
                  <a:cubicBezTo>
                    <a:pt x="0" y="120032"/>
                    <a:pt x="0" y="96979"/>
                    <a:pt x="23199" y="73926"/>
                  </a:cubicBezTo>
                  <a:cubicBezTo>
                    <a:pt x="46398" y="50879"/>
                    <a:pt x="69597" y="27826"/>
                    <a:pt x="115995" y="27826"/>
                  </a:cubicBezTo>
                  <a:cubicBezTo>
                    <a:pt x="156594" y="47997"/>
                    <a:pt x="179431" y="-2426"/>
                    <a:pt x="215589" y="9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2018600" y="2641219"/>
              <a:ext cx="386653" cy="355522"/>
            </a:xfrm>
            <a:custGeom>
              <a:avLst/>
              <a:gdLst>
                <a:gd name="connsiteX0" fmla="*/ 272928 w 386653"/>
                <a:gd name="connsiteY0" fmla="*/ 0 h 355522"/>
                <a:gd name="connsiteX1" fmla="*/ 295677 w 386653"/>
                <a:gd name="connsiteY1" fmla="*/ 0 h 355522"/>
                <a:gd name="connsiteX2" fmla="*/ 181952 w 386653"/>
                <a:gd name="connsiteY2" fmla="*/ 116562 h 355522"/>
                <a:gd name="connsiteX3" fmla="*/ 227443 w 386653"/>
                <a:gd name="connsiteY3" fmla="*/ 256445 h 355522"/>
                <a:gd name="connsiteX4" fmla="*/ 363904 w 386653"/>
                <a:gd name="connsiteY4" fmla="*/ 303069 h 355522"/>
                <a:gd name="connsiteX5" fmla="*/ 386653 w 386653"/>
                <a:gd name="connsiteY5" fmla="*/ 326384 h 355522"/>
                <a:gd name="connsiteX6" fmla="*/ 363904 w 386653"/>
                <a:gd name="connsiteY6" fmla="*/ 326384 h 355522"/>
                <a:gd name="connsiteX7" fmla="*/ 68234 w 386653"/>
                <a:gd name="connsiteY7" fmla="*/ 279754 h 355522"/>
                <a:gd name="connsiteX8" fmla="*/ 68234 w 386653"/>
                <a:gd name="connsiteY8" fmla="*/ 209816 h 355522"/>
                <a:gd name="connsiteX9" fmla="*/ 0 w 386653"/>
                <a:gd name="connsiteY9" fmla="*/ 116562 h 355522"/>
                <a:gd name="connsiteX10" fmla="*/ 272928 w 386653"/>
                <a:gd name="connsiteY10" fmla="*/ 0 h 35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6653" h="355522">
                  <a:moveTo>
                    <a:pt x="272928" y="0"/>
                  </a:moveTo>
                  <a:cubicBezTo>
                    <a:pt x="295677" y="0"/>
                    <a:pt x="295677" y="0"/>
                    <a:pt x="295677" y="0"/>
                  </a:cubicBezTo>
                  <a:cubicBezTo>
                    <a:pt x="250186" y="23315"/>
                    <a:pt x="204695" y="46624"/>
                    <a:pt x="181952" y="116562"/>
                  </a:cubicBezTo>
                  <a:cubicBezTo>
                    <a:pt x="181952" y="163192"/>
                    <a:pt x="181952" y="209816"/>
                    <a:pt x="227443" y="256445"/>
                  </a:cubicBezTo>
                  <a:cubicBezTo>
                    <a:pt x="272928" y="279754"/>
                    <a:pt x="318419" y="279754"/>
                    <a:pt x="363904" y="303069"/>
                  </a:cubicBezTo>
                  <a:cubicBezTo>
                    <a:pt x="363904" y="326384"/>
                    <a:pt x="386653" y="326384"/>
                    <a:pt x="386653" y="326384"/>
                  </a:cubicBezTo>
                  <a:cubicBezTo>
                    <a:pt x="363904" y="326384"/>
                    <a:pt x="363904" y="326384"/>
                    <a:pt x="363904" y="326384"/>
                  </a:cubicBezTo>
                  <a:cubicBezTo>
                    <a:pt x="272928" y="349692"/>
                    <a:pt x="136467" y="396322"/>
                    <a:pt x="68234" y="279754"/>
                  </a:cubicBezTo>
                  <a:cubicBezTo>
                    <a:pt x="45485" y="256445"/>
                    <a:pt x="90976" y="233130"/>
                    <a:pt x="68234" y="209816"/>
                  </a:cubicBezTo>
                  <a:cubicBezTo>
                    <a:pt x="45485" y="186507"/>
                    <a:pt x="0" y="163192"/>
                    <a:pt x="0" y="116562"/>
                  </a:cubicBezTo>
                  <a:cubicBezTo>
                    <a:pt x="45485" y="23315"/>
                    <a:pt x="159210" y="0"/>
                    <a:pt x="27292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1" name="任意多边形 70"/>
            <p:cNvSpPr/>
            <p:nvPr/>
          </p:nvSpPr>
          <p:spPr>
            <a:xfrm>
              <a:off x="1543103" y="2656433"/>
              <a:ext cx="311173" cy="284545"/>
            </a:xfrm>
            <a:custGeom>
              <a:avLst/>
              <a:gdLst>
                <a:gd name="connsiteX0" fmla="*/ 175174 w 311173"/>
                <a:gd name="connsiteY0" fmla="*/ 31 h 284545"/>
                <a:gd name="connsiteX1" fmla="*/ 242818 w 311173"/>
                <a:gd name="connsiteY1" fmla="*/ 8583 h 284545"/>
                <a:gd name="connsiteX2" fmla="*/ 220033 w 311173"/>
                <a:gd name="connsiteY2" fmla="*/ 151346 h 284545"/>
                <a:gd name="connsiteX3" fmla="*/ 311173 w 311173"/>
                <a:gd name="connsiteY3" fmla="*/ 270313 h 284545"/>
                <a:gd name="connsiteX4" fmla="*/ 37752 w 311173"/>
                <a:gd name="connsiteY4" fmla="*/ 222728 h 284545"/>
                <a:gd name="connsiteX5" fmla="*/ 14967 w 311173"/>
                <a:gd name="connsiteY5" fmla="*/ 103754 h 284545"/>
                <a:gd name="connsiteX6" fmla="*/ 175174 w 311173"/>
                <a:gd name="connsiteY6" fmla="*/ 31 h 284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1173" h="284545">
                  <a:moveTo>
                    <a:pt x="175174" y="31"/>
                  </a:moveTo>
                  <a:cubicBezTo>
                    <a:pt x="197248" y="-340"/>
                    <a:pt x="220033" y="2634"/>
                    <a:pt x="242818" y="8583"/>
                  </a:cubicBezTo>
                  <a:cubicBezTo>
                    <a:pt x="220033" y="56169"/>
                    <a:pt x="197248" y="103754"/>
                    <a:pt x="220033" y="151346"/>
                  </a:cubicBezTo>
                  <a:cubicBezTo>
                    <a:pt x="242818" y="198932"/>
                    <a:pt x="265603" y="246517"/>
                    <a:pt x="311173" y="270313"/>
                  </a:cubicBezTo>
                  <a:cubicBezTo>
                    <a:pt x="220033" y="294109"/>
                    <a:pt x="106107" y="294109"/>
                    <a:pt x="37752" y="222728"/>
                  </a:cubicBezTo>
                  <a:cubicBezTo>
                    <a:pt x="-7818" y="198932"/>
                    <a:pt x="-7818" y="127550"/>
                    <a:pt x="14967" y="103754"/>
                  </a:cubicBezTo>
                  <a:cubicBezTo>
                    <a:pt x="49145" y="32376"/>
                    <a:pt x="108955" y="1146"/>
                    <a:pt x="175174" y="3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2" name="任意多边形 71"/>
            <p:cNvSpPr/>
            <p:nvPr/>
          </p:nvSpPr>
          <p:spPr>
            <a:xfrm>
              <a:off x="2917570" y="2737882"/>
              <a:ext cx="177922" cy="237440"/>
            </a:xfrm>
            <a:custGeom>
              <a:avLst/>
              <a:gdLst>
                <a:gd name="connsiteX0" fmla="*/ 22956 w 177922"/>
                <a:gd name="connsiteY0" fmla="*/ 0 h 237440"/>
                <a:gd name="connsiteX1" fmla="*/ 160701 w 177922"/>
                <a:gd name="connsiteY1" fmla="*/ 68544 h 237440"/>
                <a:gd name="connsiteX2" fmla="*/ 160701 w 177922"/>
                <a:gd name="connsiteY2" fmla="*/ 182780 h 237440"/>
                <a:gd name="connsiteX3" fmla="*/ 0 w 177922"/>
                <a:gd name="connsiteY3" fmla="*/ 228478 h 237440"/>
                <a:gd name="connsiteX4" fmla="*/ 45917 w 177922"/>
                <a:gd name="connsiteY4" fmla="*/ 91390 h 237440"/>
                <a:gd name="connsiteX5" fmla="*/ 22956 w 177922"/>
                <a:gd name="connsiteY5" fmla="*/ 0 h 23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7922" h="237440">
                  <a:moveTo>
                    <a:pt x="22956" y="0"/>
                  </a:moveTo>
                  <a:cubicBezTo>
                    <a:pt x="91828" y="0"/>
                    <a:pt x="114790" y="45692"/>
                    <a:pt x="160701" y="68544"/>
                  </a:cubicBezTo>
                  <a:cubicBezTo>
                    <a:pt x="183663" y="114236"/>
                    <a:pt x="183663" y="159934"/>
                    <a:pt x="160701" y="182780"/>
                  </a:cubicBezTo>
                  <a:cubicBezTo>
                    <a:pt x="114790" y="228478"/>
                    <a:pt x="45917" y="251324"/>
                    <a:pt x="0" y="228478"/>
                  </a:cubicBezTo>
                  <a:cubicBezTo>
                    <a:pt x="22956" y="182780"/>
                    <a:pt x="45917" y="137088"/>
                    <a:pt x="45917" y="91390"/>
                  </a:cubicBezTo>
                  <a:cubicBezTo>
                    <a:pt x="22956" y="0"/>
                    <a:pt x="22956" y="0"/>
                    <a:pt x="2295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3" name="任意多边形 72"/>
            <p:cNvSpPr/>
            <p:nvPr/>
          </p:nvSpPr>
          <p:spPr>
            <a:xfrm>
              <a:off x="3101227" y="2737882"/>
              <a:ext cx="233011" cy="234188"/>
            </a:xfrm>
            <a:custGeom>
              <a:avLst/>
              <a:gdLst>
                <a:gd name="connsiteX0" fmla="*/ 0 w 233011"/>
                <a:gd name="connsiteY0" fmla="*/ 0 h 234188"/>
                <a:gd name="connsiteX1" fmla="*/ 228472 w 233011"/>
                <a:gd name="connsiteY1" fmla="*/ 114236 h 234188"/>
                <a:gd name="connsiteX2" fmla="*/ 137082 w 233011"/>
                <a:gd name="connsiteY2" fmla="*/ 228478 h 234188"/>
                <a:gd name="connsiteX3" fmla="*/ 22846 w 233011"/>
                <a:gd name="connsiteY3" fmla="*/ 205626 h 234188"/>
                <a:gd name="connsiteX4" fmla="*/ 22846 w 233011"/>
                <a:gd name="connsiteY4" fmla="*/ 45692 h 234188"/>
                <a:gd name="connsiteX5" fmla="*/ 0 w 233011"/>
                <a:gd name="connsiteY5" fmla="*/ 22846 h 234188"/>
                <a:gd name="connsiteX6" fmla="*/ 0 w 233011"/>
                <a:gd name="connsiteY6" fmla="*/ 0 h 234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011" h="234188">
                  <a:moveTo>
                    <a:pt x="0" y="0"/>
                  </a:moveTo>
                  <a:cubicBezTo>
                    <a:pt x="91390" y="0"/>
                    <a:pt x="205626" y="22846"/>
                    <a:pt x="228472" y="114236"/>
                  </a:cubicBezTo>
                  <a:cubicBezTo>
                    <a:pt x="251324" y="182780"/>
                    <a:pt x="182780" y="205626"/>
                    <a:pt x="137082" y="228478"/>
                  </a:cubicBezTo>
                  <a:cubicBezTo>
                    <a:pt x="114236" y="228478"/>
                    <a:pt x="45692" y="251324"/>
                    <a:pt x="22846" y="205626"/>
                  </a:cubicBezTo>
                  <a:cubicBezTo>
                    <a:pt x="68544" y="159934"/>
                    <a:pt x="68544" y="91390"/>
                    <a:pt x="22846" y="45692"/>
                  </a:cubicBezTo>
                  <a:cubicBezTo>
                    <a:pt x="0" y="22846"/>
                    <a:pt x="0" y="22846"/>
                    <a:pt x="0" y="22846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4" name="任意多边形 73"/>
            <p:cNvSpPr/>
            <p:nvPr/>
          </p:nvSpPr>
          <p:spPr>
            <a:xfrm>
              <a:off x="1573950" y="2989206"/>
              <a:ext cx="347987" cy="349474"/>
            </a:xfrm>
            <a:custGeom>
              <a:avLst/>
              <a:gdLst>
                <a:gd name="connsiteX0" fmla="*/ 278390 w 347987"/>
                <a:gd name="connsiteY0" fmla="*/ 0 h 349474"/>
                <a:gd name="connsiteX1" fmla="*/ 231992 w 347987"/>
                <a:gd name="connsiteY1" fmla="*/ 214596 h 349474"/>
                <a:gd name="connsiteX2" fmla="*/ 347987 w 347987"/>
                <a:gd name="connsiteY2" fmla="*/ 309968 h 349474"/>
                <a:gd name="connsiteX3" fmla="*/ 115996 w 347987"/>
                <a:gd name="connsiteY3" fmla="*/ 333812 h 349474"/>
                <a:gd name="connsiteX4" fmla="*/ 0 w 347987"/>
                <a:gd name="connsiteY4" fmla="*/ 214596 h 349474"/>
                <a:gd name="connsiteX5" fmla="*/ 115996 w 347987"/>
                <a:gd name="connsiteY5" fmla="*/ 47690 h 349474"/>
                <a:gd name="connsiteX6" fmla="*/ 278390 w 347987"/>
                <a:gd name="connsiteY6" fmla="*/ 0 h 349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7987" h="349474">
                  <a:moveTo>
                    <a:pt x="278390" y="0"/>
                  </a:moveTo>
                  <a:cubicBezTo>
                    <a:pt x="231992" y="71528"/>
                    <a:pt x="208792" y="166906"/>
                    <a:pt x="231992" y="214596"/>
                  </a:cubicBezTo>
                  <a:cubicBezTo>
                    <a:pt x="278390" y="262279"/>
                    <a:pt x="301589" y="286123"/>
                    <a:pt x="347987" y="309968"/>
                  </a:cubicBezTo>
                  <a:cubicBezTo>
                    <a:pt x="278390" y="357657"/>
                    <a:pt x="185593" y="357657"/>
                    <a:pt x="115996" y="333812"/>
                  </a:cubicBezTo>
                  <a:cubicBezTo>
                    <a:pt x="69598" y="309968"/>
                    <a:pt x="0" y="262279"/>
                    <a:pt x="0" y="214596"/>
                  </a:cubicBezTo>
                  <a:cubicBezTo>
                    <a:pt x="23199" y="143062"/>
                    <a:pt x="69598" y="71528"/>
                    <a:pt x="115996" y="47690"/>
                  </a:cubicBezTo>
                  <a:cubicBezTo>
                    <a:pt x="162394" y="23845"/>
                    <a:pt x="231992" y="0"/>
                    <a:pt x="27839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5" name="任意多边形 74"/>
            <p:cNvSpPr/>
            <p:nvPr/>
          </p:nvSpPr>
          <p:spPr>
            <a:xfrm>
              <a:off x="1854276" y="2989207"/>
              <a:ext cx="299659" cy="325539"/>
            </a:xfrm>
            <a:custGeom>
              <a:avLst/>
              <a:gdLst>
                <a:gd name="connsiteX0" fmla="*/ 115253 w 299659"/>
                <a:gd name="connsiteY0" fmla="*/ 0 h 325539"/>
                <a:gd name="connsiteX1" fmla="*/ 207453 w 299659"/>
                <a:gd name="connsiteY1" fmla="*/ 23845 h 325539"/>
                <a:gd name="connsiteX2" fmla="*/ 161353 w 299659"/>
                <a:gd name="connsiteY2" fmla="*/ 143062 h 325539"/>
                <a:gd name="connsiteX3" fmla="*/ 253559 w 299659"/>
                <a:gd name="connsiteY3" fmla="*/ 286123 h 325539"/>
                <a:gd name="connsiteX4" fmla="*/ 299659 w 299659"/>
                <a:gd name="connsiteY4" fmla="*/ 309968 h 325539"/>
                <a:gd name="connsiteX5" fmla="*/ 138300 w 299659"/>
                <a:gd name="connsiteY5" fmla="*/ 286123 h 325539"/>
                <a:gd name="connsiteX6" fmla="*/ 92200 w 299659"/>
                <a:gd name="connsiteY6" fmla="*/ 238440 h 325539"/>
                <a:gd name="connsiteX7" fmla="*/ 0 w 299659"/>
                <a:gd name="connsiteY7" fmla="*/ 166906 h 325539"/>
                <a:gd name="connsiteX8" fmla="*/ 115253 w 299659"/>
                <a:gd name="connsiteY8" fmla="*/ 0 h 32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9659" h="325539">
                  <a:moveTo>
                    <a:pt x="115253" y="0"/>
                  </a:moveTo>
                  <a:cubicBezTo>
                    <a:pt x="207453" y="23845"/>
                    <a:pt x="207453" y="23845"/>
                    <a:pt x="207453" y="23845"/>
                  </a:cubicBezTo>
                  <a:cubicBezTo>
                    <a:pt x="161353" y="47690"/>
                    <a:pt x="161353" y="95373"/>
                    <a:pt x="161353" y="143062"/>
                  </a:cubicBezTo>
                  <a:cubicBezTo>
                    <a:pt x="161353" y="190751"/>
                    <a:pt x="184406" y="262279"/>
                    <a:pt x="253559" y="286123"/>
                  </a:cubicBezTo>
                  <a:cubicBezTo>
                    <a:pt x="299659" y="309968"/>
                    <a:pt x="299659" y="309968"/>
                    <a:pt x="299659" y="309968"/>
                  </a:cubicBezTo>
                  <a:cubicBezTo>
                    <a:pt x="253559" y="309968"/>
                    <a:pt x="184406" y="357657"/>
                    <a:pt x="138300" y="286123"/>
                  </a:cubicBezTo>
                  <a:cubicBezTo>
                    <a:pt x="138300" y="262279"/>
                    <a:pt x="115253" y="238440"/>
                    <a:pt x="92200" y="238440"/>
                  </a:cubicBezTo>
                  <a:cubicBezTo>
                    <a:pt x="46100" y="238440"/>
                    <a:pt x="23047" y="214596"/>
                    <a:pt x="0" y="166906"/>
                  </a:cubicBezTo>
                  <a:cubicBezTo>
                    <a:pt x="0" y="119217"/>
                    <a:pt x="46100" y="47690"/>
                    <a:pt x="11525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6" name="任意多边形 75"/>
            <p:cNvSpPr/>
            <p:nvPr/>
          </p:nvSpPr>
          <p:spPr>
            <a:xfrm>
              <a:off x="2366587" y="3018203"/>
              <a:ext cx="618644" cy="347987"/>
            </a:xfrm>
            <a:custGeom>
              <a:avLst/>
              <a:gdLst>
                <a:gd name="connsiteX0" fmla="*/ 504079 w 618644"/>
                <a:gd name="connsiteY0" fmla="*/ 0 h 347987"/>
                <a:gd name="connsiteX1" fmla="*/ 572818 w 618644"/>
                <a:gd name="connsiteY1" fmla="*/ 46399 h 347987"/>
                <a:gd name="connsiteX2" fmla="*/ 618644 w 618644"/>
                <a:gd name="connsiteY2" fmla="*/ 185593 h 347987"/>
                <a:gd name="connsiteX3" fmla="*/ 435341 w 618644"/>
                <a:gd name="connsiteY3" fmla="*/ 278390 h 347987"/>
                <a:gd name="connsiteX4" fmla="*/ 366602 w 618644"/>
                <a:gd name="connsiteY4" fmla="*/ 324788 h 347987"/>
                <a:gd name="connsiteX5" fmla="*/ 252037 w 618644"/>
                <a:gd name="connsiteY5" fmla="*/ 347987 h 347987"/>
                <a:gd name="connsiteX6" fmla="*/ 68739 w 618644"/>
                <a:gd name="connsiteY6" fmla="*/ 324788 h 347987"/>
                <a:gd name="connsiteX7" fmla="*/ 0 w 618644"/>
                <a:gd name="connsiteY7" fmla="*/ 255191 h 347987"/>
                <a:gd name="connsiteX8" fmla="*/ 68739 w 618644"/>
                <a:gd name="connsiteY8" fmla="*/ 255191 h 347987"/>
                <a:gd name="connsiteX9" fmla="*/ 160385 w 618644"/>
                <a:gd name="connsiteY9" fmla="*/ 324788 h 347987"/>
                <a:gd name="connsiteX10" fmla="*/ 320776 w 618644"/>
                <a:gd name="connsiteY10" fmla="*/ 231992 h 347987"/>
                <a:gd name="connsiteX11" fmla="*/ 412428 w 618644"/>
                <a:gd name="connsiteY11" fmla="*/ 185593 h 347987"/>
                <a:gd name="connsiteX12" fmla="*/ 389515 w 618644"/>
                <a:gd name="connsiteY12" fmla="*/ 69598 h 347987"/>
                <a:gd name="connsiteX13" fmla="*/ 274950 w 618644"/>
                <a:gd name="connsiteY13" fmla="*/ 46399 h 347987"/>
                <a:gd name="connsiteX14" fmla="*/ 389515 w 618644"/>
                <a:gd name="connsiteY14" fmla="*/ 23200 h 347987"/>
                <a:gd name="connsiteX15" fmla="*/ 504079 w 618644"/>
                <a:gd name="connsiteY15" fmla="*/ 0 h 347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8644" h="347987">
                  <a:moveTo>
                    <a:pt x="504079" y="0"/>
                  </a:moveTo>
                  <a:cubicBezTo>
                    <a:pt x="504079" y="46399"/>
                    <a:pt x="549905" y="46399"/>
                    <a:pt x="572818" y="46399"/>
                  </a:cubicBezTo>
                  <a:cubicBezTo>
                    <a:pt x="595731" y="92797"/>
                    <a:pt x="618644" y="139195"/>
                    <a:pt x="618644" y="185593"/>
                  </a:cubicBezTo>
                  <a:cubicBezTo>
                    <a:pt x="572818" y="255191"/>
                    <a:pt x="504079" y="278390"/>
                    <a:pt x="435341" y="278390"/>
                  </a:cubicBezTo>
                  <a:cubicBezTo>
                    <a:pt x="435341" y="324788"/>
                    <a:pt x="389515" y="324788"/>
                    <a:pt x="366602" y="324788"/>
                  </a:cubicBezTo>
                  <a:cubicBezTo>
                    <a:pt x="320776" y="278390"/>
                    <a:pt x="297863" y="347987"/>
                    <a:pt x="252037" y="347987"/>
                  </a:cubicBezTo>
                  <a:cubicBezTo>
                    <a:pt x="183298" y="324788"/>
                    <a:pt x="137478" y="324788"/>
                    <a:pt x="68739" y="324788"/>
                  </a:cubicBezTo>
                  <a:cubicBezTo>
                    <a:pt x="68739" y="301589"/>
                    <a:pt x="22913" y="278390"/>
                    <a:pt x="0" y="255191"/>
                  </a:cubicBezTo>
                  <a:cubicBezTo>
                    <a:pt x="0" y="255191"/>
                    <a:pt x="45826" y="231992"/>
                    <a:pt x="68739" y="255191"/>
                  </a:cubicBezTo>
                  <a:cubicBezTo>
                    <a:pt x="91652" y="278390"/>
                    <a:pt x="114565" y="301589"/>
                    <a:pt x="160385" y="324788"/>
                  </a:cubicBezTo>
                  <a:cubicBezTo>
                    <a:pt x="229124" y="301589"/>
                    <a:pt x="274950" y="278390"/>
                    <a:pt x="320776" y="231992"/>
                  </a:cubicBezTo>
                  <a:cubicBezTo>
                    <a:pt x="343689" y="231992"/>
                    <a:pt x="389515" y="208793"/>
                    <a:pt x="412428" y="185593"/>
                  </a:cubicBezTo>
                  <a:cubicBezTo>
                    <a:pt x="412428" y="139195"/>
                    <a:pt x="412428" y="115996"/>
                    <a:pt x="389515" y="69598"/>
                  </a:cubicBezTo>
                  <a:cubicBezTo>
                    <a:pt x="366602" y="46399"/>
                    <a:pt x="320776" y="46399"/>
                    <a:pt x="274950" y="46399"/>
                  </a:cubicBezTo>
                  <a:cubicBezTo>
                    <a:pt x="320776" y="23200"/>
                    <a:pt x="366602" y="46399"/>
                    <a:pt x="389515" y="23200"/>
                  </a:cubicBezTo>
                  <a:cubicBezTo>
                    <a:pt x="412428" y="0"/>
                    <a:pt x="458254" y="0"/>
                    <a:pt x="50407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7" name="任意多边形 76"/>
            <p:cNvSpPr/>
            <p:nvPr/>
          </p:nvSpPr>
          <p:spPr>
            <a:xfrm>
              <a:off x="2998678" y="3018202"/>
              <a:ext cx="170216" cy="251324"/>
            </a:xfrm>
            <a:custGeom>
              <a:avLst/>
              <a:gdLst>
                <a:gd name="connsiteX0" fmla="*/ 32470 w 170216"/>
                <a:gd name="connsiteY0" fmla="*/ 0 h 251324"/>
                <a:gd name="connsiteX1" fmla="*/ 147254 w 170216"/>
                <a:gd name="connsiteY1" fmla="*/ 45692 h 251324"/>
                <a:gd name="connsiteX2" fmla="*/ 170216 w 170216"/>
                <a:gd name="connsiteY2" fmla="*/ 114236 h 251324"/>
                <a:gd name="connsiteX3" fmla="*/ 78382 w 170216"/>
                <a:gd name="connsiteY3" fmla="*/ 228478 h 251324"/>
                <a:gd name="connsiteX4" fmla="*/ 9509 w 170216"/>
                <a:gd name="connsiteY4" fmla="*/ 251324 h 251324"/>
                <a:gd name="connsiteX5" fmla="*/ 32470 w 170216"/>
                <a:gd name="connsiteY5" fmla="*/ 91390 h 251324"/>
                <a:gd name="connsiteX6" fmla="*/ 9509 w 170216"/>
                <a:gd name="connsiteY6" fmla="*/ 22846 h 251324"/>
                <a:gd name="connsiteX7" fmla="*/ 32470 w 170216"/>
                <a:gd name="connsiteY7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216" h="251324">
                  <a:moveTo>
                    <a:pt x="32470" y="0"/>
                  </a:moveTo>
                  <a:cubicBezTo>
                    <a:pt x="78382" y="0"/>
                    <a:pt x="124299" y="22846"/>
                    <a:pt x="147254" y="45692"/>
                  </a:cubicBezTo>
                  <a:cubicBezTo>
                    <a:pt x="170216" y="68544"/>
                    <a:pt x="170216" y="91390"/>
                    <a:pt x="170216" y="114236"/>
                  </a:cubicBezTo>
                  <a:cubicBezTo>
                    <a:pt x="170216" y="182780"/>
                    <a:pt x="124299" y="228478"/>
                    <a:pt x="78382" y="228478"/>
                  </a:cubicBezTo>
                  <a:cubicBezTo>
                    <a:pt x="55426" y="251324"/>
                    <a:pt x="32470" y="251324"/>
                    <a:pt x="9509" y="251324"/>
                  </a:cubicBezTo>
                  <a:cubicBezTo>
                    <a:pt x="55426" y="205626"/>
                    <a:pt x="55426" y="137088"/>
                    <a:pt x="32470" y="91390"/>
                  </a:cubicBezTo>
                  <a:cubicBezTo>
                    <a:pt x="9509" y="22846"/>
                    <a:pt x="9509" y="22846"/>
                    <a:pt x="9509" y="22846"/>
                  </a:cubicBezTo>
                  <a:cubicBezTo>
                    <a:pt x="-13447" y="0"/>
                    <a:pt x="9509" y="0"/>
                    <a:pt x="3247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8" name="任意多边形 77"/>
            <p:cNvSpPr/>
            <p:nvPr/>
          </p:nvSpPr>
          <p:spPr>
            <a:xfrm>
              <a:off x="2066935" y="3037535"/>
              <a:ext cx="202995" cy="204550"/>
            </a:xfrm>
            <a:custGeom>
              <a:avLst/>
              <a:gdLst>
                <a:gd name="connsiteX0" fmla="*/ 67661 w 202995"/>
                <a:gd name="connsiteY0" fmla="*/ 0 h 204550"/>
                <a:gd name="connsiteX1" fmla="*/ 180442 w 202995"/>
                <a:gd name="connsiteY1" fmla="*/ 23625 h 204550"/>
                <a:gd name="connsiteX2" fmla="*/ 180442 w 202995"/>
                <a:gd name="connsiteY2" fmla="*/ 141770 h 204550"/>
                <a:gd name="connsiteX3" fmla="*/ 202995 w 202995"/>
                <a:gd name="connsiteY3" fmla="*/ 189027 h 204550"/>
                <a:gd name="connsiteX4" fmla="*/ 45107 w 202995"/>
                <a:gd name="connsiteY4" fmla="*/ 165402 h 204550"/>
                <a:gd name="connsiteX5" fmla="*/ 0 w 202995"/>
                <a:gd name="connsiteY5" fmla="*/ 70888 h 204550"/>
                <a:gd name="connsiteX6" fmla="*/ 67661 w 202995"/>
                <a:gd name="connsiteY6" fmla="*/ 0 h 20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2995" h="204550">
                  <a:moveTo>
                    <a:pt x="67661" y="0"/>
                  </a:moveTo>
                  <a:cubicBezTo>
                    <a:pt x="112775" y="0"/>
                    <a:pt x="135328" y="23625"/>
                    <a:pt x="180442" y="23625"/>
                  </a:cubicBezTo>
                  <a:cubicBezTo>
                    <a:pt x="157882" y="70888"/>
                    <a:pt x="157882" y="118145"/>
                    <a:pt x="180442" y="141770"/>
                  </a:cubicBezTo>
                  <a:cubicBezTo>
                    <a:pt x="180442" y="165402"/>
                    <a:pt x="202995" y="189027"/>
                    <a:pt x="202995" y="189027"/>
                  </a:cubicBezTo>
                  <a:cubicBezTo>
                    <a:pt x="157882" y="212659"/>
                    <a:pt x="90221" y="212659"/>
                    <a:pt x="45107" y="165402"/>
                  </a:cubicBezTo>
                  <a:cubicBezTo>
                    <a:pt x="0" y="141770"/>
                    <a:pt x="0" y="118145"/>
                    <a:pt x="0" y="70888"/>
                  </a:cubicBezTo>
                  <a:cubicBezTo>
                    <a:pt x="0" y="23625"/>
                    <a:pt x="45107" y="23625"/>
                    <a:pt x="6766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79" name="任意多边形 78"/>
            <p:cNvSpPr/>
            <p:nvPr/>
          </p:nvSpPr>
          <p:spPr>
            <a:xfrm>
              <a:off x="2289257" y="3037536"/>
              <a:ext cx="444650" cy="226191"/>
            </a:xfrm>
            <a:custGeom>
              <a:avLst/>
              <a:gdLst>
                <a:gd name="connsiteX0" fmla="*/ 93606 w 444650"/>
                <a:gd name="connsiteY0" fmla="*/ 0 h 226191"/>
                <a:gd name="connsiteX1" fmla="*/ 163819 w 444650"/>
                <a:gd name="connsiteY1" fmla="*/ 0 h 226191"/>
                <a:gd name="connsiteX2" fmla="*/ 163819 w 444650"/>
                <a:gd name="connsiteY2" fmla="*/ 139195 h 226191"/>
                <a:gd name="connsiteX3" fmla="*/ 257425 w 444650"/>
                <a:gd name="connsiteY3" fmla="*/ 162394 h 226191"/>
                <a:gd name="connsiteX4" fmla="*/ 257425 w 444650"/>
                <a:gd name="connsiteY4" fmla="*/ 115996 h 226191"/>
                <a:gd name="connsiteX5" fmla="*/ 187219 w 444650"/>
                <a:gd name="connsiteY5" fmla="*/ 69597 h 226191"/>
                <a:gd name="connsiteX6" fmla="*/ 234025 w 444650"/>
                <a:gd name="connsiteY6" fmla="*/ 23199 h 226191"/>
                <a:gd name="connsiteX7" fmla="*/ 351038 w 444650"/>
                <a:gd name="connsiteY7" fmla="*/ 92797 h 226191"/>
                <a:gd name="connsiteX8" fmla="*/ 444650 w 444650"/>
                <a:gd name="connsiteY8" fmla="*/ 115996 h 226191"/>
                <a:gd name="connsiteX9" fmla="*/ 421244 w 444650"/>
                <a:gd name="connsiteY9" fmla="*/ 162394 h 226191"/>
                <a:gd name="connsiteX10" fmla="*/ 304231 w 444650"/>
                <a:gd name="connsiteY10" fmla="*/ 208792 h 226191"/>
                <a:gd name="connsiteX11" fmla="*/ 210625 w 444650"/>
                <a:gd name="connsiteY11" fmla="*/ 208792 h 226191"/>
                <a:gd name="connsiteX12" fmla="*/ 117013 w 444650"/>
                <a:gd name="connsiteY12" fmla="*/ 162394 h 226191"/>
                <a:gd name="connsiteX13" fmla="*/ 0 w 444650"/>
                <a:gd name="connsiteY13" fmla="*/ 139195 h 226191"/>
                <a:gd name="connsiteX14" fmla="*/ 0 w 444650"/>
                <a:gd name="connsiteY14" fmla="*/ 69597 h 226191"/>
                <a:gd name="connsiteX15" fmla="*/ 93606 w 444650"/>
                <a:gd name="connsiteY15" fmla="*/ 0 h 226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4649" h="226191">
                  <a:moveTo>
                    <a:pt x="93606" y="0"/>
                  </a:moveTo>
                  <a:cubicBezTo>
                    <a:pt x="117013" y="0"/>
                    <a:pt x="140413" y="0"/>
                    <a:pt x="163819" y="0"/>
                  </a:cubicBezTo>
                  <a:cubicBezTo>
                    <a:pt x="140413" y="46398"/>
                    <a:pt x="140413" y="92797"/>
                    <a:pt x="163819" y="139195"/>
                  </a:cubicBezTo>
                  <a:cubicBezTo>
                    <a:pt x="187219" y="162394"/>
                    <a:pt x="210625" y="185593"/>
                    <a:pt x="257425" y="162394"/>
                  </a:cubicBezTo>
                  <a:cubicBezTo>
                    <a:pt x="257425" y="162394"/>
                    <a:pt x="257425" y="139195"/>
                    <a:pt x="257425" y="115996"/>
                  </a:cubicBezTo>
                  <a:cubicBezTo>
                    <a:pt x="234025" y="115996"/>
                    <a:pt x="187219" y="115996"/>
                    <a:pt x="187219" y="69597"/>
                  </a:cubicBezTo>
                  <a:cubicBezTo>
                    <a:pt x="187219" y="69597"/>
                    <a:pt x="210625" y="23199"/>
                    <a:pt x="234025" y="23199"/>
                  </a:cubicBezTo>
                  <a:cubicBezTo>
                    <a:pt x="280831" y="23199"/>
                    <a:pt x="304231" y="69597"/>
                    <a:pt x="351038" y="92797"/>
                  </a:cubicBezTo>
                  <a:cubicBezTo>
                    <a:pt x="374438" y="92797"/>
                    <a:pt x="421244" y="69597"/>
                    <a:pt x="444650" y="115996"/>
                  </a:cubicBezTo>
                  <a:cubicBezTo>
                    <a:pt x="444650" y="139195"/>
                    <a:pt x="421244" y="139195"/>
                    <a:pt x="421244" y="162394"/>
                  </a:cubicBezTo>
                  <a:cubicBezTo>
                    <a:pt x="374438" y="185593"/>
                    <a:pt x="280831" y="115996"/>
                    <a:pt x="304231" y="208792"/>
                  </a:cubicBezTo>
                  <a:cubicBezTo>
                    <a:pt x="257425" y="231991"/>
                    <a:pt x="234025" y="231991"/>
                    <a:pt x="210625" y="208792"/>
                  </a:cubicBezTo>
                  <a:cubicBezTo>
                    <a:pt x="163819" y="208792"/>
                    <a:pt x="163819" y="115996"/>
                    <a:pt x="117013" y="162394"/>
                  </a:cubicBezTo>
                  <a:cubicBezTo>
                    <a:pt x="70206" y="162394"/>
                    <a:pt x="23400" y="162394"/>
                    <a:pt x="0" y="139195"/>
                  </a:cubicBezTo>
                  <a:cubicBezTo>
                    <a:pt x="0" y="115996"/>
                    <a:pt x="0" y="92797"/>
                    <a:pt x="0" y="69597"/>
                  </a:cubicBezTo>
                  <a:cubicBezTo>
                    <a:pt x="0" y="23199"/>
                    <a:pt x="70206" y="46398"/>
                    <a:pt x="9360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0" name="任意多边形 79"/>
            <p:cNvSpPr/>
            <p:nvPr/>
          </p:nvSpPr>
          <p:spPr>
            <a:xfrm>
              <a:off x="3168894" y="3050714"/>
              <a:ext cx="212659" cy="230018"/>
            </a:xfrm>
            <a:custGeom>
              <a:avLst/>
              <a:gdLst>
                <a:gd name="connsiteX0" fmla="*/ 68671 w 212659"/>
                <a:gd name="connsiteY0" fmla="*/ 536 h 230018"/>
                <a:gd name="connsiteX1" fmla="*/ 94514 w 212659"/>
                <a:gd name="connsiteY1" fmla="*/ 1648 h 230018"/>
                <a:gd name="connsiteX2" fmla="*/ 141771 w 212659"/>
                <a:gd name="connsiteY2" fmla="*/ 10550 h 230018"/>
                <a:gd name="connsiteX3" fmla="*/ 212659 w 212659"/>
                <a:gd name="connsiteY3" fmla="*/ 105453 h 230018"/>
                <a:gd name="connsiteX4" fmla="*/ 189027 w 212659"/>
                <a:gd name="connsiteY4" fmla="*/ 200363 h 230018"/>
                <a:gd name="connsiteX5" fmla="*/ 0 w 212659"/>
                <a:gd name="connsiteY5" fmla="*/ 224085 h 230018"/>
                <a:gd name="connsiteX6" fmla="*/ 47257 w 212659"/>
                <a:gd name="connsiteY6" fmla="*/ 10550 h 230018"/>
                <a:gd name="connsiteX7" fmla="*/ 68671 w 212659"/>
                <a:gd name="connsiteY7" fmla="*/ 536 h 230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2659" h="230017">
                  <a:moveTo>
                    <a:pt x="68671" y="536"/>
                  </a:moveTo>
                  <a:cubicBezTo>
                    <a:pt x="76794" y="-576"/>
                    <a:pt x="85655" y="165"/>
                    <a:pt x="94514" y="1648"/>
                  </a:cubicBezTo>
                  <a:cubicBezTo>
                    <a:pt x="112239" y="4613"/>
                    <a:pt x="129958" y="10550"/>
                    <a:pt x="141771" y="10550"/>
                  </a:cubicBezTo>
                  <a:cubicBezTo>
                    <a:pt x="165402" y="10550"/>
                    <a:pt x="189027" y="58002"/>
                    <a:pt x="212659" y="105453"/>
                  </a:cubicBezTo>
                  <a:cubicBezTo>
                    <a:pt x="212659" y="129182"/>
                    <a:pt x="212659" y="176634"/>
                    <a:pt x="189027" y="200363"/>
                  </a:cubicBezTo>
                  <a:cubicBezTo>
                    <a:pt x="141771" y="247814"/>
                    <a:pt x="70882" y="224085"/>
                    <a:pt x="0" y="224085"/>
                  </a:cubicBezTo>
                  <a:cubicBezTo>
                    <a:pt x="70882" y="176634"/>
                    <a:pt x="70882" y="81724"/>
                    <a:pt x="47257" y="10550"/>
                  </a:cubicBezTo>
                  <a:cubicBezTo>
                    <a:pt x="53164" y="4616"/>
                    <a:pt x="60548" y="1649"/>
                    <a:pt x="68671" y="53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1" name="任意多边形 80"/>
            <p:cNvSpPr/>
            <p:nvPr/>
          </p:nvSpPr>
          <p:spPr>
            <a:xfrm>
              <a:off x="2801574" y="3346858"/>
              <a:ext cx="164331" cy="202995"/>
            </a:xfrm>
            <a:custGeom>
              <a:avLst/>
              <a:gdLst>
                <a:gd name="connsiteX0" fmla="*/ 164331 w 164331"/>
                <a:gd name="connsiteY0" fmla="*/ 0 h 202995"/>
                <a:gd name="connsiteX1" fmla="*/ 164331 w 164331"/>
                <a:gd name="connsiteY1" fmla="*/ 45107 h 202995"/>
                <a:gd name="connsiteX2" fmla="*/ 117378 w 164331"/>
                <a:gd name="connsiteY2" fmla="*/ 157882 h 202995"/>
                <a:gd name="connsiteX3" fmla="*/ 0 w 164331"/>
                <a:gd name="connsiteY3" fmla="*/ 202995 h 202995"/>
                <a:gd name="connsiteX4" fmla="*/ 23474 w 164331"/>
                <a:gd name="connsiteY4" fmla="*/ 45107 h 202995"/>
                <a:gd name="connsiteX5" fmla="*/ 164331 w 164331"/>
                <a:gd name="connsiteY5" fmla="*/ 0 h 202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331" h="202995">
                  <a:moveTo>
                    <a:pt x="164331" y="0"/>
                  </a:moveTo>
                  <a:cubicBezTo>
                    <a:pt x="164331" y="45107"/>
                    <a:pt x="164331" y="45107"/>
                    <a:pt x="164331" y="45107"/>
                  </a:cubicBezTo>
                  <a:cubicBezTo>
                    <a:pt x="164331" y="90221"/>
                    <a:pt x="140851" y="135328"/>
                    <a:pt x="117378" y="157882"/>
                  </a:cubicBezTo>
                  <a:cubicBezTo>
                    <a:pt x="70426" y="180442"/>
                    <a:pt x="46953" y="202995"/>
                    <a:pt x="0" y="202995"/>
                  </a:cubicBezTo>
                  <a:cubicBezTo>
                    <a:pt x="23474" y="157882"/>
                    <a:pt x="23474" y="90221"/>
                    <a:pt x="23474" y="45107"/>
                  </a:cubicBezTo>
                  <a:cubicBezTo>
                    <a:pt x="46953" y="0"/>
                    <a:pt x="117378" y="0"/>
                    <a:pt x="16433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2" name="任意多边形 81"/>
            <p:cNvSpPr/>
            <p:nvPr/>
          </p:nvSpPr>
          <p:spPr>
            <a:xfrm>
              <a:off x="2617911" y="3391478"/>
              <a:ext cx="135329" cy="158374"/>
            </a:xfrm>
            <a:custGeom>
              <a:avLst/>
              <a:gdLst>
                <a:gd name="connsiteX0" fmla="*/ 105592 w 135329"/>
                <a:gd name="connsiteY0" fmla="*/ 2 h 158374"/>
                <a:gd name="connsiteX1" fmla="*/ 135329 w 135329"/>
                <a:gd name="connsiteY1" fmla="*/ 45600 h 158374"/>
                <a:gd name="connsiteX2" fmla="*/ 90215 w 135329"/>
                <a:gd name="connsiteY2" fmla="*/ 158374 h 158374"/>
                <a:gd name="connsiteX3" fmla="*/ 0 w 135329"/>
                <a:gd name="connsiteY3" fmla="*/ 113261 h 158374"/>
                <a:gd name="connsiteX4" fmla="*/ 22554 w 135329"/>
                <a:gd name="connsiteY4" fmla="*/ 45600 h 158374"/>
                <a:gd name="connsiteX5" fmla="*/ 87396 w 135329"/>
                <a:gd name="connsiteY5" fmla="*/ 3305 h 158374"/>
                <a:gd name="connsiteX6" fmla="*/ 105592 w 135329"/>
                <a:gd name="connsiteY6" fmla="*/ 2 h 15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329" h="158374">
                  <a:moveTo>
                    <a:pt x="105592" y="2"/>
                  </a:moveTo>
                  <a:cubicBezTo>
                    <a:pt x="122643" y="134"/>
                    <a:pt x="135329" y="11765"/>
                    <a:pt x="135329" y="45600"/>
                  </a:cubicBezTo>
                  <a:cubicBezTo>
                    <a:pt x="135329" y="90707"/>
                    <a:pt x="135329" y="135821"/>
                    <a:pt x="90215" y="158374"/>
                  </a:cubicBezTo>
                  <a:cubicBezTo>
                    <a:pt x="0" y="113261"/>
                    <a:pt x="0" y="113261"/>
                    <a:pt x="0" y="113261"/>
                  </a:cubicBezTo>
                  <a:cubicBezTo>
                    <a:pt x="22554" y="45600"/>
                    <a:pt x="22554" y="45600"/>
                    <a:pt x="22554" y="45600"/>
                  </a:cubicBezTo>
                  <a:cubicBezTo>
                    <a:pt x="33831" y="34323"/>
                    <a:pt x="62023" y="11769"/>
                    <a:pt x="87396" y="3305"/>
                  </a:cubicBezTo>
                  <a:cubicBezTo>
                    <a:pt x="93741" y="1191"/>
                    <a:pt x="99909" y="-42"/>
                    <a:pt x="105592" y="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3" name="任意多边形 82"/>
            <p:cNvSpPr/>
            <p:nvPr/>
          </p:nvSpPr>
          <p:spPr>
            <a:xfrm>
              <a:off x="2289257" y="3414524"/>
              <a:ext cx="280326" cy="151286"/>
            </a:xfrm>
            <a:custGeom>
              <a:avLst/>
              <a:gdLst>
                <a:gd name="connsiteX0" fmla="*/ 210241 w 280326"/>
                <a:gd name="connsiteY0" fmla="*/ 0 h 151286"/>
                <a:gd name="connsiteX1" fmla="*/ 280326 w 280326"/>
                <a:gd name="connsiteY1" fmla="*/ 23473 h 151286"/>
                <a:gd name="connsiteX2" fmla="*/ 186884 w 280326"/>
                <a:gd name="connsiteY2" fmla="*/ 140851 h 151286"/>
                <a:gd name="connsiteX3" fmla="*/ 0 w 280326"/>
                <a:gd name="connsiteY3" fmla="*/ 140851 h 151286"/>
                <a:gd name="connsiteX4" fmla="*/ 163520 w 280326"/>
                <a:gd name="connsiteY4" fmla="*/ 70426 h 151286"/>
                <a:gd name="connsiteX5" fmla="*/ 210241 w 280326"/>
                <a:gd name="connsiteY5" fmla="*/ 0 h 151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0326" h="151286">
                  <a:moveTo>
                    <a:pt x="210241" y="0"/>
                  </a:moveTo>
                  <a:cubicBezTo>
                    <a:pt x="233605" y="0"/>
                    <a:pt x="256962" y="0"/>
                    <a:pt x="280326" y="23473"/>
                  </a:cubicBezTo>
                  <a:cubicBezTo>
                    <a:pt x="256962" y="93905"/>
                    <a:pt x="210241" y="117378"/>
                    <a:pt x="186884" y="140851"/>
                  </a:cubicBezTo>
                  <a:cubicBezTo>
                    <a:pt x="116799" y="164330"/>
                    <a:pt x="70078" y="140851"/>
                    <a:pt x="0" y="140851"/>
                  </a:cubicBezTo>
                  <a:cubicBezTo>
                    <a:pt x="46721" y="140851"/>
                    <a:pt x="140163" y="140851"/>
                    <a:pt x="163520" y="70426"/>
                  </a:cubicBezTo>
                  <a:cubicBezTo>
                    <a:pt x="186884" y="46952"/>
                    <a:pt x="163520" y="0"/>
                    <a:pt x="21024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4" name="任意多边形 83"/>
            <p:cNvSpPr/>
            <p:nvPr/>
          </p:nvSpPr>
          <p:spPr>
            <a:xfrm>
              <a:off x="1755254" y="3536349"/>
              <a:ext cx="1796415" cy="773150"/>
            </a:xfrm>
            <a:custGeom>
              <a:avLst/>
              <a:gdLst>
                <a:gd name="connsiteX0" fmla="*/ 303895 w 1796415"/>
                <a:gd name="connsiteY0" fmla="*/ 0 h 773150"/>
                <a:gd name="connsiteX1" fmla="*/ 422416 w 1796415"/>
                <a:gd name="connsiteY1" fmla="*/ 17486 h 773150"/>
                <a:gd name="connsiteX2" fmla="*/ 168029 w 1796415"/>
                <a:gd name="connsiteY2" fmla="*/ 110733 h 773150"/>
                <a:gd name="connsiteX3" fmla="*/ 168029 w 1796415"/>
                <a:gd name="connsiteY3" fmla="*/ 227301 h 773150"/>
                <a:gd name="connsiteX4" fmla="*/ 422416 w 1796415"/>
                <a:gd name="connsiteY4" fmla="*/ 250610 h 773150"/>
                <a:gd name="connsiteX5" fmla="*/ 954309 w 1796415"/>
                <a:gd name="connsiteY5" fmla="*/ 367178 h 773150"/>
                <a:gd name="connsiteX6" fmla="*/ 1509323 w 1796415"/>
                <a:gd name="connsiteY6" fmla="*/ 483740 h 773150"/>
                <a:gd name="connsiteX7" fmla="*/ 1786836 w 1796415"/>
                <a:gd name="connsiteY7" fmla="*/ 623616 h 773150"/>
                <a:gd name="connsiteX8" fmla="*/ 1763710 w 1796415"/>
                <a:gd name="connsiteY8" fmla="*/ 740184 h 773150"/>
                <a:gd name="connsiteX9" fmla="*/ 1648079 w 1796415"/>
                <a:gd name="connsiteY9" fmla="*/ 763493 h 773150"/>
                <a:gd name="connsiteX10" fmla="*/ 1624953 w 1796415"/>
                <a:gd name="connsiteY10" fmla="*/ 740184 h 773150"/>
                <a:gd name="connsiteX11" fmla="*/ 1578701 w 1796415"/>
                <a:gd name="connsiteY11" fmla="*/ 576993 h 773150"/>
                <a:gd name="connsiteX12" fmla="*/ 1069934 w 1796415"/>
                <a:gd name="connsiteY12" fmla="*/ 530363 h 773150"/>
                <a:gd name="connsiteX13" fmla="*/ 884931 w 1796415"/>
                <a:gd name="connsiteY13" fmla="*/ 367178 h 773150"/>
                <a:gd name="connsiteX14" fmla="*/ 75531 w 1796415"/>
                <a:gd name="connsiteY14" fmla="*/ 320548 h 773150"/>
                <a:gd name="connsiteX15" fmla="*/ 6152 w 1796415"/>
                <a:gd name="connsiteY15" fmla="*/ 203986 h 773150"/>
                <a:gd name="connsiteX16" fmla="*/ 168029 w 1796415"/>
                <a:gd name="connsiteY16" fmla="*/ 17486 h 773150"/>
                <a:gd name="connsiteX17" fmla="*/ 303895 w 1796415"/>
                <a:gd name="connsiteY17" fmla="*/ 0 h 773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96414" h="773150">
                  <a:moveTo>
                    <a:pt x="303895" y="0"/>
                  </a:moveTo>
                  <a:cubicBezTo>
                    <a:pt x="347256" y="0"/>
                    <a:pt x="387727" y="5829"/>
                    <a:pt x="422416" y="17486"/>
                  </a:cubicBezTo>
                  <a:cubicBezTo>
                    <a:pt x="329911" y="17486"/>
                    <a:pt x="237407" y="40794"/>
                    <a:pt x="168029" y="110733"/>
                  </a:cubicBezTo>
                  <a:cubicBezTo>
                    <a:pt x="144903" y="157362"/>
                    <a:pt x="144903" y="180671"/>
                    <a:pt x="168029" y="227301"/>
                  </a:cubicBezTo>
                  <a:cubicBezTo>
                    <a:pt x="214281" y="297239"/>
                    <a:pt x="329911" y="250610"/>
                    <a:pt x="422416" y="250610"/>
                  </a:cubicBezTo>
                  <a:cubicBezTo>
                    <a:pt x="607418" y="227301"/>
                    <a:pt x="838679" y="203986"/>
                    <a:pt x="954309" y="367178"/>
                  </a:cubicBezTo>
                  <a:cubicBezTo>
                    <a:pt x="1093060" y="530363"/>
                    <a:pt x="1324320" y="460425"/>
                    <a:pt x="1509323" y="483740"/>
                  </a:cubicBezTo>
                  <a:cubicBezTo>
                    <a:pt x="1601827" y="507054"/>
                    <a:pt x="1740584" y="507054"/>
                    <a:pt x="1786836" y="623616"/>
                  </a:cubicBezTo>
                  <a:cubicBezTo>
                    <a:pt x="1809962" y="670240"/>
                    <a:pt x="1786836" y="693555"/>
                    <a:pt x="1763710" y="740184"/>
                  </a:cubicBezTo>
                  <a:cubicBezTo>
                    <a:pt x="1740584" y="763493"/>
                    <a:pt x="1694331" y="786808"/>
                    <a:pt x="1648079" y="763493"/>
                  </a:cubicBezTo>
                  <a:cubicBezTo>
                    <a:pt x="1624953" y="740184"/>
                    <a:pt x="1624953" y="740184"/>
                    <a:pt x="1624953" y="740184"/>
                  </a:cubicBezTo>
                  <a:cubicBezTo>
                    <a:pt x="1648079" y="693555"/>
                    <a:pt x="1648079" y="600302"/>
                    <a:pt x="1578701" y="576993"/>
                  </a:cubicBezTo>
                  <a:cubicBezTo>
                    <a:pt x="1416825" y="507054"/>
                    <a:pt x="1231816" y="553678"/>
                    <a:pt x="1069934" y="530363"/>
                  </a:cubicBezTo>
                  <a:cubicBezTo>
                    <a:pt x="1000561" y="507054"/>
                    <a:pt x="908057" y="460425"/>
                    <a:pt x="884931" y="367178"/>
                  </a:cubicBezTo>
                  <a:cubicBezTo>
                    <a:pt x="630544" y="203986"/>
                    <a:pt x="329911" y="460425"/>
                    <a:pt x="75531" y="320548"/>
                  </a:cubicBezTo>
                  <a:cubicBezTo>
                    <a:pt x="29279" y="297239"/>
                    <a:pt x="-16974" y="250610"/>
                    <a:pt x="6152" y="203986"/>
                  </a:cubicBezTo>
                  <a:cubicBezTo>
                    <a:pt x="29279" y="110733"/>
                    <a:pt x="98651" y="64109"/>
                    <a:pt x="168029" y="17486"/>
                  </a:cubicBezTo>
                  <a:cubicBezTo>
                    <a:pt x="214281" y="5829"/>
                    <a:pt x="260533" y="0"/>
                    <a:pt x="30389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5" name="任意多边形 84"/>
            <p:cNvSpPr/>
            <p:nvPr/>
          </p:nvSpPr>
          <p:spPr>
            <a:xfrm>
              <a:off x="2421956" y="3549853"/>
              <a:ext cx="215288" cy="164331"/>
            </a:xfrm>
            <a:custGeom>
              <a:avLst/>
              <a:gdLst>
                <a:gd name="connsiteX0" fmla="*/ 168890 w 215288"/>
                <a:gd name="connsiteY0" fmla="*/ 0 h 164331"/>
                <a:gd name="connsiteX1" fmla="*/ 215288 w 215288"/>
                <a:gd name="connsiteY1" fmla="*/ 23474 h 164331"/>
                <a:gd name="connsiteX2" fmla="*/ 99292 w 215288"/>
                <a:gd name="connsiteY2" fmla="*/ 164331 h 164331"/>
                <a:gd name="connsiteX3" fmla="*/ 29695 w 215288"/>
                <a:gd name="connsiteY3" fmla="*/ 164331 h 164331"/>
                <a:gd name="connsiteX4" fmla="*/ 6496 w 215288"/>
                <a:gd name="connsiteY4" fmla="*/ 70426 h 164331"/>
                <a:gd name="connsiteX5" fmla="*/ 168890 w 215288"/>
                <a:gd name="connsiteY5" fmla="*/ 0 h 164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287" h="164331">
                  <a:moveTo>
                    <a:pt x="168890" y="0"/>
                  </a:moveTo>
                  <a:cubicBezTo>
                    <a:pt x="215288" y="23474"/>
                    <a:pt x="215288" y="23474"/>
                    <a:pt x="215288" y="23474"/>
                  </a:cubicBezTo>
                  <a:cubicBezTo>
                    <a:pt x="168890" y="46953"/>
                    <a:pt x="122492" y="93905"/>
                    <a:pt x="99292" y="164331"/>
                  </a:cubicBezTo>
                  <a:cubicBezTo>
                    <a:pt x="76093" y="164331"/>
                    <a:pt x="52894" y="164331"/>
                    <a:pt x="29695" y="164331"/>
                  </a:cubicBezTo>
                  <a:cubicBezTo>
                    <a:pt x="29695" y="140851"/>
                    <a:pt x="-16703" y="93905"/>
                    <a:pt x="6496" y="70426"/>
                  </a:cubicBezTo>
                  <a:cubicBezTo>
                    <a:pt x="76093" y="70426"/>
                    <a:pt x="122492" y="23474"/>
                    <a:pt x="16889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6" name="任意多边形 85"/>
            <p:cNvSpPr/>
            <p:nvPr/>
          </p:nvSpPr>
          <p:spPr>
            <a:xfrm>
              <a:off x="1622285" y="3578848"/>
              <a:ext cx="164330" cy="251324"/>
            </a:xfrm>
            <a:custGeom>
              <a:avLst/>
              <a:gdLst>
                <a:gd name="connsiteX0" fmla="*/ 164330 w 164330"/>
                <a:gd name="connsiteY0" fmla="*/ 0 h 251324"/>
                <a:gd name="connsiteX1" fmla="*/ 93898 w 164330"/>
                <a:gd name="connsiteY1" fmla="*/ 251324 h 251324"/>
                <a:gd name="connsiteX2" fmla="*/ 0 w 164330"/>
                <a:gd name="connsiteY2" fmla="*/ 182780 h 251324"/>
                <a:gd name="connsiteX3" fmla="*/ 70425 w 164330"/>
                <a:gd name="connsiteY3" fmla="*/ 22846 h 251324"/>
                <a:gd name="connsiteX4" fmla="*/ 164330 w 164330"/>
                <a:gd name="connsiteY4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330" h="251324">
                  <a:moveTo>
                    <a:pt x="164330" y="0"/>
                  </a:moveTo>
                  <a:cubicBezTo>
                    <a:pt x="117378" y="68544"/>
                    <a:pt x="46952" y="159934"/>
                    <a:pt x="93898" y="251324"/>
                  </a:cubicBezTo>
                  <a:cubicBezTo>
                    <a:pt x="46952" y="251324"/>
                    <a:pt x="0" y="228478"/>
                    <a:pt x="0" y="182780"/>
                  </a:cubicBezTo>
                  <a:cubicBezTo>
                    <a:pt x="0" y="137088"/>
                    <a:pt x="23473" y="68544"/>
                    <a:pt x="70425" y="22846"/>
                  </a:cubicBezTo>
                  <a:cubicBezTo>
                    <a:pt x="93898" y="0"/>
                    <a:pt x="140851" y="0"/>
                    <a:pt x="16433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7" name="任意多边形 86"/>
            <p:cNvSpPr/>
            <p:nvPr/>
          </p:nvSpPr>
          <p:spPr>
            <a:xfrm>
              <a:off x="1457954" y="3617514"/>
              <a:ext cx="144998" cy="241661"/>
            </a:xfrm>
            <a:custGeom>
              <a:avLst/>
              <a:gdLst>
                <a:gd name="connsiteX0" fmla="*/ 96664 w 144998"/>
                <a:gd name="connsiteY0" fmla="*/ 0 h 241661"/>
                <a:gd name="connsiteX1" fmla="*/ 144998 w 144998"/>
                <a:gd name="connsiteY1" fmla="*/ 0 h 241661"/>
                <a:gd name="connsiteX2" fmla="*/ 144998 w 144998"/>
                <a:gd name="connsiteY2" fmla="*/ 217494 h 241661"/>
                <a:gd name="connsiteX3" fmla="*/ 48329 w 144998"/>
                <a:gd name="connsiteY3" fmla="*/ 241661 h 241661"/>
                <a:gd name="connsiteX4" fmla="*/ 0 w 144998"/>
                <a:gd name="connsiteY4" fmla="*/ 144998 h 241661"/>
                <a:gd name="connsiteX5" fmla="*/ 96664 w 144998"/>
                <a:gd name="connsiteY5" fmla="*/ 0 h 241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998" h="241660">
                  <a:moveTo>
                    <a:pt x="96664" y="0"/>
                  </a:moveTo>
                  <a:cubicBezTo>
                    <a:pt x="120831" y="24168"/>
                    <a:pt x="120831" y="0"/>
                    <a:pt x="144998" y="0"/>
                  </a:cubicBezTo>
                  <a:cubicBezTo>
                    <a:pt x="120831" y="72496"/>
                    <a:pt x="96664" y="169159"/>
                    <a:pt x="144998" y="217494"/>
                  </a:cubicBezTo>
                  <a:cubicBezTo>
                    <a:pt x="96664" y="241661"/>
                    <a:pt x="72496" y="241661"/>
                    <a:pt x="48329" y="241661"/>
                  </a:cubicBezTo>
                  <a:cubicBezTo>
                    <a:pt x="24168" y="217494"/>
                    <a:pt x="0" y="193327"/>
                    <a:pt x="0" y="144998"/>
                  </a:cubicBezTo>
                  <a:cubicBezTo>
                    <a:pt x="0" y="96664"/>
                    <a:pt x="24168" y="48329"/>
                    <a:pt x="9666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8" name="任意多边形 87"/>
            <p:cNvSpPr/>
            <p:nvPr/>
          </p:nvSpPr>
          <p:spPr>
            <a:xfrm>
              <a:off x="1970272" y="3618229"/>
              <a:ext cx="396322" cy="115281"/>
            </a:xfrm>
            <a:custGeom>
              <a:avLst/>
              <a:gdLst>
                <a:gd name="connsiteX0" fmla="*/ 298334 w 396322"/>
                <a:gd name="connsiteY0" fmla="*/ 392 h 115281"/>
                <a:gd name="connsiteX1" fmla="*/ 396322 w 396322"/>
                <a:gd name="connsiteY1" fmla="*/ 2507 h 115281"/>
                <a:gd name="connsiteX2" fmla="*/ 396322 w 396322"/>
                <a:gd name="connsiteY2" fmla="*/ 92727 h 115281"/>
                <a:gd name="connsiteX3" fmla="*/ 23309 w 396322"/>
                <a:gd name="connsiteY3" fmla="*/ 115281 h 115281"/>
                <a:gd name="connsiteX4" fmla="*/ 0 w 396322"/>
                <a:gd name="connsiteY4" fmla="*/ 70174 h 115281"/>
                <a:gd name="connsiteX5" fmla="*/ 189417 w 396322"/>
                <a:gd name="connsiteY5" fmla="*/ 2507 h 115281"/>
                <a:gd name="connsiteX6" fmla="*/ 298334 w 396322"/>
                <a:gd name="connsiteY6" fmla="*/ 392 h 115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6322" h="115280">
                  <a:moveTo>
                    <a:pt x="298334" y="392"/>
                  </a:moveTo>
                  <a:cubicBezTo>
                    <a:pt x="333668" y="1097"/>
                    <a:pt x="367180" y="2507"/>
                    <a:pt x="396322" y="2507"/>
                  </a:cubicBezTo>
                  <a:cubicBezTo>
                    <a:pt x="396322" y="92727"/>
                    <a:pt x="396322" y="92727"/>
                    <a:pt x="396322" y="92727"/>
                  </a:cubicBezTo>
                  <a:cubicBezTo>
                    <a:pt x="279753" y="115281"/>
                    <a:pt x="139877" y="115281"/>
                    <a:pt x="23309" y="115281"/>
                  </a:cubicBezTo>
                  <a:cubicBezTo>
                    <a:pt x="0" y="115281"/>
                    <a:pt x="0" y="92727"/>
                    <a:pt x="0" y="70174"/>
                  </a:cubicBezTo>
                  <a:cubicBezTo>
                    <a:pt x="46623" y="25060"/>
                    <a:pt x="116562" y="8145"/>
                    <a:pt x="189417" y="2507"/>
                  </a:cubicBezTo>
                  <a:cubicBezTo>
                    <a:pt x="225845" y="-312"/>
                    <a:pt x="263000" y="-312"/>
                    <a:pt x="298334" y="39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89" name="任意多边形 88"/>
            <p:cNvSpPr/>
            <p:nvPr/>
          </p:nvSpPr>
          <p:spPr>
            <a:xfrm>
              <a:off x="3497549" y="4110499"/>
              <a:ext cx="299658" cy="546959"/>
            </a:xfrm>
            <a:custGeom>
              <a:avLst/>
              <a:gdLst>
                <a:gd name="connsiteX0" fmla="*/ 92199 w 299658"/>
                <a:gd name="connsiteY0" fmla="*/ 0 h 546959"/>
                <a:gd name="connsiteX1" fmla="*/ 299658 w 299658"/>
                <a:gd name="connsiteY1" fmla="*/ 140163 h 546959"/>
                <a:gd name="connsiteX2" fmla="*/ 299658 w 299658"/>
                <a:gd name="connsiteY2" fmla="*/ 210242 h 546959"/>
                <a:gd name="connsiteX3" fmla="*/ 161352 w 299658"/>
                <a:gd name="connsiteY3" fmla="*/ 256963 h 546959"/>
                <a:gd name="connsiteX4" fmla="*/ 138299 w 299658"/>
                <a:gd name="connsiteY4" fmla="*/ 210242 h 546959"/>
                <a:gd name="connsiteX5" fmla="*/ 46099 w 299658"/>
                <a:gd name="connsiteY5" fmla="*/ 256963 h 546959"/>
                <a:gd name="connsiteX6" fmla="*/ 138299 w 299658"/>
                <a:gd name="connsiteY6" fmla="*/ 327041 h 546959"/>
                <a:gd name="connsiteX7" fmla="*/ 207458 w 299658"/>
                <a:gd name="connsiteY7" fmla="*/ 327041 h 546959"/>
                <a:gd name="connsiteX8" fmla="*/ 230505 w 299658"/>
                <a:gd name="connsiteY8" fmla="*/ 443847 h 546959"/>
                <a:gd name="connsiteX9" fmla="*/ 184405 w 299658"/>
                <a:gd name="connsiteY9" fmla="*/ 513925 h 546959"/>
                <a:gd name="connsiteX10" fmla="*/ 0 w 299658"/>
                <a:gd name="connsiteY10" fmla="*/ 537282 h 546959"/>
                <a:gd name="connsiteX11" fmla="*/ 46099 w 299658"/>
                <a:gd name="connsiteY11" fmla="*/ 327041 h 546959"/>
                <a:gd name="connsiteX12" fmla="*/ 23046 w 299658"/>
                <a:gd name="connsiteY12" fmla="*/ 233599 h 546959"/>
                <a:gd name="connsiteX13" fmla="*/ 115252 w 299658"/>
                <a:gd name="connsiteY13" fmla="*/ 70079 h 546959"/>
                <a:gd name="connsiteX14" fmla="*/ 92199 w 299658"/>
                <a:gd name="connsiteY14" fmla="*/ 0 h 546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9658" h="546959">
                  <a:moveTo>
                    <a:pt x="92199" y="0"/>
                  </a:moveTo>
                  <a:cubicBezTo>
                    <a:pt x="184405" y="0"/>
                    <a:pt x="299658" y="46721"/>
                    <a:pt x="299658" y="140163"/>
                  </a:cubicBezTo>
                  <a:cubicBezTo>
                    <a:pt x="299658" y="163521"/>
                    <a:pt x="299658" y="186884"/>
                    <a:pt x="299658" y="210242"/>
                  </a:cubicBezTo>
                  <a:cubicBezTo>
                    <a:pt x="230505" y="186884"/>
                    <a:pt x="230505" y="256963"/>
                    <a:pt x="161352" y="256963"/>
                  </a:cubicBezTo>
                  <a:cubicBezTo>
                    <a:pt x="138299" y="210242"/>
                    <a:pt x="138299" y="210242"/>
                    <a:pt x="138299" y="210242"/>
                  </a:cubicBezTo>
                  <a:cubicBezTo>
                    <a:pt x="115252" y="233599"/>
                    <a:pt x="46099" y="210242"/>
                    <a:pt x="46099" y="256963"/>
                  </a:cubicBezTo>
                  <a:cubicBezTo>
                    <a:pt x="46099" y="303684"/>
                    <a:pt x="115252" y="280320"/>
                    <a:pt x="138299" y="327041"/>
                  </a:cubicBezTo>
                  <a:cubicBezTo>
                    <a:pt x="161352" y="303684"/>
                    <a:pt x="184405" y="327041"/>
                    <a:pt x="207458" y="327041"/>
                  </a:cubicBezTo>
                  <a:cubicBezTo>
                    <a:pt x="230505" y="350405"/>
                    <a:pt x="253558" y="397126"/>
                    <a:pt x="230505" y="443847"/>
                  </a:cubicBezTo>
                  <a:cubicBezTo>
                    <a:pt x="184405" y="513925"/>
                    <a:pt x="184405" y="513925"/>
                    <a:pt x="184405" y="513925"/>
                  </a:cubicBezTo>
                  <a:cubicBezTo>
                    <a:pt x="115252" y="537282"/>
                    <a:pt x="46099" y="560646"/>
                    <a:pt x="0" y="537282"/>
                  </a:cubicBezTo>
                  <a:cubicBezTo>
                    <a:pt x="46099" y="490561"/>
                    <a:pt x="69152" y="397126"/>
                    <a:pt x="46099" y="327041"/>
                  </a:cubicBezTo>
                  <a:cubicBezTo>
                    <a:pt x="46099" y="303684"/>
                    <a:pt x="23046" y="256963"/>
                    <a:pt x="23046" y="233599"/>
                  </a:cubicBezTo>
                  <a:cubicBezTo>
                    <a:pt x="92199" y="210242"/>
                    <a:pt x="115252" y="140163"/>
                    <a:pt x="115252" y="70079"/>
                  </a:cubicBezTo>
                  <a:cubicBezTo>
                    <a:pt x="92199" y="0"/>
                    <a:pt x="92199" y="0"/>
                    <a:pt x="9219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0" name="任意多边形 89"/>
            <p:cNvSpPr/>
            <p:nvPr/>
          </p:nvSpPr>
          <p:spPr>
            <a:xfrm>
              <a:off x="2650862" y="4245827"/>
              <a:ext cx="846687" cy="473652"/>
            </a:xfrm>
            <a:custGeom>
              <a:avLst/>
              <a:gdLst>
                <a:gd name="connsiteX0" fmla="*/ 497914 w 846687"/>
                <a:gd name="connsiteY0" fmla="*/ 0 h 473652"/>
                <a:gd name="connsiteX1" fmla="*/ 590918 w 846687"/>
                <a:gd name="connsiteY1" fmla="*/ 47366 h 473652"/>
                <a:gd name="connsiteX2" fmla="*/ 753677 w 846687"/>
                <a:gd name="connsiteY2" fmla="*/ 94726 h 473652"/>
                <a:gd name="connsiteX3" fmla="*/ 846687 w 846687"/>
                <a:gd name="connsiteY3" fmla="*/ 236826 h 473652"/>
                <a:gd name="connsiteX4" fmla="*/ 753677 w 846687"/>
                <a:gd name="connsiteY4" fmla="*/ 378919 h 473652"/>
                <a:gd name="connsiteX5" fmla="*/ 590918 w 846687"/>
                <a:gd name="connsiteY5" fmla="*/ 402605 h 473652"/>
                <a:gd name="connsiteX6" fmla="*/ 451412 w 846687"/>
                <a:gd name="connsiteY6" fmla="*/ 473652 h 473652"/>
                <a:gd name="connsiteX7" fmla="*/ 265399 w 846687"/>
                <a:gd name="connsiteY7" fmla="*/ 402605 h 473652"/>
                <a:gd name="connsiteX8" fmla="*/ 125887 w 846687"/>
                <a:gd name="connsiteY8" fmla="*/ 378919 h 473652"/>
                <a:gd name="connsiteX9" fmla="*/ 9630 w 846687"/>
                <a:gd name="connsiteY9" fmla="*/ 284192 h 473652"/>
                <a:gd name="connsiteX10" fmla="*/ 32884 w 846687"/>
                <a:gd name="connsiteY10" fmla="*/ 189459 h 473652"/>
                <a:gd name="connsiteX11" fmla="*/ 172395 w 846687"/>
                <a:gd name="connsiteY11" fmla="*/ 142093 h 473652"/>
                <a:gd name="connsiteX12" fmla="*/ 195643 w 846687"/>
                <a:gd name="connsiteY12" fmla="*/ 94726 h 473652"/>
                <a:gd name="connsiteX13" fmla="*/ 311901 w 846687"/>
                <a:gd name="connsiteY13" fmla="*/ 47366 h 473652"/>
                <a:gd name="connsiteX14" fmla="*/ 311901 w 846687"/>
                <a:gd name="connsiteY14" fmla="*/ 71046 h 473652"/>
                <a:gd name="connsiteX15" fmla="*/ 195643 w 846687"/>
                <a:gd name="connsiteY15" fmla="*/ 165779 h 473652"/>
                <a:gd name="connsiteX16" fmla="*/ 218897 w 846687"/>
                <a:gd name="connsiteY16" fmla="*/ 307872 h 473652"/>
                <a:gd name="connsiteX17" fmla="*/ 474660 w 846687"/>
                <a:gd name="connsiteY17" fmla="*/ 331552 h 473652"/>
                <a:gd name="connsiteX18" fmla="*/ 544416 w 846687"/>
                <a:gd name="connsiteY18" fmla="*/ 284192 h 473652"/>
                <a:gd name="connsiteX19" fmla="*/ 521162 w 846687"/>
                <a:gd name="connsiteY19" fmla="*/ 189459 h 473652"/>
                <a:gd name="connsiteX20" fmla="*/ 428158 w 846687"/>
                <a:gd name="connsiteY20" fmla="*/ 142093 h 473652"/>
                <a:gd name="connsiteX21" fmla="*/ 428158 w 846687"/>
                <a:gd name="connsiteY21" fmla="*/ 213139 h 473652"/>
                <a:gd name="connsiteX22" fmla="*/ 474660 w 846687"/>
                <a:gd name="connsiteY22" fmla="*/ 236826 h 473652"/>
                <a:gd name="connsiteX23" fmla="*/ 404904 w 846687"/>
                <a:gd name="connsiteY23" fmla="*/ 284192 h 473652"/>
                <a:gd name="connsiteX24" fmla="*/ 265399 w 846687"/>
                <a:gd name="connsiteY24" fmla="*/ 236826 h 473652"/>
                <a:gd name="connsiteX25" fmla="*/ 265399 w 846687"/>
                <a:gd name="connsiteY25" fmla="*/ 165779 h 473652"/>
                <a:gd name="connsiteX26" fmla="*/ 404904 w 846687"/>
                <a:gd name="connsiteY26" fmla="*/ 71046 h 473652"/>
                <a:gd name="connsiteX27" fmla="*/ 497914 w 846687"/>
                <a:gd name="connsiteY27" fmla="*/ 0 h 473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846687" h="473651">
                  <a:moveTo>
                    <a:pt x="497914" y="0"/>
                  </a:moveTo>
                  <a:cubicBezTo>
                    <a:pt x="544416" y="0"/>
                    <a:pt x="590918" y="23680"/>
                    <a:pt x="590918" y="47366"/>
                  </a:cubicBezTo>
                  <a:cubicBezTo>
                    <a:pt x="637419" y="118412"/>
                    <a:pt x="707175" y="71046"/>
                    <a:pt x="753677" y="94726"/>
                  </a:cubicBezTo>
                  <a:cubicBezTo>
                    <a:pt x="823433" y="118412"/>
                    <a:pt x="846687" y="189459"/>
                    <a:pt x="846687" y="236826"/>
                  </a:cubicBezTo>
                  <a:cubicBezTo>
                    <a:pt x="846687" y="307872"/>
                    <a:pt x="800185" y="355239"/>
                    <a:pt x="753677" y="378919"/>
                  </a:cubicBezTo>
                  <a:cubicBezTo>
                    <a:pt x="707175" y="426285"/>
                    <a:pt x="637419" y="402605"/>
                    <a:pt x="590918" y="402605"/>
                  </a:cubicBezTo>
                  <a:cubicBezTo>
                    <a:pt x="567670" y="449965"/>
                    <a:pt x="497914" y="449965"/>
                    <a:pt x="451412" y="473652"/>
                  </a:cubicBezTo>
                  <a:cubicBezTo>
                    <a:pt x="381656" y="473652"/>
                    <a:pt x="288647" y="473652"/>
                    <a:pt x="265399" y="402605"/>
                  </a:cubicBezTo>
                  <a:cubicBezTo>
                    <a:pt x="242145" y="355239"/>
                    <a:pt x="172395" y="402605"/>
                    <a:pt x="125887" y="378919"/>
                  </a:cubicBezTo>
                  <a:cubicBezTo>
                    <a:pt x="79386" y="378919"/>
                    <a:pt x="32884" y="331552"/>
                    <a:pt x="9630" y="284192"/>
                  </a:cubicBezTo>
                  <a:cubicBezTo>
                    <a:pt x="-13618" y="260506"/>
                    <a:pt x="9630" y="213139"/>
                    <a:pt x="32884" y="189459"/>
                  </a:cubicBezTo>
                  <a:cubicBezTo>
                    <a:pt x="56138" y="142093"/>
                    <a:pt x="125887" y="165779"/>
                    <a:pt x="172395" y="142093"/>
                  </a:cubicBezTo>
                  <a:cubicBezTo>
                    <a:pt x="195643" y="118412"/>
                    <a:pt x="172395" y="118412"/>
                    <a:pt x="195643" y="94726"/>
                  </a:cubicBezTo>
                  <a:cubicBezTo>
                    <a:pt x="218897" y="71046"/>
                    <a:pt x="265399" y="23680"/>
                    <a:pt x="311901" y="47366"/>
                  </a:cubicBezTo>
                  <a:cubicBezTo>
                    <a:pt x="311901" y="47366"/>
                    <a:pt x="311901" y="71046"/>
                    <a:pt x="311901" y="71046"/>
                  </a:cubicBezTo>
                  <a:cubicBezTo>
                    <a:pt x="265399" y="71046"/>
                    <a:pt x="242145" y="118412"/>
                    <a:pt x="195643" y="165779"/>
                  </a:cubicBezTo>
                  <a:cubicBezTo>
                    <a:pt x="195643" y="213139"/>
                    <a:pt x="195643" y="260506"/>
                    <a:pt x="218897" y="307872"/>
                  </a:cubicBezTo>
                  <a:cubicBezTo>
                    <a:pt x="288647" y="378919"/>
                    <a:pt x="404904" y="355239"/>
                    <a:pt x="474660" y="331552"/>
                  </a:cubicBezTo>
                  <a:cubicBezTo>
                    <a:pt x="497914" y="331552"/>
                    <a:pt x="544416" y="307872"/>
                    <a:pt x="544416" y="284192"/>
                  </a:cubicBezTo>
                  <a:cubicBezTo>
                    <a:pt x="544416" y="236826"/>
                    <a:pt x="521162" y="213139"/>
                    <a:pt x="521162" y="189459"/>
                  </a:cubicBezTo>
                  <a:cubicBezTo>
                    <a:pt x="474660" y="165779"/>
                    <a:pt x="474660" y="142093"/>
                    <a:pt x="428158" y="142093"/>
                  </a:cubicBezTo>
                  <a:cubicBezTo>
                    <a:pt x="428158" y="165779"/>
                    <a:pt x="404904" y="189459"/>
                    <a:pt x="428158" y="213139"/>
                  </a:cubicBezTo>
                  <a:cubicBezTo>
                    <a:pt x="451412" y="213139"/>
                    <a:pt x="474660" y="213139"/>
                    <a:pt x="474660" y="236826"/>
                  </a:cubicBezTo>
                  <a:cubicBezTo>
                    <a:pt x="474660" y="284192"/>
                    <a:pt x="428158" y="284192"/>
                    <a:pt x="404904" y="284192"/>
                  </a:cubicBezTo>
                  <a:cubicBezTo>
                    <a:pt x="358402" y="307872"/>
                    <a:pt x="288647" y="307872"/>
                    <a:pt x="265399" y="236826"/>
                  </a:cubicBezTo>
                  <a:cubicBezTo>
                    <a:pt x="242145" y="213139"/>
                    <a:pt x="242145" y="189459"/>
                    <a:pt x="265399" y="165779"/>
                  </a:cubicBezTo>
                  <a:cubicBezTo>
                    <a:pt x="288647" y="94726"/>
                    <a:pt x="428158" y="165779"/>
                    <a:pt x="404904" y="71046"/>
                  </a:cubicBezTo>
                  <a:cubicBezTo>
                    <a:pt x="428158" y="23680"/>
                    <a:pt x="474660" y="0"/>
                    <a:pt x="49791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1" name="任意多边形 90"/>
            <p:cNvSpPr/>
            <p:nvPr/>
          </p:nvSpPr>
          <p:spPr>
            <a:xfrm>
              <a:off x="2482583" y="4375504"/>
              <a:ext cx="183663" cy="252958"/>
            </a:xfrm>
            <a:custGeom>
              <a:avLst/>
              <a:gdLst>
                <a:gd name="connsiteX0" fmla="*/ 126627 w 183663"/>
                <a:gd name="connsiteY0" fmla="*/ 187 h 252958"/>
                <a:gd name="connsiteX1" fmla="*/ 160701 w 183663"/>
                <a:gd name="connsiteY1" fmla="*/ 9676 h 252958"/>
                <a:gd name="connsiteX2" fmla="*/ 137746 w 183663"/>
                <a:gd name="connsiteY2" fmla="*/ 219923 h 252958"/>
                <a:gd name="connsiteX3" fmla="*/ 183663 w 183663"/>
                <a:gd name="connsiteY3" fmla="*/ 243281 h 252958"/>
                <a:gd name="connsiteX4" fmla="*/ 68873 w 183663"/>
                <a:gd name="connsiteY4" fmla="*/ 219923 h 252958"/>
                <a:gd name="connsiteX5" fmla="*/ 0 w 183663"/>
                <a:gd name="connsiteY5" fmla="*/ 103118 h 252958"/>
                <a:gd name="connsiteX6" fmla="*/ 45917 w 183663"/>
                <a:gd name="connsiteY6" fmla="*/ 33039 h 252958"/>
                <a:gd name="connsiteX7" fmla="*/ 94703 w 183663"/>
                <a:gd name="connsiteY7" fmla="*/ 3836 h 252958"/>
                <a:gd name="connsiteX8" fmla="*/ 126627 w 183663"/>
                <a:gd name="connsiteY8" fmla="*/ 187 h 252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3663" h="252957">
                  <a:moveTo>
                    <a:pt x="126627" y="187"/>
                  </a:moveTo>
                  <a:cubicBezTo>
                    <a:pt x="137746" y="917"/>
                    <a:pt x="149224" y="3837"/>
                    <a:pt x="160701" y="9676"/>
                  </a:cubicBezTo>
                  <a:cubicBezTo>
                    <a:pt x="114790" y="56397"/>
                    <a:pt x="114790" y="149839"/>
                    <a:pt x="137746" y="219923"/>
                  </a:cubicBezTo>
                  <a:cubicBezTo>
                    <a:pt x="183663" y="243281"/>
                    <a:pt x="183663" y="243281"/>
                    <a:pt x="183663" y="243281"/>
                  </a:cubicBezTo>
                  <a:cubicBezTo>
                    <a:pt x="137746" y="266644"/>
                    <a:pt x="114790" y="243281"/>
                    <a:pt x="68873" y="219923"/>
                  </a:cubicBezTo>
                  <a:cubicBezTo>
                    <a:pt x="22956" y="196560"/>
                    <a:pt x="0" y="149839"/>
                    <a:pt x="0" y="103118"/>
                  </a:cubicBezTo>
                  <a:cubicBezTo>
                    <a:pt x="0" y="79760"/>
                    <a:pt x="0" y="33039"/>
                    <a:pt x="45917" y="33039"/>
                  </a:cubicBezTo>
                  <a:cubicBezTo>
                    <a:pt x="57395" y="21360"/>
                    <a:pt x="74615" y="9676"/>
                    <a:pt x="94703" y="3836"/>
                  </a:cubicBezTo>
                  <a:cubicBezTo>
                    <a:pt x="104747" y="917"/>
                    <a:pt x="115507" y="-543"/>
                    <a:pt x="126627" y="1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2" name="任意多边形 91"/>
            <p:cNvSpPr/>
            <p:nvPr/>
          </p:nvSpPr>
          <p:spPr>
            <a:xfrm>
              <a:off x="3745779" y="4375762"/>
              <a:ext cx="235353" cy="271587"/>
            </a:xfrm>
            <a:custGeom>
              <a:avLst/>
              <a:gdLst>
                <a:gd name="connsiteX0" fmla="*/ 43320 w 235353"/>
                <a:gd name="connsiteY0" fmla="*/ 190 h 271587"/>
                <a:gd name="connsiteX1" fmla="*/ 82440 w 235353"/>
                <a:gd name="connsiteY1" fmla="*/ 3908 h 271587"/>
                <a:gd name="connsiteX2" fmla="*/ 141643 w 235353"/>
                <a:gd name="connsiteY2" fmla="*/ 33647 h 271587"/>
                <a:gd name="connsiteX3" fmla="*/ 209310 w 235353"/>
                <a:gd name="connsiteY3" fmla="*/ 128824 h 271587"/>
                <a:gd name="connsiteX4" fmla="*/ 209310 w 235353"/>
                <a:gd name="connsiteY4" fmla="*/ 224001 h 271587"/>
                <a:gd name="connsiteX5" fmla="*/ 6315 w 235353"/>
                <a:gd name="connsiteY5" fmla="*/ 271587 h 271587"/>
                <a:gd name="connsiteX6" fmla="*/ 28874 w 235353"/>
                <a:gd name="connsiteY6" fmla="*/ 81239 h 271587"/>
                <a:gd name="connsiteX7" fmla="*/ 6315 w 235353"/>
                <a:gd name="connsiteY7" fmla="*/ 9857 h 271587"/>
                <a:gd name="connsiteX8" fmla="*/ 43320 w 235353"/>
                <a:gd name="connsiteY8" fmla="*/ 190 h 271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5353" h="271587">
                  <a:moveTo>
                    <a:pt x="43320" y="190"/>
                  </a:moveTo>
                  <a:cubicBezTo>
                    <a:pt x="56361" y="-554"/>
                    <a:pt x="69754" y="934"/>
                    <a:pt x="82440" y="3908"/>
                  </a:cubicBezTo>
                  <a:cubicBezTo>
                    <a:pt x="107812" y="9857"/>
                    <a:pt x="130366" y="21749"/>
                    <a:pt x="141643" y="33647"/>
                  </a:cubicBezTo>
                  <a:cubicBezTo>
                    <a:pt x="209310" y="128824"/>
                    <a:pt x="209310" y="128824"/>
                    <a:pt x="209310" y="128824"/>
                  </a:cubicBezTo>
                  <a:cubicBezTo>
                    <a:pt x="231864" y="152620"/>
                    <a:pt x="254418" y="200206"/>
                    <a:pt x="209310" y="224001"/>
                  </a:cubicBezTo>
                  <a:cubicBezTo>
                    <a:pt x="164203" y="295383"/>
                    <a:pt x="73982" y="247791"/>
                    <a:pt x="6315" y="271587"/>
                  </a:cubicBezTo>
                  <a:cubicBezTo>
                    <a:pt x="28874" y="224001"/>
                    <a:pt x="73982" y="152620"/>
                    <a:pt x="28874" y="81239"/>
                  </a:cubicBezTo>
                  <a:cubicBezTo>
                    <a:pt x="28874" y="81239"/>
                    <a:pt x="-16239" y="33647"/>
                    <a:pt x="6315" y="9857"/>
                  </a:cubicBezTo>
                  <a:cubicBezTo>
                    <a:pt x="17592" y="3908"/>
                    <a:pt x="30280" y="934"/>
                    <a:pt x="43320" y="19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3" name="任意多边形 92"/>
            <p:cNvSpPr/>
            <p:nvPr/>
          </p:nvSpPr>
          <p:spPr>
            <a:xfrm>
              <a:off x="2287323" y="4390818"/>
              <a:ext cx="214593" cy="251324"/>
            </a:xfrm>
            <a:custGeom>
              <a:avLst/>
              <a:gdLst>
                <a:gd name="connsiteX0" fmla="*/ 144995 w 214593"/>
                <a:gd name="connsiteY0" fmla="*/ 0 h 251324"/>
                <a:gd name="connsiteX1" fmla="*/ 121796 w 214593"/>
                <a:gd name="connsiteY1" fmla="*/ 68544 h 251324"/>
                <a:gd name="connsiteX2" fmla="*/ 214593 w 214593"/>
                <a:gd name="connsiteY2" fmla="*/ 251324 h 251324"/>
                <a:gd name="connsiteX3" fmla="*/ 29000 w 214593"/>
                <a:gd name="connsiteY3" fmla="*/ 182780 h 251324"/>
                <a:gd name="connsiteX4" fmla="*/ 5801 w 214593"/>
                <a:gd name="connsiteY4" fmla="*/ 68544 h 251324"/>
                <a:gd name="connsiteX5" fmla="*/ 144995 w 214593"/>
                <a:gd name="connsiteY5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593" h="251324">
                  <a:moveTo>
                    <a:pt x="144995" y="0"/>
                  </a:moveTo>
                  <a:cubicBezTo>
                    <a:pt x="121796" y="68544"/>
                    <a:pt x="121796" y="68544"/>
                    <a:pt x="121796" y="68544"/>
                  </a:cubicBezTo>
                  <a:cubicBezTo>
                    <a:pt x="144995" y="137088"/>
                    <a:pt x="168195" y="205626"/>
                    <a:pt x="214593" y="251324"/>
                  </a:cubicBezTo>
                  <a:cubicBezTo>
                    <a:pt x="144995" y="251324"/>
                    <a:pt x="75398" y="228478"/>
                    <a:pt x="29000" y="182780"/>
                  </a:cubicBezTo>
                  <a:cubicBezTo>
                    <a:pt x="-17399" y="137088"/>
                    <a:pt x="5801" y="114236"/>
                    <a:pt x="5801" y="68544"/>
                  </a:cubicBezTo>
                  <a:cubicBezTo>
                    <a:pt x="29000" y="0"/>
                    <a:pt x="98597" y="0"/>
                    <a:pt x="14499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4" name="任意多边形 93"/>
            <p:cNvSpPr/>
            <p:nvPr/>
          </p:nvSpPr>
          <p:spPr>
            <a:xfrm>
              <a:off x="2979345" y="4690477"/>
              <a:ext cx="891408" cy="521652"/>
            </a:xfrm>
            <a:custGeom>
              <a:avLst/>
              <a:gdLst>
                <a:gd name="connsiteX0" fmla="*/ 227867 w 891408"/>
                <a:gd name="connsiteY0" fmla="*/ 0 h 521652"/>
                <a:gd name="connsiteX1" fmla="*/ 413881 w 891408"/>
                <a:gd name="connsiteY1" fmla="*/ 23199 h 521652"/>
                <a:gd name="connsiteX2" fmla="*/ 344125 w 891408"/>
                <a:gd name="connsiteY2" fmla="*/ 139194 h 521652"/>
                <a:gd name="connsiteX3" fmla="*/ 390627 w 891408"/>
                <a:gd name="connsiteY3" fmla="*/ 255190 h 521652"/>
                <a:gd name="connsiteX4" fmla="*/ 398494 w 891408"/>
                <a:gd name="connsiteY4" fmla="*/ 258259 h 521652"/>
                <a:gd name="connsiteX5" fmla="*/ 312157 w 891408"/>
                <a:gd name="connsiteY5" fmla="*/ 275491 h 521652"/>
                <a:gd name="connsiteX6" fmla="*/ 227867 w 891408"/>
                <a:gd name="connsiteY6" fmla="*/ 278389 h 521652"/>
                <a:gd name="connsiteX7" fmla="*/ 144856 w 891408"/>
                <a:gd name="connsiteY7" fmla="*/ 174858 h 521652"/>
                <a:gd name="connsiteX8" fmla="*/ 144387 w 891408"/>
                <a:gd name="connsiteY8" fmla="*/ 190275 h 521652"/>
                <a:gd name="connsiteX9" fmla="*/ 193172 w 891408"/>
                <a:gd name="connsiteY9" fmla="*/ 283882 h 521652"/>
                <a:gd name="connsiteX10" fmla="*/ 422746 w 891408"/>
                <a:gd name="connsiteY10" fmla="*/ 330688 h 521652"/>
                <a:gd name="connsiteX11" fmla="*/ 698237 w 891408"/>
                <a:gd name="connsiteY11" fmla="*/ 494507 h 521652"/>
                <a:gd name="connsiteX12" fmla="*/ 858945 w 891408"/>
                <a:gd name="connsiteY12" fmla="*/ 400894 h 521652"/>
                <a:gd name="connsiteX13" fmla="*/ 881900 w 891408"/>
                <a:gd name="connsiteY13" fmla="*/ 400894 h 521652"/>
                <a:gd name="connsiteX14" fmla="*/ 858945 w 891408"/>
                <a:gd name="connsiteY14" fmla="*/ 471107 h 521652"/>
                <a:gd name="connsiteX15" fmla="*/ 537536 w 891408"/>
                <a:gd name="connsiteY15" fmla="*/ 517907 h 521652"/>
                <a:gd name="connsiteX16" fmla="*/ 491619 w 891408"/>
                <a:gd name="connsiteY16" fmla="*/ 471107 h 521652"/>
                <a:gd name="connsiteX17" fmla="*/ 376829 w 891408"/>
                <a:gd name="connsiteY17" fmla="*/ 424300 h 521652"/>
                <a:gd name="connsiteX18" fmla="*/ 307956 w 891408"/>
                <a:gd name="connsiteY18" fmla="*/ 377494 h 521652"/>
                <a:gd name="connsiteX19" fmla="*/ 32465 w 891408"/>
                <a:gd name="connsiteY19" fmla="*/ 330688 h 521652"/>
                <a:gd name="connsiteX20" fmla="*/ 9509 w 891408"/>
                <a:gd name="connsiteY20" fmla="*/ 190275 h 521652"/>
                <a:gd name="connsiteX21" fmla="*/ 147255 w 891408"/>
                <a:gd name="connsiteY21" fmla="*/ 96663 h 521652"/>
                <a:gd name="connsiteX22" fmla="*/ 145976 w 891408"/>
                <a:gd name="connsiteY22" fmla="*/ 138519 h 521652"/>
                <a:gd name="connsiteX23" fmla="*/ 172646 w 891408"/>
                <a:gd name="connsiteY23" fmla="*/ 81197 h 521652"/>
                <a:gd name="connsiteX24" fmla="*/ 227867 w 891408"/>
                <a:gd name="connsiteY24" fmla="*/ 0 h 521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91408" h="521651">
                  <a:moveTo>
                    <a:pt x="227867" y="0"/>
                  </a:moveTo>
                  <a:cubicBezTo>
                    <a:pt x="297623" y="23199"/>
                    <a:pt x="344125" y="0"/>
                    <a:pt x="413881" y="23199"/>
                  </a:cubicBezTo>
                  <a:cubicBezTo>
                    <a:pt x="367379" y="46398"/>
                    <a:pt x="344125" y="92796"/>
                    <a:pt x="344125" y="139194"/>
                  </a:cubicBezTo>
                  <a:cubicBezTo>
                    <a:pt x="344125" y="162394"/>
                    <a:pt x="367379" y="208792"/>
                    <a:pt x="390627" y="255190"/>
                  </a:cubicBezTo>
                  <a:lnTo>
                    <a:pt x="398494" y="258259"/>
                  </a:lnTo>
                  <a:lnTo>
                    <a:pt x="312157" y="275491"/>
                  </a:lnTo>
                  <a:cubicBezTo>
                    <a:pt x="280184" y="284186"/>
                    <a:pt x="251121" y="289989"/>
                    <a:pt x="227867" y="278389"/>
                  </a:cubicBezTo>
                  <a:lnTo>
                    <a:pt x="144856" y="174858"/>
                  </a:lnTo>
                  <a:lnTo>
                    <a:pt x="144387" y="190275"/>
                  </a:lnTo>
                  <a:cubicBezTo>
                    <a:pt x="152997" y="225378"/>
                    <a:pt x="170216" y="260481"/>
                    <a:pt x="193172" y="283882"/>
                  </a:cubicBezTo>
                  <a:cubicBezTo>
                    <a:pt x="262045" y="330688"/>
                    <a:pt x="353873" y="354094"/>
                    <a:pt x="422746" y="330688"/>
                  </a:cubicBezTo>
                  <a:cubicBezTo>
                    <a:pt x="468663" y="447700"/>
                    <a:pt x="583447" y="494507"/>
                    <a:pt x="698237" y="494507"/>
                  </a:cubicBezTo>
                  <a:cubicBezTo>
                    <a:pt x="767110" y="471107"/>
                    <a:pt x="813028" y="471107"/>
                    <a:pt x="858945" y="400894"/>
                  </a:cubicBezTo>
                  <a:cubicBezTo>
                    <a:pt x="881900" y="400894"/>
                    <a:pt x="881900" y="400894"/>
                    <a:pt x="881900" y="400894"/>
                  </a:cubicBezTo>
                  <a:cubicBezTo>
                    <a:pt x="904856" y="424300"/>
                    <a:pt x="881900" y="447700"/>
                    <a:pt x="858945" y="471107"/>
                  </a:cubicBezTo>
                  <a:cubicBezTo>
                    <a:pt x="767110" y="541313"/>
                    <a:pt x="652320" y="517907"/>
                    <a:pt x="537536" y="517907"/>
                  </a:cubicBezTo>
                  <a:cubicBezTo>
                    <a:pt x="537536" y="494507"/>
                    <a:pt x="537536" y="447700"/>
                    <a:pt x="491619" y="471107"/>
                  </a:cubicBezTo>
                  <a:cubicBezTo>
                    <a:pt x="445702" y="471107"/>
                    <a:pt x="422746" y="447700"/>
                    <a:pt x="376829" y="424300"/>
                  </a:cubicBezTo>
                  <a:cubicBezTo>
                    <a:pt x="307956" y="377494"/>
                    <a:pt x="307956" y="377494"/>
                    <a:pt x="307956" y="377494"/>
                  </a:cubicBezTo>
                  <a:cubicBezTo>
                    <a:pt x="216128" y="400894"/>
                    <a:pt x="101338" y="424300"/>
                    <a:pt x="32465" y="330688"/>
                  </a:cubicBezTo>
                  <a:cubicBezTo>
                    <a:pt x="9509" y="307288"/>
                    <a:pt x="-13446" y="237075"/>
                    <a:pt x="9509" y="190275"/>
                  </a:cubicBezTo>
                  <a:cubicBezTo>
                    <a:pt x="32465" y="143469"/>
                    <a:pt x="101338" y="96663"/>
                    <a:pt x="147255" y="96663"/>
                  </a:cubicBezTo>
                  <a:lnTo>
                    <a:pt x="145976" y="138519"/>
                  </a:lnTo>
                  <a:lnTo>
                    <a:pt x="172646" y="81197"/>
                  </a:lnTo>
                  <a:cubicBezTo>
                    <a:pt x="192989" y="57997"/>
                    <a:pt x="216243" y="34798"/>
                    <a:pt x="22786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5" name="任意多边形 94"/>
            <p:cNvSpPr/>
            <p:nvPr/>
          </p:nvSpPr>
          <p:spPr>
            <a:xfrm>
              <a:off x="3393226" y="4690477"/>
              <a:ext cx="568371" cy="437436"/>
            </a:xfrm>
            <a:custGeom>
              <a:avLst/>
              <a:gdLst>
                <a:gd name="connsiteX0" fmla="*/ 255762 w 568371"/>
                <a:gd name="connsiteY0" fmla="*/ 0 h 437436"/>
                <a:gd name="connsiteX1" fmla="*/ 441782 w 568371"/>
                <a:gd name="connsiteY1" fmla="*/ 23199 h 437436"/>
                <a:gd name="connsiteX2" fmla="*/ 558039 w 568371"/>
                <a:gd name="connsiteY2" fmla="*/ 139194 h 437436"/>
                <a:gd name="connsiteX3" fmla="*/ 558039 w 568371"/>
                <a:gd name="connsiteY3" fmla="*/ 231991 h 437436"/>
                <a:gd name="connsiteX4" fmla="*/ 348772 w 568371"/>
                <a:gd name="connsiteY4" fmla="*/ 324788 h 437436"/>
                <a:gd name="connsiteX5" fmla="*/ 325524 w 568371"/>
                <a:gd name="connsiteY5" fmla="*/ 347987 h 437436"/>
                <a:gd name="connsiteX6" fmla="*/ 325524 w 568371"/>
                <a:gd name="connsiteY6" fmla="*/ 394385 h 437436"/>
                <a:gd name="connsiteX7" fmla="*/ 139505 w 568371"/>
                <a:gd name="connsiteY7" fmla="*/ 417584 h 437436"/>
                <a:gd name="connsiteX8" fmla="*/ 43597 w 568371"/>
                <a:gd name="connsiteY8" fmla="*/ 353783 h 437436"/>
                <a:gd name="connsiteX9" fmla="*/ 4852 w 568371"/>
                <a:gd name="connsiteY9" fmla="*/ 266163 h 437436"/>
                <a:gd name="connsiteX10" fmla="*/ 43597 w 568371"/>
                <a:gd name="connsiteY10" fmla="*/ 281288 h 437436"/>
                <a:gd name="connsiteX11" fmla="*/ 93003 w 568371"/>
                <a:gd name="connsiteY11" fmla="*/ 324788 h 437436"/>
                <a:gd name="connsiteX12" fmla="*/ 302270 w 568371"/>
                <a:gd name="connsiteY12" fmla="*/ 347987 h 437436"/>
                <a:gd name="connsiteX13" fmla="*/ 395274 w 568371"/>
                <a:gd name="connsiteY13" fmla="*/ 162394 h 437436"/>
                <a:gd name="connsiteX14" fmla="*/ 302270 w 568371"/>
                <a:gd name="connsiteY14" fmla="*/ 46398 h 437436"/>
                <a:gd name="connsiteX15" fmla="*/ 186013 w 568371"/>
                <a:gd name="connsiteY15" fmla="*/ 69597 h 437436"/>
                <a:gd name="connsiteX16" fmla="*/ 162759 w 568371"/>
                <a:gd name="connsiteY16" fmla="*/ 162394 h 437436"/>
                <a:gd name="connsiteX17" fmla="*/ 209261 w 568371"/>
                <a:gd name="connsiteY17" fmla="*/ 162394 h 437436"/>
                <a:gd name="connsiteX18" fmla="*/ 302270 w 568371"/>
                <a:gd name="connsiteY18" fmla="*/ 115995 h 437436"/>
                <a:gd name="connsiteX19" fmla="*/ 348772 w 568371"/>
                <a:gd name="connsiteY19" fmla="*/ 185593 h 437436"/>
                <a:gd name="connsiteX20" fmla="*/ 232515 w 568371"/>
                <a:gd name="connsiteY20" fmla="*/ 301588 h 437436"/>
                <a:gd name="connsiteX21" fmla="*/ 116257 w 568371"/>
                <a:gd name="connsiteY21" fmla="*/ 278389 h 437436"/>
                <a:gd name="connsiteX22" fmla="*/ 93003 w 568371"/>
                <a:gd name="connsiteY22" fmla="*/ 208792 h 437436"/>
                <a:gd name="connsiteX23" fmla="*/ 0 w 568371"/>
                <a:gd name="connsiteY23" fmla="*/ 185593 h 437436"/>
                <a:gd name="connsiteX24" fmla="*/ 23247 w 568371"/>
                <a:gd name="connsiteY24" fmla="*/ 92796 h 437436"/>
                <a:gd name="connsiteX25" fmla="*/ 255762 w 568371"/>
                <a:gd name="connsiteY25" fmla="*/ 0 h 437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68371" h="437435">
                  <a:moveTo>
                    <a:pt x="255762" y="0"/>
                  </a:moveTo>
                  <a:cubicBezTo>
                    <a:pt x="441782" y="23199"/>
                    <a:pt x="441782" y="23199"/>
                    <a:pt x="441782" y="23199"/>
                  </a:cubicBezTo>
                  <a:cubicBezTo>
                    <a:pt x="488284" y="46398"/>
                    <a:pt x="534785" y="92796"/>
                    <a:pt x="558039" y="139194"/>
                  </a:cubicBezTo>
                  <a:cubicBezTo>
                    <a:pt x="581287" y="185593"/>
                    <a:pt x="558039" y="208792"/>
                    <a:pt x="558039" y="231991"/>
                  </a:cubicBezTo>
                  <a:cubicBezTo>
                    <a:pt x="511531" y="301588"/>
                    <a:pt x="441782" y="371186"/>
                    <a:pt x="348772" y="324788"/>
                  </a:cubicBezTo>
                  <a:cubicBezTo>
                    <a:pt x="325524" y="324788"/>
                    <a:pt x="325524" y="347987"/>
                    <a:pt x="325524" y="347987"/>
                  </a:cubicBezTo>
                  <a:cubicBezTo>
                    <a:pt x="325524" y="371186"/>
                    <a:pt x="325524" y="394385"/>
                    <a:pt x="325524" y="394385"/>
                  </a:cubicBezTo>
                  <a:cubicBezTo>
                    <a:pt x="255762" y="417584"/>
                    <a:pt x="186013" y="463982"/>
                    <a:pt x="139505" y="417584"/>
                  </a:cubicBezTo>
                  <a:cubicBezTo>
                    <a:pt x="93003" y="405985"/>
                    <a:pt x="63940" y="382785"/>
                    <a:pt x="43597" y="353783"/>
                  </a:cubicBezTo>
                  <a:lnTo>
                    <a:pt x="4852" y="266163"/>
                  </a:lnTo>
                  <a:lnTo>
                    <a:pt x="43597" y="281288"/>
                  </a:lnTo>
                  <a:cubicBezTo>
                    <a:pt x="63940" y="289989"/>
                    <a:pt x="81379" y="301588"/>
                    <a:pt x="93003" y="324788"/>
                  </a:cubicBezTo>
                  <a:cubicBezTo>
                    <a:pt x="162759" y="347987"/>
                    <a:pt x="232515" y="371186"/>
                    <a:pt x="302270" y="347987"/>
                  </a:cubicBezTo>
                  <a:cubicBezTo>
                    <a:pt x="348772" y="301588"/>
                    <a:pt x="441782" y="231991"/>
                    <a:pt x="395274" y="162394"/>
                  </a:cubicBezTo>
                  <a:cubicBezTo>
                    <a:pt x="395274" y="115995"/>
                    <a:pt x="348772" y="69597"/>
                    <a:pt x="302270" y="46398"/>
                  </a:cubicBezTo>
                  <a:cubicBezTo>
                    <a:pt x="255762" y="46398"/>
                    <a:pt x="232515" y="69597"/>
                    <a:pt x="186013" y="69597"/>
                  </a:cubicBezTo>
                  <a:cubicBezTo>
                    <a:pt x="162759" y="92796"/>
                    <a:pt x="116257" y="115995"/>
                    <a:pt x="162759" y="162394"/>
                  </a:cubicBezTo>
                  <a:cubicBezTo>
                    <a:pt x="162759" y="162394"/>
                    <a:pt x="186013" y="162394"/>
                    <a:pt x="209261" y="162394"/>
                  </a:cubicBezTo>
                  <a:cubicBezTo>
                    <a:pt x="209261" y="115995"/>
                    <a:pt x="255762" y="115995"/>
                    <a:pt x="302270" y="115995"/>
                  </a:cubicBezTo>
                  <a:cubicBezTo>
                    <a:pt x="325524" y="139194"/>
                    <a:pt x="348772" y="162394"/>
                    <a:pt x="348772" y="185593"/>
                  </a:cubicBezTo>
                  <a:cubicBezTo>
                    <a:pt x="348772" y="231991"/>
                    <a:pt x="279016" y="278389"/>
                    <a:pt x="232515" y="301588"/>
                  </a:cubicBezTo>
                  <a:cubicBezTo>
                    <a:pt x="209261" y="301588"/>
                    <a:pt x="162759" y="301588"/>
                    <a:pt x="116257" y="278389"/>
                  </a:cubicBezTo>
                  <a:cubicBezTo>
                    <a:pt x="116257" y="255190"/>
                    <a:pt x="116257" y="231991"/>
                    <a:pt x="93003" y="208792"/>
                  </a:cubicBezTo>
                  <a:cubicBezTo>
                    <a:pt x="46501" y="231991"/>
                    <a:pt x="23247" y="208792"/>
                    <a:pt x="0" y="185593"/>
                  </a:cubicBezTo>
                  <a:cubicBezTo>
                    <a:pt x="0" y="162394"/>
                    <a:pt x="0" y="115995"/>
                    <a:pt x="23247" y="92796"/>
                  </a:cubicBezTo>
                  <a:cubicBezTo>
                    <a:pt x="69755" y="23199"/>
                    <a:pt x="162759" y="23199"/>
                    <a:pt x="25576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6" name="任意多边形 95"/>
            <p:cNvSpPr/>
            <p:nvPr/>
          </p:nvSpPr>
          <p:spPr>
            <a:xfrm>
              <a:off x="2733907" y="4738805"/>
              <a:ext cx="251324" cy="251324"/>
            </a:xfrm>
            <a:custGeom>
              <a:avLst/>
              <a:gdLst>
                <a:gd name="connsiteX0" fmla="*/ 137082 w 251324"/>
                <a:gd name="connsiteY0" fmla="*/ 0 h 251324"/>
                <a:gd name="connsiteX1" fmla="*/ 251324 w 251324"/>
                <a:gd name="connsiteY1" fmla="*/ 22846 h 251324"/>
                <a:gd name="connsiteX2" fmla="*/ 205626 w 251324"/>
                <a:gd name="connsiteY2" fmla="*/ 114236 h 251324"/>
                <a:gd name="connsiteX3" fmla="*/ 182780 w 251324"/>
                <a:gd name="connsiteY3" fmla="*/ 251324 h 251324"/>
                <a:gd name="connsiteX4" fmla="*/ 45692 w 251324"/>
                <a:gd name="connsiteY4" fmla="*/ 228478 h 251324"/>
                <a:gd name="connsiteX5" fmla="*/ 0 w 251324"/>
                <a:gd name="connsiteY5" fmla="*/ 91390 h 251324"/>
                <a:gd name="connsiteX6" fmla="*/ 137082 w 251324"/>
                <a:gd name="connsiteY6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1324" h="251324">
                  <a:moveTo>
                    <a:pt x="137082" y="0"/>
                  </a:moveTo>
                  <a:cubicBezTo>
                    <a:pt x="182780" y="0"/>
                    <a:pt x="205626" y="22846"/>
                    <a:pt x="251324" y="22846"/>
                  </a:cubicBezTo>
                  <a:cubicBezTo>
                    <a:pt x="228472" y="68544"/>
                    <a:pt x="205626" y="91390"/>
                    <a:pt x="205626" y="114236"/>
                  </a:cubicBezTo>
                  <a:cubicBezTo>
                    <a:pt x="182780" y="159934"/>
                    <a:pt x="182780" y="205626"/>
                    <a:pt x="182780" y="251324"/>
                  </a:cubicBezTo>
                  <a:cubicBezTo>
                    <a:pt x="137082" y="251324"/>
                    <a:pt x="91390" y="251324"/>
                    <a:pt x="45692" y="228478"/>
                  </a:cubicBezTo>
                  <a:cubicBezTo>
                    <a:pt x="0" y="205626"/>
                    <a:pt x="0" y="137088"/>
                    <a:pt x="0" y="91390"/>
                  </a:cubicBezTo>
                  <a:cubicBezTo>
                    <a:pt x="22846" y="45692"/>
                    <a:pt x="68544" y="0"/>
                    <a:pt x="13708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7" name="任意多边形 96"/>
            <p:cNvSpPr/>
            <p:nvPr/>
          </p:nvSpPr>
          <p:spPr>
            <a:xfrm>
              <a:off x="3961531" y="4787140"/>
              <a:ext cx="232132" cy="299658"/>
            </a:xfrm>
            <a:custGeom>
              <a:avLst/>
              <a:gdLst>
                <a:gd name="connsiteX0" fmla="*/ 91390 w 232132"/>
                <a:gd name="connsiteY0" fmla="*/ 0 h 299658"/>
                <a:gd name="connsiteX1" fmla="*/ 228478 w 232132"/>
                <a:gd name="connsiteY1" fmla="*/ 115253 h 299658"/>
                <a:gd name="connsiteX2" fmla="*/ 182780 w 232132"/>
                <a:gd name="connsiteY2" fmla="*/ 253558 h 299658"/>
                <a:gd name="connsiteX3" fmla="*/ 45698 w 232132"/>
                <a:gd name="connsiteY3" fmla="*/ 299658 h 299658"/>
                <a:gd name="connsiteX4" fmla="*/ 0 w 232132"/>
                <a:gd name="connsiteY4" fmla="*/ 253558 h 299658"/>
                <a:gd name="connsiteX5" fmla="*/ 114242 w 232132"/>
                <a:gd name="connsiteY5" fmla="*/ 92200 h 299658"/>
                <a:gd name="connsiteX6" fmla="*/ 91390 w 232132"/>
                <a:gd name="connsiteY6" fmla="*/ 0 h 299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132" h="299658">
                  <a:moveTo>
                    <a:pt x="91390" y="0"/>
                  </a:moveTo>
                  <a:cubicBezTo>
                    <a:pt x="159934" y="0"/>
                    <a:pt x="205632" y="46100"/>
                    <a:pt x="228478" y="115253"/>
                  </a:cubicBezTo>
                  <a:cubicBezTo>
                    <a:pt x="228478" y="161352"/>
                    <a:pt x="251324" y="230505"/>
                    <a:pt x="182780" y="253558"/>
                  </a:cubicBezTo>
                  <a:cubicBezTo>
                    <a:pt x="159934" y="299658"/>
                    <a:pt x="91390" y="299658"/>
                    <a:pt x="45698" y="299658"/>
                  </a:cubicBezTo>
                  <a:cubicBezTo>
                    <a:pt x="22852" y="299658"/>
                    <a:pt x="22852" y="276605"/>
                    <a:pt x="0" y="253558"/>
                  </a:cubicBezTo>
                  <a:cubicBezTo>
                    <a:pt x="45698" y="230505"/>
                    <a:pt x="114242" y="161352"/>
                    <a:pt x="114242" y="92200"/>
                  </a:cubicBezTo>
                  <a:cubicBezTo>
                    <a:pt x="91390" y="0"/>
                    <a:pt x="91390" y="0"/>
                    <a:pt x="9139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8" name="任意多边形 97"/>
            <p:cNvSpPr/>
            <p:nvPr/>
          </p:nvSpPr>
          <p:spPr>
            <a:xfrm>
              <a:off x="3851305" y="4800091"/>
              <a:ext cx="1823710" cy="734897"/>
            </a:xfrm>
            <a:custGeom>
              <a:avLst/>
              <a:gdLst>
                <a:gd name="connsiteX0" fmla="*/ 1492161 w 1823710"/>
                <a:gd name="connsiteY0" fmla="*/ 526 h 734897"/>
                <a:gd name="connsiteX1" fmla="*/ 1540481 w 1823710"/>
                <a:gd name="connsiteY1" fmla="*/ 10365 h 734897"/>
                <a:gd name="connsiteX2" fmla="*/ 1425088 w 1823710"/>
                <a:gd name="connsiteY2" fmla="*/ 150241 h 734897"/>
                <a:gd name="connsiteX3" fmla="*/ 1725106 w 1823710"/>
                <a:gd name="connsiteY3" fmla="*/ 360057 h 734897"/>
                <a:gd name="connsiteX4" fmla="*/ 1817421 w 1823710"/>
                <a:gd name="connsiteY4" fmla="*/ 499933 h 734897"/>
                <a:gd name="connsiteX5" fmla="*/ 1771267 w 1823710"/>
                <a:gd name="connsiteY5" fmla="*/ 639810 h 734897"/>
                <a:gd name="connsiteX6" fmla="*/ 1586636 w 1823710"/>
                <a:gd name="connsiteY6" fmla="*/ 686434 h 734897"/>
                <a:gd name="connsiteX7" fmla="*/ 1148148 w 1823710"/>
                <a:gd name="connsiteY7" fmla="*/ 639810 h 734897"/>
                <a:gd name="connsiteX8" fmla="*/ 801975 w 1823710"/>
                <a:gd name="connsiteY8" fmla="*/ 709749 h 734897"/>
                <a:gd name="connsiteX9" fmla="*/ 617350 w 1823710"/>
                <a:gd name="connsiteY9" fmla="*/ 569872 h 734897"/>
                <a:gd name="connsiteX10" fmla="*/ 178862 w 1823710"/>
                <a:gd name="connsiteY10" fmla="*/ 639810 h 734897"/>
                <a:gd name="connsiteX11" fmla="*/ 86546 w 1823710"/>
                <a:gd name="connsiteY11" fmla="*/ 616495 h 734897"/>
                <a:gd name="connsiteX12" fmla="*/ 63469 w 1823710"/>
                <a:gd name="connsiteY12" fmla="*/ 593187 h 734897"/>
                <a:gd name="connsiteX13" fmla="*/ 17308 w 1823710"/>
                <a:gd name="connsiteY13" fmla="*/ 593187 h 734897"/>
                <a:gd name="connsiteX14" fmla="*/ 17308 w 1823710"/>
                <a:gd name="connsiteY14" fmla="*/ 453310 h 734897"/>
                <a:gd name="connsiteX15" fmla="*/ 63469 w 1823710"/>
                <a:gd name="connsiteY15" fmla="*/ 523248 h 734897"/>
                <a:gd name="connsiteX16" fmla="*/ 271171 w 1823710"/>
                <a:gd name="connsiteY16" fmla="*/ 546557 h 734897"/>
                <a:gd name="connsiteX17" fmla="*/ 548112 w 1823710"/>
                <a:gd name="connsiteY17" fmla="*/ 499933 h 734897"/>
                <a:gd name="connsiteX18" fmla="*/ 801975 w 1823710"/>
                <a:gd name="connsiteY18" fmla="*/ 593187 h 734897"/>
                <a:gd name="connsiteX19" fmla="*/ 1194308 w 1823710"/>
                <a:gd name="connsiteY19" fmla="*/ 546557 h 734897"/>
                <a:gd name="connsiteX20" fmla="*/ 1448165 w 1823710"/>
                <a:gd name="connsiteY20" fmla="*/ 616495 h 734897"/>
                <a:gd name="connsiteX21" fmla="*/ 1725106 w 1823710"/>
                <a:gd name="connsiteY21" fmla="*/ 546557 h 734897"/>
                <a:gd name="connsiteX22" fmla="*/ 1655874 w 1823710"/>
                <a:gd name="connsiteY22" fmla="*/ 406680 h 734897"/>
                <a:gd name="connsiteX23" fmla="*/ 1494326 w 1823710"/>
                <a:gd name="connsiteY23" fmla="*/ 336742 h 734897"/>
                <a:gd name="connsiteX24" fmla="*/ 1263540 w 1823710"/>
                <a:gd name="connsiteY24" fmla="*/ 150241 h 734897"/>
                <a:gd name="connsiteX25" fmla="*/ 1355856 w 1823710"/>
                <a:gd name="connsiteY25" fmla="*/ 10365 h 734897"/>
                <a:gd name="connsiteX26" fmla="*/ 1448165 w 1823710"/>
                <a:gd name="connsiteY26" fmla="*/ 1621 h 734897"/>
                <a:gd name="connsiteX27" fmla="*/ 1492161 w 1823710"/>
                <a:gd name="connsiteY27" fmla="*/ 526 h 734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23710" h="734897">
                  <a:moveTo>
                    <a:pt x="1492161" y="526"/>
                  </a:moveTo>
                  <a:cubicBezTo>
                    <a:pt x="1507307" y="1619"/>
                    <a:pt x="1523173" y="4535"/>
                    <a:pt x="1540481" y="10365"/>
                  </a:cubicBezTo>
                  <a:cubicBezTo>
                    <a:pt x="1471249" y="33673"/>
                    <a:pt x="1425088" y="80303"/>
                    <a:pt x="1425088" y="150241"/>
                  </a:cubicBezTo>
                  <a:cubicBezTo>
                    <a:pt x="1471249" y="290118"/>
                    <a:pt x="1609719" y="290118"/>
                    <a:pt x="1725106" y="360057"/>
                  </a:cubicBezTo>
                  <a:cubicBezTo>
                    <a:pt x="1771267" y="383365"/>
                    <a:pt x="1817421" y="429995"/>
                    <a:pt x="1817421" y="499933"/>
                  </a:cubicBezTo>
                  <a:cubicBezTo>
                    <a:pt x="1840499" y="546557"/>
                    <a:pt x="1794344" y="593187"/>
                    <a:pt x="1771267" y="639810"/>
                  </a:cubicBezTo>
                  <a:cubicBezTo>
                    <a:pt x="1702029" y="663125"/>
                    <a:pt x="1655874" y="733063"/>
                    <a:pt x="1586636" y="686434"/>
                  </a:cubicBezTo>
                  <a:cubicBezTo>
                    <a:pt x="1448165" y="639810"/>
                    <a:pt x="1309701" y="616495"/>
                    <a:pt x="1148148" y="639810"/>
                  </a:cubicBezTo>
                  <a:cubicBezTo>
                    <a:pt x="1055838" y="686434"/>
                    <a:pt x="940445" y="779687"/>
                    <a:pt x="801975" y="709749"/>
                  </a:cubicBezTo>
                  <a:cubicBezTo>
                    <a:pt x="755820" y="663125"/>
                    <a:pt x="709659" y="569872"/>
                    <a:pt x="617350" y="569872"/>
                  </a:cubicBezTo>
                  <a:cubicBezTo>
                    <a:pt x="455796" y="546557"/>
                    <a:pt x="340409" y="639810"/>
                    <a:pt x="178862" y="639810"/>
                  </a:cubicBezTo>
                  <a:cubicBezTo>
                    <a:pt x="155778" y="639810"/>
                    <a:pt x="109624" y="639810"/>
                    <a:pt x="86546" y="616495"/>
                  </a:cubicBezTo>
                  <a:cubicBezTo>
                    <a:pt x="86546" y="593187"/>
                    <a:pt x="86546" y="593187"/>
                    <a:pt x="63469" y="593187"/>
                  </a:cubicBezTo>
                  <a:cubicBezTo>
                    <a:pt x="40391" y="593187"/>
                    <a:pt x="40391" y="593187"/>
                    <a:pt x="17308" y="593187"/>
                  </a:cubicBezTo>
                  <a:cubicBezTo>
                    <a:pt x="-5769" y="546557"/>
                    <a:pt x="-5769" y="499933"/>
                    <a:pt x="17308" y="453310"/>
                  </a:cubicBezTo>
                  <a:cubicBezTo>
                    <a:pt x="40391" y="476618"/>
                    <a:pt x="40391" y="499933"/>
                    <a:pt x="63469" y="523248"/>
                  </a:cubicBezTo>
                  <a:cubicBezTo>
                    <a:pt x="109624" y="593187"/>
                    <a:pt x="201939" y="569872"/>
                    <a:pt x="271171" y="546557"/>
                  </a:cubicBezTo>
                  <a:cubicBezTo>
                    <a:pt x="363487" y="523248"/>
                    <a:pt x="455796" y="523248"/>
                    <a:pt x="548112" y="499933"/>
                  </a:cubicBezTo>
                  <a:cubicBezTo>
                    <a:pt x="640427" y="476618"/>
                    <a:pt x="732737" y="523248"/>
                    <a:pt x="801975" y="593187"/>
                  </a:cubicBezTo>
                  <a:cubicBezTo>
                    <a:pt x="917368" y="639810"/>
                    <a:pt x="1078915" y="569872"/>
                    <a:pt x="1194308" y="546557"/>
                  </a:cubicBezTo>
                  <a:cubicBezTo>
                    <a:pt x="1286618" y="546557"/>
                    <a:pt x="1378933" y="569872"/>
                    <a:pt x="1448165" y="616495"/>
                  </a:cubicBezTo>
                  <a:cubicBezTo>
                    <a:pt x="1540481" y="639810"/>
                    <a:pt x="1678951" y="639810"/>
                    <a:pt x="1725106" y="546557"/>
                  </a:cubicBezTo>
                  <a:cubicBezTo>
                    <a:pt x="1748189" y="476618"/>
                    <a:pt x="1678951" y="429995"/>
                    <a:pt x="1655874" y="406680"/>
                  </a:cubicBezTo>
                  <a:cubicBezTo>
                    <a:pt x="1609719" y="360057"/>
                    <a:pt x="1540481" y="360057"/>
                    <a:pt x="1494326" y="336742"/>
                  </a:cubicBezTo>
                  <a:cubicBezTo>
                    <a:pt x="1402011" y="313427"/>
                    <a:pt x="1286618" y="243488"/>
                    <a:pt x="1263540" y="150241"/>
                  </a:cubicBezTo>
                  <a:cubicBezTo>
                    <a:pt x="1263540" y="80303"/>
                    <a:pt x="1309701" y="33673"/>
                    <a:pt x="1355856" y="10365"/>
                  </a:cubicBezTo>
                  <a:cubicBezTo>
                    <a:pt x="1390472" y="10365"/>
                    <a:pt x="1419322" y="4531"/>
                    <a:pt x="1448165" y="1621"/>
                  </a:cubicBezTo>
                  <a:cubicBezTo>
                    <a:pt x="1462590" y="163"/>
                    <a:pt x="1477015" y="-567"/>
                    <a:pt x="1492161" y="52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99" name="任意多边形 98"/>
            <p:cNvSpPr/>
            <p:nvPr/>
          </p:nvSpPr>
          <p:spPr>
            <a:xfrm>
              <a:off x="4936122" y="4806472"/>
              <a:ext cx="224032" cy="314390"/>
            </a:xfrm>
            <a:custGeom>
              <a:avLst/>
              <a:gdLst>
                <a:gd name="connsiteX0" fmla="*/ 154434 w 224032"/>
                <a:gd name="connsiteY0" fmla="*/ 0 h 314390"/>
                <a:gd name="connsiteX1" fmla="*/ 108036 w 224032"/>
                <a:gd name="connsiteY1" fmla="*/ 164324 h 314390"/>
                <a:gd name="connsiteX2" fmla="*/ 224032 w 224032"/>
                <a:gd name="connsiteY2" fmla="*/ 305182 h 314390"/>
                <a:gd name="connsiteX3" fmla="*/ 38439 w 224032"/>
                <a:gd name="connsiteY3" fmla="*/ 258229 h 314390"/>
                <a:gd name="connsiteX4" fmla="*/ 15239 w 224032"/>
                <a:gd name="connsiteY4" fmla="*/ 140851 h 314390"/>
                <a:gd name="connsiteX5" fmla="*/ 154434 w 224032"/>
                <a:gd name="connsiteY5" fmla="*/ 0 h 314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4032" h="314390">
                  <a:moveTo>
                    <a:pt x="154434" y="0"/>
                  </a:moveTo>
                  <a:cubicBezTo>
                    <a:pt x="131235" y="70426"/>
                    <a:pt x="108036" y="117378"/>
                    <a:pt x="108036" y="164324"/>
                  </a:cubicBezTo>
                  <a:cubicBezTo>
                    <a:pt x="131235" y="211277"/>
                    <a:pt x="177634" y="258229"/>
                    <a:pt x="224032" y="305182"/>
                  </a:cubicBezTo>
                  <a:cubicBezTo>
                    <a:pt x="154434" y="328655"/>
                    <a:pt x="84837" y="305182"/>
                    <a:pt x="38439" y="258229"/>
                  </a:cubicBezTo>
                  <a:cubicBezTo>
                    <a:pt x="-7960" y="234750"/>
                    <a:pt x="-7960" y="187804"/>
                    <a:pt x="15239" y="140851"/>
                  </a:cubicBezTo>
                  <a:cubicBezTo>
                    <a:pt x="15239" y="70426"/>
                    <a:pt x="84837" y="0"/>
                    <a:pt x="15443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00" name="任意多边形 99"/>
            <p:cNvSpPr/>
            <p:nvPr/>
          </p:nvSpPr>
          <p:spPr>
            <a:xfrm>
              <a:off x="4193523" y="4835468"/>
              <a:ext cx="197356" cy="280326"/>
            </a:xfrm>
            <a:custGeom>
              <a:avLst/>
              <a:gdLst>
                <a:gd name="connsiteX0" fmla="*/ 45113 w 197356"/>
                <a:gd name="connsiteY0" fmla="*/ 0 h 280326"/>
                <a:gd name="connsiteX1" fmla="*/ 180442 w 197356"/>
                <a:gd name="connsiteY1" fmla="*/ 70079 h 280326"/>
                <a:gd name="connsiteX2" fmla="*/ 180442 w 197356"/>
                <a:gd name="connsiteY2" fmla="*/ 210242 h 280326"/>
                <a:gd name="connsiteX3" fmla="*/ 45113 w 197356"/>
                <a:gd name="connsiteY3" fmla="*/ 280326 h 280326"/>
                <a:gd name="connsiteX4" fmla="*/ 0 w 197356"/>
                <a:gd name="connsiteY4" fmla="*/ 256963 h 280326"/>
                <a:gd name="connsiteX5" fmla="*/ 45113 w 197356"/>
                <a:gd name="connsiteY5" fmla="*/ 210242 h 280326"/>
                <a:gd name="connsiteX6" fmla="*/ 45113 w 197356"/>
                <a:gd name="connsiteY6" fmla="*/ 0 h 28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356" h="280326">
                  <a:moveTo>
                    <a:pt x="45113" y="0"/>
                  </a:moveTo>
                  <a:cubicBezTo>
                    <a:pt x="90221" y="0"/>
                    <a:pt x="135334" y="46721"/>
                    <a:pt x="180442" y="70079"/>
                  </a:cubicBezTo>
                  <a:cubicBezTo>
                    <a:pt x="202995" y="116800"/>
                    <a:pt x="202995" y="163521"/>
                    <a:pt x="180442" y="210242"/>
                  </a:cubicBezTo>
                  <a:cubicBezTo>
                    <a:pt x="135334" y="256963"/>
                    <a:pt x="90221" y="280326"/>
                    <a:pt x="45113" y="280326"/>
                  </a:cubicBezTo>
                  <a:cubicBezTo>
                    <a:pt x="22554" y="256963"/>
                    <a:pt x="0" y="256963"/>
                    <a:pt x="0" y="256963"/>
                  </a:cubicBezTo>
                  <a:cubicBezTo>
                    <a:pt x="0" y="233605"/>
                    <a:pt x="45113" y="233605"/>
                    <a:pt x="45113" y="210242"/>
                  </a:cubicBezTo>
                  <a:cubicBezTo>
                    <a:pt x="67667" y="140163"/>
                    <a:pt x="67667" y="46721"/>
                    <a:pt x="4511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01" name="任意多边形 100"/>
            <p:cNvSpPr/>
            <p:nvPr/>
          </p:nvSpPr>
          <p:spPr>
            <a:xfrm>
              <a:off x="5459806" y="4848445"/>
              <a:ext cx="183663" cy="250528"/>
            </a:xfrm>
            <a:custGeom>
              <a:avLst/>
              <a:gdLst>
                <a:gd name="connsiteX0" fmla="*/ 162858 w 183663"/>
                <a:gd name="connsiteY0" fmla="*/ 527 h 250528"/>
                <a:gd name="connsiteX1" fmla="*/ 183663 w 183663"/>
                <a:gd name="connsiteY1" fmla="*/ 10381 h 250528"/>
                <a:gd name="connsiteX2" fmla="*/ 137746 w 183663"/>
                <a:gd name="connsiteY2" fmla="*/ 197265 h 250528"/>
                <a:gd name="connsiteX3" fmla="*/ 160708 w 183663"/>
                <a:gd name="connsiteY3" fmla="*/ 243986 h 250528"/>
                <a:gd name="connsiteX4" fmla="*/ 68873 w 183663"/>
                <a:gd name="connsiteY4" fmla="*/ 220628 h 250528"/>
                <a:gd name="connsiteX5" fmla="*/ 22962 w 183663"/>
                <a:gd name="connsiteY5" fmla="*/ 150544 h 250528"/>
                <a:gd name="connsiteX6" fmla="*/ 0 w 183663"/>
                <a:gd name="connsiteY6" fmla="*/ 80465 h 250528"/>
                <a:gd name="connsiteX7" fmla="*/ 91835 w 183663"/>
                <a:gd name="connsiteY7" fmla="*/ 10381 h 250528"/>
                <a:gd name="connsiteX8" fmla="*/ 137746 w 183663"/>
                <a:gd name="connsiteY8" fmla="*/ 1625 h 250528"/>
                <a:gd name="connsiteX9" fmla="*/ 162858 w 183663"/>
                <a:gd name="connsiteY9" fmla="*/ 527 h 250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3663" h="250527">
                  <a:moveTo>
                    <a:pt x="162858" y="527"/>
                  </a:moveTo>
                  <a:cubicBezTo>
                    <a:pt x="170750" y="1622"/>
                    <a:pt x="177924" y="4542"/>
                    <a:pt x="183663" y="10381"/>
                  </a:cubicBezTo>
                  <a:cubicBezTo>
                    <a:pt x="137746" y="57102"/>
                    <a:pt x="114790" y="127186"/>
                    <a:pt x="137746" y="197265"/>
                  </a:cubicBezTo>
                  <a:cubicBezTo>
                    <a:pt x="160708" y="243986"/>
                    <a:pt x="160708" y="243986"/>
                    <a:pt x="160708" y="243986"/>
                  </a:cubicBezTo>
                  <a:cubicBezTo>
                    <a:pt x="137746" y="267349"/>
                    <a:pt x="91835" y="220628"/>
                    <a:pt x="68873" y="220628"/>
                  </a:cubicBezTo>
                  <a:cubicBezTo>
                    <a:pt x="68873" y="197265"/>
                    <a:pt x="45918" y="173907"/>
                    <a:pt x="22962" y="150544"/>
                  </a:cubicBezTo>
                  <a:cubicBezTo>
                    <a:pt x="0" y="150544"/>
                    <a:pt x="0" y="103823"/>
                    <a:pt x="0" y="80465"/>
                  </a:cubicBezTo>
                  <a:cubicBezTo>
                    <a:pt x="22962" y="57102"/>
                    <a:pt x="45918" y="10381"/>
                    <a:pt x="91835" y="10381"/>
                  </a:cubicBezTo>
                  <a:cubicBezTo>
                    <a:pt x="103313" y="10381"/>
                    <a:pt x="120532" y="4541"/>
                    <a:pt x="137746" y="1625"/>
                  </a:cubicBezTo>
                  <a:cubicBezTo>
                    <a:pt x="146356" y="164"/>
                    <a:pt x="154966" y="-567"/>
                    <a:pt x="162858" y="52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02" name="任意多边形 101"/>
            <p:cNvSpPr/>
            <p:nvPr/>
          </p:nvSpPr>
          <p:spPr>
            <a:xfrm>
              <a:off x="5343811" y="4854801"/>
              <a:ext cx="96663" cy="135328"/>
            </a:xfrm>
            <a:custGeom>
              <a:avLst/>
              <a:gdLst>
                <a:gd name="connsiteX0" fmla="*/ 96663 w 96663"/>
                <a:gd name="connsiteY0" fmla="*/ 0 h 135328"/>
                <a:gd name="connsiteX1" fmla="*/ 72495 w 96663"/>
                <a:gd name="connsiteY1" fmla="*/ 135328 h 135328"/>
                <a:gd name="connsiteX2" fmla="*/ 0 w 96663"/>
                <a:gd name="connsiteY2" fmla="*/ 90221 h 135328"/>
                <a:gd name="connsiteX3" fmla="*/ 96663 w 96663"/>
                <a:gd name="connsiteY3" fmla="*/ 0 h 135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63" h="135328">
                  <a:moveTo>
                    <a:pt x="96663" y="0"/>
                  </a:moveTo>
                  <a:cubicBezTo>
                    <a:pt x="48334" y="45107"/>
                    <a:pt x="48334" y="112774"/>
                    <a:pt x="72495" y="135328"/>
                  </a:cubicBezTo>
                  <a:cubicBezTo>
                    <a:pt x="24167" y="135328"/>
                    <a:pt x="0" y="112774"/>
                    <a:pt x="0" y="90221"/>
                  </a:cubicBezTo>
                  <a:cubicBezTo>
                    <a:pt x="0" y="45107"/>
                    <a:pt x="48334" y="0"/>
                    <a:pt x="9666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03" name="任意多边形 102"/>
            <p:cNvSpPr/>
            <p:nvPr/>
          </p:nvSpPr>
          <p:spPr>
            <a:xfrm>
              <a:off x="3377839" y="4945668"/>
              <a:ext cx="20239" cy="10973"/>
            </a:xfrm>
            <a:custGeom>
              <a:avLst/>
              <a:gdLst>
                <a:gd name="connsiteX0" fmla="*/ 15387 w 20239"/>
                <a:gd name="connsiteY0" fmla="*/ 0 h 10973"/>
                <a:gd name="connsiteX1" fmla="*/ 20239 w 20239"/>
                <a:gd name="connsiteY1" fmla="*/ 10973 h 10973"/>
                <a:gd name="connsiteX2" fmla="*/ 0 w 20239"/>
                <a:gd name="connsiteY2" fmla="*/ 3069 h 10973"/>
                <a:gd name="connsiteX3" fmla="*/ 15387 w 20239"/>
                <a:gd name="connsiteY3" fmla="*/ 0 h 1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39" h="10973">
                  <a:moveTo>
                    <a:pt x="15387" y="0"/>
                  </a:moveTo>
                  <a:lnTo>
                    <a:pt x="20239" y="10973"/>
                  </a:lnTo>
                  <a:lnTo>
                    <a:pt x="0" y="3069"/>
                  </a:lnTo>
                  <a:lnTo>
                    <a:pt x="15387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04" name="任意多边形 103"/>
            <p:cNvSpPr/>
            <p:nvPr/>
          </p:nvSpPr>
          <p:spPr>
            <a:xfrm>
              <a:off x="5643469" y="5135127"/>
              <a:ext cx="164331" cy="251324"/>
            </a:xfrm>
            <a:custGeom>
              <a:avLst/>
              <a:gdLst>
                <a:gd name="connsiteX0" fmla="*/ 0 w 164331"/>
                <a:gd name="connsiteY0" fmla="*/ 0 h 251324"/>
                <a:gd name="connsiteX1" fmla="*/ 164331 w 164331"/>
                <a:gd name="connsiteY1" fmla="*/ 91390 h 251324"/>
                <a:gd name="connsiteX2" fmla="*/ 70432 w 164331"/>
                <a:gd name="connsiteY2" fmla="*/ 251324 h 251324"/>
                <a:gd name="connsiteX3" fmla="*/ 93905 w 164331"/>
                <a:gd name="connsiteY3" fmla="*/ 205632 h 251324"/>
                <a:gd name="connsiteX4" fmla="*/ 0 w 164331"/>
                <a:gd name="connsiteY4" fmla="*/ 0 h 25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331" h="251324">
                  <a:moveTo>
                    <a:pt x="0" y="0"/>
                  </a:moveTo>
                  <a:cubicBezTo>
                    <a:pt x="70432" y="22846"/>
                    <a:pt x="140857" y="45692"/>
                    <a:pt x="164331" y="91390"/>
                  </a:cubicBezTo>
                  <a:cubicBezTo>
                    <a:pt x="140857" y="159934"/>
                    <a:pt x="117378" y="228478"/>
                    <a:pt x="70432" y="251324"/>
                  </a:cubicBezTo>
                  <a:cubicBezTo>
                    <a:pt x="70432" y="251324"/>
                    <a:pt x="93905" y="228478"/>
                    <a:pt x="93905" y="205632"/>
                  </a:cubicBezTo>
                  <a:cubicBezTo>
                    <a:pt x="93905" y="114236"/>
                    <a:pt x="70432" y="4569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05" name="任意多边形 104"/>
            <p:cNvSpPr/>
            <p:nvPr/>
          </p:nvSpPr>
          <p:spPr>
            <a:xfrm>
              <a:off x="3423934" y="5231791"/>
              <a:ext cx="276610" cy="239901"/>
            </a:xfrm>
            <a:custGeom>
              <a:avLst/>
              <a:gdLst>
                <a:gd name="connsiteX0" fmla="*/ 46104 w 276610"/>
                <a:gd name="connsiteY0" fmla="*/ 0 h 239901"/>
                <a:gd name="connsiteX1" fmla="*/ 230510 w 276610"/>
                <a:gd name="connsiteY1" fmla="*/ 45698 h 239901"/>
                <a:gd name="connsiteX2" fmla="*/ 276610 w 276610"/>
                <a:gd name="connsiteY2" fmla="*/ 205632 h 239901"/>
                <a:gd name="connsiteX3" fmla="*/ 46104 w 276610"/>
                <a:gd name="connsiteY3" fmla="*/ 205632 h 239901"/>
                <a:gd name="connsiteX4" fmla="*/ 23051 w 276610"/>
                <a:gd name="connsiteY4" fmla="*/ 22846 h 239901"/>
                <a:gd name="connsiteX5" fmla="*/ 46104 w 276610"/>
                <a:gd name="connsiteY5" fmla="*/ 0 h 239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6610" h="239901">
                  <a:moveTo>
                    <a:pt x="46104" y="0"/>
                  </a:moveTo>
                  <a:cubicBezTo>
                    <a:pt x="92204" y="22846"/>
                    <a:pt x="161357" y="45698"/>
                    <a:pt x="230510" y="45698"/>
                  </a:cubicBezTo>
                  <a:cubicBezTo>
                    <a:pt x="207457" y="114236"/>
                    <a:pt x="230510" y="159934"/>
                    <a:pt x="276610" y="205632"/>
                  </a:cubicBezTo>
                  <a:cubicBezTo>
                    <a:pt x="207457" y="251324"/>
                    <a:pt x="92204" y="251324"/>
                    <a:pt x="46104" y="205632"/>
                  </a:cubicBezTo>
                  <a:cubicBezTo>
                    <a:pt x="-23049" y="159934"/>
                    <a:pt x="-2" y="91390"/>
                    <a:pt x="23051" y="22846"/>
                  </a:cubicBezTo>
                  <a:cubicBezTo>
                    <a:pt x="46104" y="0"/>
                    <a:pt x="46104" y="0"/>
                    <a:pt x="4610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06" name="任意多边形 105"/>
            <p:cNvSpPr/>
            <p:nvPr/>
          </p:nvSpPr>
          <p:spPr>
            <a:xfrm>
              <a:off x="5759465" y="5231791"/>
              <a:ext cx="163708" cy="231991"/>
            </a:xfrm>
            <a:custGeom>
              <a:avLst/>
              <a:gdLst>
                <a:gd name="connsiteX0" fmla="*/ 91834 w 163708"/>
                <a:gd name="connsiteY0" fmla="*/ 0 h 231991"/>
                <a:gd name="connsiteX1" fmla="*/ 160707 w 163708"/>
                <a:gd name="connsiteY1" fmla="*/ 92796 h 231991"/>
                <a:gd name="connsiteX2" fmla="*/ 22962 w 163708"/>
                <a:gd name="connsiteY2" fmla="*/ 231991 h 231991"/>
                <a:gd name="connsiteX3" fmla="*/ 0 w 163708"/>
                <a:gd name="connsiteY3" fmla="*/ 231991 h 231991"/>
                <a:gd name="connsiteX4" fmla="*/ 91834 w 163708"/>
                <a:gd name="connsiteY4" fmla="*/ 0 h 231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08" h="231990">
                  <a:moveTo>
                    <a:pt x="91834" y="0"/>
                  </a:moveTo>
                  <a:cubicBezTo>
                    <a:pt x="137746" y="23199"/>
                    <a:pt x="160707" y="46398"/>
                    <a:pt x="160707" y="92796"/>
                  </a:cubicBezTo>
                  <a:cubicBezTo>
                    <a:pt x="183663" y="185593"/>
                    <a:pt x="68873" y="185593"/>
                    <a:pt x="22962" y="231991"/>
                  </a:cubicBezTo>
                  <a:cubicBezTo>
                    <a:pt x="0" y="231991"/>
                    <a:pt x="0" y="231991"/>
                    <a:pt x="0" y="231991"/>
                  </a:cubicBezTo>
                  <a:cubicBezTo>
                    <a:pt x="68873" y="162394"/>
                    <a:pt x="91834" y="92796"/>
                    <a:pt x="9183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07" name="任意多边形 106"/>
            <p:cNvSpPr/>
            <p:nvPr/>
          </p:nvSpPr>
          <p:spPr>
            <a:xfrm>
              <a:off x="3706579" y="5251123"/>
              <a:ext cx="90622" cy="135329"/>
            </a:xfrm>
            <a:custGeom>
              <a:avLst/>
              <a:gdLst>
                <a:gd name="connsiteX0" fmla="*/ 42294 w 90622"/>
                <a:gd name="connsiteY0" fmla="*/ 0 h 135329"/>
                <a:gd name="connsiteX1" fmla="*/ 66455 w 90622"/>
                <a:gd name="connsiteY1" fmla="*/ 0 h 135329"/>
                <a:gd name="connsiteX2" fmla="*/ 90622 w 90622"/>
                <a:gd name="connsiteY2" fmla="*/ 135329 h 135329"/>
                <a:gd name="connsiteX3" fmla="*/ 18126 w 90622"/>
                <a:gd name="connsiteY3" fmla="*/ 112775 h 135329"/>
                <a:gd name="connsiteX4" fmla="*/ 18126 w 90622"/>
                <a:gd name="connsiteY4" fmla="*/ 45108 h 135329"/>
                <a:gd name="connsiteX5" fmla="*/ 42294 w 90622"/>
                <a:gd name="connsiteY5" fmla="*/ 0 h 135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622" h="135329">
                  <a:moveTo>
                    <a:pt x="42294" y="0"/>
                  </a:moveTo>
                  <a:cubicBezTo>
                    <a:pt x="66455" y="22554"/>
                    <a:pt x="66455" y="0"/>
                    <a:pt x="66455" y="0"/>
                  </a:cubicBezTo>
                  <a:cubicBezTo>
                    <a:pt x="90622" y="135329"/>
                    <a:pt x="90622" y="135329"/>
                    <a:pt x="90622" y="135329"/>
                  </a:cubicBezTo>
                  <a:cubicBezTo>
                    <a:pt x="66455" y="135329"/>
                    <a:pt x="42294" y="135329"/>
                    <a:pt x="18126" y="112775"/>
                  </a:cubicBezTo>
                  <a:cubicBezTo>
                    <a:pt x="-6041" y="90221"/>
                    <a:pt x="-6041" y="67668"/>
                    <a:pt x="18126" y="45108"/>
                  </a:cubicBezTo>
                  <a:cubicBezTo>
                    <a:pt x="18126" y="22554"/>
                    <a:pt x="18126" y="0"/>
                    <a:pt x="4229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FFFFFF"/>
                </a:solidFill>
              </a:endParaRPr>
            </a:p>
          </p:txBody>
        </p:sp>
      </p:grpSp>
      <p:sp>
        <p:nvSpPr>
          <p:cNvPr id="20483" name="文本框 13">
            <a:hlinkClick r:id="rId1" action="ppaction://hlinksldjump"/>
          </p:cNvPr>
          <p:cNvSpPr txBox="1">
            <a:spLocks noChangeArrowheads="1"/>
          </p:cNvSpPr>
          <p:nvPr/>
        </p:nvSpPr>
        <p:spPr bwMode="auto">
          <a:xfrm>
            <a:off x="1580177" y="377616"/>
            <a:ext cx="8470900" cy="58261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zh-CN" altLang="en-US" sz="3200" b="1">
                <a:latin typeface="微软雅黑" panose="020B0503020204020204" charset="-122"/>
                <a:sym typeface="微软雅黑" panose="020B0503020204020204" charset="-122"/>
              </a:rPr>
              <a:t>凭谁问：廉颇老矣，尚能饭否？</a:t>
            </a:r>
            <a:endParaRPr lang="zh-CN" altLang="en-US" sz="3200" b="1">
              <a:latin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20484" name="组合 126"/>
          <p:cNvGrpSpPr/>
          <p:nvPr/>
        </p:nvGrpSpPr>
        <p:grpSpPr>
          <a:xfrm>
            <a:off x="138113" y="144463"/>
            <a:ext cx="11939587" cy="6589712"/>
            <a:chOff x="1303284" y="690082"/>
            <a:chExt cx="9621929" cy="5507898"/>
          </a:xfrm>
        </p:grpSpPr>
        <p:sp>
          <p:nvSpPr>
            <p:cNvPr id="128" name="Freeform 239"/>
            <p:cNvSpPr/>
            <p:nvPr/>
          </p:nvSpPr>
          <p:spPr bwMode="auto">
            <a:xfrm rot="5400000">
              <a:off x="1486617" y="506749"/>
              <a:ext cx="264050" cy="630715"/>
            </a:xfrm>
            <a:custGeom>
              <a:avLst/>
              <a:gdLst>
                <a:gd name="T0" fmla="*/ 55 w 67"/>
                <a:gd name="T1" fmla="*/ 139 h 165"/>
                <a:gd name="T2" fmla="*/ 48 w 67"/>
                <a:gd name="T3" fmla="*/ 138 h 165"/>
                <a:gd name="T4" fmla="*/ 49 w 67"/>
                <a:gd name="T5" fmla="*/ 144 h 165"/>
                <a:gd name="T6" fmla="*/ 46 w 67"/>
                <a:gd name="T7" fmla="*/ 153 h 165"/>
                <a:gd name="T8" fmla="*/ 37 w 67"/>
                <a:gd name="T9" fmla="*/ 139 h 165"/>
                <a:gd name="T10" fmla="*/ 40 w 67"/>
                <a:gd name="T11" fmla="*/ 135 h 165"/>
                <a:gd name="T12" fmla="*/ 42 w 67"/>
                <a:gd name="T13" fmla="*/ 132 h 165"/>
                <a:gd name="T14" fmla="*/ 43 w 67"/>
                <a:gd name="T15" fmla="*/ 130 h 165"/>
                <a:gd name="T16" fmla="*/ 41 w 67"/>
                <a:gd name="T17" fmla="*/ 107 h 165"/>
                <a:gd name="T18" fmla="*/ 41 w 67"/>
                <a:gd name="T19" fmla="*/ 117 h 165"/>
                <a:gd name="T20" fmla="*/ 40 w 67"/>
                <a:gd name="T21" fmla="*/ 124 h 165"/>
                <a:gd name="T22" fmla="*/ 29 w 67"/>
                <a:gd name="T23" fmla="*/ 133 h 165"/>
                <a:gd name="T24" fmla="*/ 24 w 67"/>
                <a:gd name="T25" fmla="*/ 134 h 165"/>
                <a:gd name="T26" fmla="*/ 25 w 67"/>
                <a:gd name="T27" fmla="*/ 126 h 165"/>
                <a:gd name="T28" fmla="*/ 32 w 67"/>
                <a:gd name="T29" fmla="*/ 124 h 165"/>
                <a:gd name="T30" fmla="*/ 36 w 67"/>
                <a:gd name="T31" fmla="*/ 117 h 165"/>
                <a:gd name="T32" fmla="*/ 35 w 67"/>
                <a:gd name="T33" fmla="*/ 110 h 165"/>
                <a:gd name="T34" fmla="*/ 34 w 67"/>
                <a:gd name="T35" fmla="*/ 113 h 165"/>
                <a:gd name="T36" fmla="*/ 26 w 67"/>
                <a:gd name="T37" fmla="*/ 117 h 165"/>
                <a:gd name="T38" fmla="*/ 31 w 67"/>
                <a:gd name="T39" fmla="*/ 108 h 165"/>
                <a:gd name="T40" fmla="*/ 27 w 67"/>
                <a:gd name="T41" fmla="*/ 105 h 165"/>
                <a:gd name="T42" fmla="*/ 20 w 67"/>
                <a:gd name="T43" fmla="*/ 114 h 165"/>
                <a:gd name="T44" fmla="*/ 24 w 67"/>
                <a:gd name="T45" fmla="*/ 99 h 165"/>
                <a:gd name="T46" fmla="*/ 29 w 67"/>
                <a:gd name="T47" fmla="*/ 93 h 165"/>
                <a:gd name="T48" fmla="*/ 24 w 67"/>
                <a:gd name="T49" fmla="*/ 89 h 165"/>
                <a:gd name="T50" fmla="*/ 10 w 67"/>
                <a:gd name="T51" fmla="*/ 36 h 165"/>
                <a:gd name="T52" fmla="*/ 12 w 67"/>
                <a:gd name="T53" fmla="*/ 29 h 165"/>
                <a:gd name="T54" fmla="*/ 2 w 67"/>
                <a:gd name="T55" fmla="*/ 0 h 165"/>
                <a:gd name="T56" fmla="*/ 8 w 67"/>
                <a:gd name="T57" fmla="*/ 24 h 165"/>
                <a:gd name="T58" fmla="*/ 6 w 67"/>
                <a:gd name="T59" fmla="*/ 30 h 165"/>
                <a:gd name="T60" fmla="*/ 2 w 67"/>
                <a:gd name="T61" fmla="*/ 54 h 165"/>
                <a:gd name="T62" fmla="*/ 9 w 67"/>
                <a:gd name="T63" fmla="*/ 64 h 165"/>
                <a:gd name="T64" fmla="*/ 12 w 67"/>
                <a:gd name="T65" fmla="*/ 67 h 165"/>
                <a:gd name="T66" fmla="*/ 4 w 67"/>
                <a:gd name="T67" fmla="*/ 72 h 165"/>
                <a:gd name="T68" fmla="*/ 12 w 67"/>
                <a:gd name="T69" fmla="*/ 101 h 165"/>
                <a:gd name="T70" fmla="*/ 2 w 67"/>
                <a:gd name="T71" fmla="*/ 150 h 165"/>
                <a:gd name="T72" fmla="*/ 13 w 67"/>
                <a:gd name="T73" fmla="*/ 160 h 165"/>
                <a:gd name="T74" fmla="*/ 23 w 67"/>
                <a:gd name="T75" fmla="*/ 151 h 165"/>
                <a:gd name="T76" fmla="*/ 19 w 67"/>
                <a:gd name="T77" fmla="*/ 143 h 165"/>
                <a:gd name="T78" fmla="*/ 11 w 67"/>
                <a:gd name="T79" fmla="*/ 146 h 165"/>
                <a:gd name="T80" fmla="*/ 13 w 67"/>
                <a:gd name="T81" fmla="*/ 150 h 165"/>
                <a:gd name="T82" fmla="*/ 13 w 67"/>
                <a:gd name="T83" fmla="*/ 150 h 165"/>
                <a:gd name="T84" fmla="*/ 13 w 67"/>
                <a:gd name="T85" fmla="*/ 150 h 165"/>
                <a:gd name="T86" fmla="*/ 14 w 67"/>
                <a:gd name="T87" fmla="*/ 147 h 165"/>
                <a:gd name="T88" fmla="*/ 16 w 67"/>
                <a:gd name="T89" fmla="*/ 145 h 165"/>
                <a:gd name="T90" fmla="*/ 18 w 67"/>
                <a:gd name="T91" fmla="*/ 147 h 165"/>
                <a:gd name="T92" fmla="*/ 18 w 67"/>
                <a:gd name="T93" fmla="*/ 154 h 165"/>
                <a:gd name="T94" fmla="*/ 17 w 67"/>
                <a:gd name="T95" fmla="*/ 155 h 165"/>
                <a:gd name="T96" fmla="*/ 7 w 67"/>
                <a:gd name="T97" fmla="*/ 152 h 165"/>
                <a:gd name="T98" fmla="*/ 9 w 67"/>
                <a:gd name="T99" fmla="*/ 140 h 165"/>
                <a:gd name="T100" fmla="*/ 12 w 67"/>
                <a:gd name="T101" fmla="*/ 138 h 165"/>
                <a:gd name="T102" fmla="*/ 24 w 67"/>
                <a:gd name="T103" fmla="*/ 141 h 165"/>
                <a:gd name="T104" fmla="*/ 28 w 67"/>
                <a:gd name="T105" fmla="*/ 151 h 165"/>
                <a:gd name="T106" fmla="*/ 14 w 67"/>
                <a:gd name="T107" fmla="*/ 165 h 165"/>
                <a:gd name="T108" fmla="*/ 58 w 67"/>
                <a:gd name="T109" fmla="*/ 14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7" h="165">
                  <a:moveTo>
                    <a:pt x="58" y="145"/>
                  </a:moveTo>
                  <a:cubicBezTo>
                    <a:pt x="58" y="143"/>
                    <a:pt x="57" y="141"/>
                    <a:pt x="56" y="140"/>
                  </a:cubicBezTo>
                  <a:cubicBezTo>
                    <a:pt x="56" y="140"/>
                    <a:pt x="55" y="139"/>
                    <a:pt x="55" y="139"/>
                  </a:cubicBezTo>
                  <a:cubicBezTo>
                    <a:pt x="54" y="138"/>
                    <a:pt x="52" y="138"/>
                    <a:pt x="51" y="137"/>
                  </a:cubicBezTo>
                  <a:cubicBezTo>
                    <a:pt x="51" y="137"/>
                    <a:pt x="50" y="137"/>
                    <a:pt x="50" y="137"/>
                  </a:cubicBezTo>
                  <a:cubicBezTo>
                    <a:pt x="49" y="137"/>
                    <a:pt x="49" y="137"/>
                    <a:pt x="48" y="138"/>
                  </a:cubicBezTo>
                  <a:cubicBezTo>
                    <a:pt x="46" y="138"/>
                    <a:pt x="44" y="140"/>
                    <a:pt x="43" y="142"/>
                  </a:cubicBezTo>
                  <a:cubicBezTo>
                    <a:pt x="43" y="143"/>
                    <a:pt x="43" y="145"/>
                    <a:pt x="44" y="146"/>
                  </a:cubicBezTo>
                  <a:cubicBezTo>
                    <a:pt x="45" y="145"/>
                    <a:pt x="47" y="143"/>
                    <a:pt x="49" y="144"/>
                  </a:cubicBezTo>
                  <a:cubicBezTo>
                    <a:pt x="51" y="145"/>
                    <a:pt x="51" y="147"/>
                    <a:pt x="50" y="149"/>
                  </a:cubicBezTo>
                  <a:cubicBezTo>
                    <a:pt x="50" y="150"/>
                    <a:pt x="50" y="150"/>
                    <a:pt x="50" y="151"/>
                  </a:cubicBezTo>
                  <a:cubicBezTo>
                    <a:pt x="49" y="152"/>
                    <a:pt x="47" y="153"/>
                    <a:pt x="46" y="153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1" y="153"/>
                    <a:pt x="38" y="151"/>
                    <a:pt x="37" y="148"/>
                  </a:cubicBezTo>
                  <a:cubicBezTo>
                    <a:pt x="36" y="145"/>
                    <a:pt x="36" y="142"/>
                    <a:pt x="37" y="139"/>
                  </a:cubicBezTo>
                  <a:cubicBezTo>
                    <a:pt x="38" y="138"/>
                    <a:pt x="38" y="138"/>
                    <a:pt x="38" y="138"/>
                  </a:cubicBezTo>
                  <a:cubicBezTo>
                    <a:pt x="38" y="137"/>
                    <a:pt x="39" y="137"/>
                    <a:pt x="39" y="137"/>
                  </a:cubicBezTo>
                  <a:cubicBezTo>
                    <a:pt x="39" y="136"/>
                    <a:pt x="40" y="136"/>
                    <a:pt x="40" y="135"/>
                  </a:cubicBezTo>
                  <a:cubicBezTo>
                    <a:pt x="41" y="135"/>
                    <a:pt x="41" y="134"/>
                    <a:pt x="41" y="133"/>
                  </a:cubicBezTo>
                  <a:cubicBezTo>
                    <a:pt x="42" y="133"/>
                    <a:pt x="42" y="133"/>
                    <a:pt x="42" y="132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2" y="131"/>
                    <a:pt x="43" y="131"/>
                    <a:pt x="43" y="130"/>
                  </a:cubicBezTo>
                  <a:cubicBezTo>
                    <a:pt x="43" y="130"/>
                    <a:pt x="43" y="130"/>
                    <a:pt x="43" y="130"/>
                  </a:cubicBezTo>
                  <a:cubicBezTo>
                    <a:pt x="50" y="117"/>
                    <a:pt x="42" y="102"/>
                    <a:pt x="40" y="99"/>
                  </a:cubicBezTo>
                  <a:cubicBezTo>
                    <a:pt x="40" y="101"/>
                    <a:pt x="41" y="104"/>
                    <a:pt x="41" y="106"/>
                  </a:cubicBezTo>
                  <a:cubicBezTo>
                    <a:pt x="41" y="107"/>
                    <a:pt x="41" y="107"/>
                    <a:pt x="41" y="107"/>
                  </a:cubicBezTo>
                  <a:cubicBezTo>
                    <a:pt x="41" y="109"/>
                    <a:pt x="42" y="110"/>
                    <a:pt x="42" y="112"/>
                  </a:cubicBezTo>
                  <a:cubicBezTo>
                    <a:pt x="42" y="112"/>
                    <a:pt x="42" y="113"/>
                    <a:pt x="42" y="113"/>
                  </a:cubicBezTo>
                  <a:cubicBezTo>
                    <a:pt x="42" y="115"/>
                    <a:pt x="42" y="116"/>
                    <a:pt x="41" y="117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1" y="119"/>
                    <a:pt x="41" y="120"/>
                    <a:pt x="41" y="121"/>
                  </a:cubicBezTo>
                  <a:cubicBezTo>
                    <a:pt x="40" y="122"/>
                    <a:pt x="40" y="123"/>
                    <a:pt x="40" y="124"/>
                  </a:cubicBezTo>
                  <a:cubicBezTo>
                    <a:pt x="38" y="127"/>
                    <a:pt x="35" y="130"/>
                    <a:pt x="31" y="132"/>
                  </a:cubicBezTo>
                  <a:cubicBezTo>
                    <a:pt x="31" y="132"/>
                    <a:pt x="31" y="132"/>
                    <a:pt x="30" y="133"/>
                  </a:cubicBezTo>
                  <a:cubicBezTo>
                    <a:pt x="30" y="133"/>
                    <a:pt x="29" y="133"/>
                    <a:pt x="29" y="133"/>
                  </a:cubicBezTo>
                  <a:cubicBezTo>
                    <a:pt x="28" y="133"/>
                    <a:pt x="27" y="134"/>
                    <a:pt x="27" y="134"/>
                  </a:cubicBezTo>
                  <a:cubicBezTo>
                    <a:pt x="26" y="134"/>
                    <a:pt x="26" y="134"/>
                    <a:pt x="26" y="134"/>
                  </a:cubicBezTo>
                  <a:cubicBezTo>
                    <a:pt x="25" y="134"/>
                    <a:pt x="25" y="134"/>
                    <a:pt x="24" y="134"/>
                  </a:cubicBezTo>
                  <a:cubicBezTo>
                    <a:pt x="24" y="134"/>
                    <a:pt x="24" y="135"/>
                    <a:pt x="23" y="135"/>
                  </a:cubicBezTo>
                  <a:cubicBezTo>
                    <a:pt x="21" y="135"/>
                    <a:pt x="18" y="135"/>
                    <a:pt x="18" y="133"/>
                  </a:cubicBezTo>
                  <a:cubicBezTo>
                    <a:pt x="16" y="127"/>
                    <a:pt x="21" y="125"/>
                    <a:pt x="25" y="126"/>
                  </a:cubicBezTo>
                  <a:cubicBezTo>
                    <a:pt x="26" y="126"/>
                    <a:pt x="26" y="126"/>
                    <a:pt x="27" y="126"/>
                  </a:cubicBezTo>
                  <a:cubicBezTo>
                    <a:pt x="28" y="126"/>
                    <a:pt x="30" y="126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3" y="124"/>
                    <a:pt x="33" y="123"/>
                  </a:cubicBezTo>
                  <a:cubicBezTo>
                    <a:pt x="33" y="123"/>
                    <a:pt x="33" y="123"/>
                    <a:pt x="34" y="122"/>
                  </a:cubicBezTo>
                  <a:cubicBezTo>
                    <a:pt x="35" y="121"/>
                    <a:pt x="36" y="119"/>
                    <a:pt x="36" y="117"/>
                  </a:cubicBezTo>
                  <a:cubicBezTo>
                    <a:pt x="36" y="117"/>
                    <a:pt x="36" y="117"/>
                    <a:pt x="36" y="116"/>
                  </a:cubicBezTo>
                  <a:cubicBezTo>
                    <a:pt x="36" y="115"/>
                    <a:pt x="36" y="112"/>
                    <a:pt x="35" y="111"/>
                  </a:cubicBezTo>
                  <a:cubicBezTo>
                    <a:pt x="35" y="110"/>
                    <a:pt x="35" y="110"/>
                    <a:pt x="35" y="110"/>
                  </a:cubicBezTo>
                  <a:cubicBezTo>
                    <a:pt x="35" y="109"/>
                    <a:pt x="35" y="109"/>
                    <a:pt x="35" y="109"/>
                  </a:cubicBezTo>
                  <a:cubicBezTo>
                    <a:pt x="35" y="110"/>
                    <a:pt x="35" y="110"/>
                    <a:pt x="35" y="111"/>
                  </a:cubicBezTo>
                  <a:cubicBezTo>
                    <a:pt x="34" y="112"/>
                    <a:pt x="34" y="112"/>
                    <a:pt x="34" y="113"/>
                  </a:cubicBezTo>
                  <a:cubicBezTo>
                    <a:pt x="34" y="113"/>
                    <a:pt x="34" y="113"/>
                    <a:pt x="34" y="114"/>
                  </a:cubicBezTo>
                  <a:cubicBezTo>
                    <a:pt x="33" y="116"/>
                    <a:pt x="31" y="119"/>
                    <a:pt x="28" y="120"/>
                  </a:cubicBezTo>
                  <a:cubicBezTo>
                    <a:pt x="27" y="120"/>
                    <a:pt x="26" y="119"/>
                    <a:pt x="26" y="117"/>
                  </a:cubicBezTo>
                  <a:cubicBezTo>
                    <a:pt x="26" y="114"/>
                    <a:pt x="28" y="112"/>
                    <a:pt x="30" y="110"/>
                  </a:cubicBezTo>
                  <a:cubicBezTo>
                    <a:pt x="30" y="109"/>
                    <a:pt x="30" y="109"/>
                    <a:pt x="31" y="109"/>
                  </a:cubicBezTo>
                  <a:cubicBezTo>
                    <a:pt x="31" y="109"/>
                    <a:pt x="31" y="108"/>
                    <a:pt x="31" y="108"/>
                  </a:cubicBezTo>
                  <a:cubicBezTo>
                    <a:pt x="31" y="108"/>
                    <a:pt x="32" y="107"/>
                    <a:pt x="32" y="107"/>
                  </a:cubicBezTo>
                  <a:cubicBezTo>
                    <a:pt x="34" y="103"/>
                    <a:pt x="34" y="99"/>
                    <a:pt x="33" y="95"/>
                  </a:cubicBezTo>
                  <a:cubicBezTo>
                    <a:pt x="34" y="99"/>
                    <a:pt x="30" y="102"/>
                    <a:pt x="27" y="105"/>
                  </a:cubicBezTo>
                  <a:cubicBezTo>
                    <a:pt x="27" y="105"/>
                    <a:pt x="26" y="106"/>
                    <a:pt x="26" y="106"/>
                  </a:cubicBezTo>
                  <a:cubicBezTo>
                    <a:pt x="26" y="106"/>
                    <a:pt x="26" y="107"/>
                    <a:pt x="26" y="107"/>
                  </a:cubicBezTo>
                  <a:cubicBezTo>
                    <a:pt x="22" y="111"/>
                    <a:pt x="20" y="114"/>
                    <a:pt x="20" y="114"/>
                  </a:cubicBezTo>
                  <a:cubicBezTo>
                    <a:pt x="18" y="120"/>
                    <a:pt x="15" y="118"/>
                    <a:pt x="15" y="118"/>
                  </a:cubicBezTo>
                  <a:cubicBezTo>
                    <a:pt x="10" y="111"/>
                    <a:pt x="22" y="101"/>
                    <a:pt x="22" y="101"/>
                  </a:cubicBezTo>
                  <a:cubicBezTo>
                    <a:pt x="23" y="100"/>
                    <a:pt x="24" y="100"/>
                    <a:pt x="24" y="99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25" y="99"/>
                    <a:pt x="25" y="98"/>
                    <a:pt x="26" y="98"/>
                  </a:cubicBezTo>
                  <a:cubicBezTo>
                    <a:pt x="27" y="96"/>
                    <a:pt x="28" y="95"/>
                    <a:pt x="29" y="93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2" y="86"/>
                    <a:pt x="30" y="81"/>
                    <a:pt x="30" y="81"/>
                  </a:cubicBezTo>
                  <a:cubicBezTo>
                    <a:pt x="28" y="89"/>
                    <a:pt x="24" y="89"/>
                    <a:pt x="24" y="89"/>
                  </a:cubicBezTo>
                  <a:cubicBezTo>
                    <a:pt x="20" y="87"/>
                    <a:pt x="24" y="82"/>
                    <a:pt x="24" y="82"/>
                  </a:cubicBezTo>
                  <a:cubicBezTo>
                    <a:pt x="31" y="71"/>
                    <a:pt x="18" y="58"/>
                    <a:pt x="18" y="58"/>
                  </a:cubicBezTo>
                  <a:cubicBezTo>
                    <a:pt x="10" y="50"/>
                    <a:pt x="9" y="42"/>
                    <a:pt x="10" y="36"/>
                  </a:cubicBezTo>
                  <a:cubicBezTo>
                    <a:pt x="10" y="36"/>
                    <a:pt x="10" y="35"/>
                    <a:pt x="10" y="35"/>
                  </a:cubicBezTo>
                  <a:cubicBezTo>
                    <a:pt x="11" y="33"/>
                    <a:pt x="11" y="32"/>
                    <a:pt x="11" y="30"/>
                  </a:cubicBezTo>
                  <a:cubicBezTo>
                    <a:pt x="11" y="30"/>
                    <a:pt x="11" y="29"/>
                    <a:pt x="12" y="29"/>
                  </a:cubicBezTo>
                  <a:cubicBezTo>
                    <a:pt x="13" y="22"/>
                    <a:pt x="13" y="15"/>
                    <a:pt x="11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2"/>
                    <a:pt x="2" y="0"/>
                    <a:pt x="2" y="0"/>
                  </a:cubicBezTo>
                  <a:cubicBezTo>
                    <a:pt x="7" y="4"/>
                    <a:pt x="9" y="9"/>
                    <a:pt x="9" y="15"/>
                  </a:cubicBezTo>
                  <a:cubicBezTo>
                    <a:pt x="9" y="15"/>
                    <a:pt x="9" y="16"/>
                    <a:pt x="9" y="16"/>
                  </a:cubicBezTo>
                  <a:cubicBezTo>
                    <a:pt x="9" y="19"/>
                    <a:pt x="8" y="22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7" y="27"/>
                    <a:pt x="7" y="28"/>
                    <a:pt x="7" y="29"/>
                  </a:cubicBezTo>
                  <a:cubicBezTo>
                    <a:pt x="6" y="29"/>
                    <a:pt x="6" y="30"/>
                    <a:pt x="6" y="30"/>
                  </a:cubicBezTo>
                  <a:cubicBezTo>
                    <a:pt x="5" y="34"/>
                    <a:pt x="4" y="36"/>
                    <a:pt x="4" y="36"/>
                  </a:cubicBezTo>
                  <a:cubicBezTo>
                    <a:pt x="1" y="42"/>
                    <a:pt x="1" y="48"/>
                    <a:pt x="2" y="52"/>
                  </a:cubicBezTo>
                  <a:cubicBezTo>
                    <a:pt x="2" y="53"/>
                    <a:pt x="2" y="54"/>
                    <a:pt x="2" y="54"/>
                  </a:cubicBezTo>
                  <a:cubicBezTo>
                    <a:pt x="3" y="56"/>
                    <a:pt x="4" y="58"/>
                    <a:pt x="6" y="60"/>
                  </a:cubicBezTo>
                  <a:cubicBezTo>
                    <a:pt x="6" y="60"/>
                    <a:pt x="6" y="60"/>
                    <a:pt x="6" y="61"/>
                  </a:cubicBezTo>
                  <a:cubicBezTo>
                    <a:pt x="7" y="62"/>
                    <a:pt x="8" y="63"/>
                    <a:pt x="9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1" y="66"/>
                    <a:pt x="12" y="66"/>
                    <a:pt x="12" y="67"/>
                  </a:cubicBezTo>
                  <a:cubicBezTo>
                    <a:pt x="14" y="69"/>
                    <a:pt x="16" y="73"/>
                    <a:pt x="14" y="75"/>
                  </a:cubicBezTo>
                  <a:cubicBezTo>
                    <a:pt x="11" y="79"/>
                    <a:pt x="7" y="76"/>
                    <a:pt x="5" y="73"/>
                  </a:cubicBezTo>
                  <a:cubicBezTo>
                    <a:pt x="5" y="73"/>
                    <a:pt x="4" y="72"/>
                    <a:pt x="4" y="72"/>
                  </a:cubicBezTo>
                  <a:cubicBezTo>
                    <a:pt x="3" y="70"/>
                    <a:pt x="2" y="67"/>
                    <a:pt x="2" y="67"/>
                  </a:cubicBezTo>
                  <a:cubicBezTo>
                    <a:pt x="0" y="82"/>
                    <a:pt x="10" y="90"/>
                    <a:pt x="10" y="90"/>
                  </a:cubicBezTo>
                  <a:cubicBezTo>
                    <a:pt x="19" y="97"/>
                    <a:pt x="12" y="101"/>
                    <a:pt x="12" y="101"/>
                  </a:cubicBezTo>
                  <a:cubicBezTo>
                    <a:pt x="7" y="102"/>
                    <a:pt x="1" y="94"/>
                    <a:pt x="1" y="94"/>
                  </a:cubicBezTo>
                  <a:cubicBezTo>
                    <a:pt x="1" y="149"/>
                    <a:pt x="1" y="149"/>
                    <a:pt x="1" y="149"/>
                  </a:cubicBezTo>
                  <a:cubicBezTo>
                    <a:pt x="2" y="149"/>
                    <a:pt x="2" y="150"/>
                    <a:pt x="2" y="150"/>
                  </a:cubicBezTo>
                  <a:cubicBezTo>
                    <a:pt x="2" y="152"/>
                    <a:pt x="3" y="154"/>
                    <a:pt x="5" y="156"/>
                  </a:cubicBezTo>
                  <a:cubicBezTo>
                    <a:pt x="5" y="157"/>
                    <a:pt x="5" y="157"/>
                    <a:pt x="5" y="157"/>
                  </a:cubicBezTo>
                  <a:cubicBezTo>
                    <a:pt x="7" y="159"/>
                    <a:pt x="10" y="160"/>
                    <a:pt x="13" y="160"/>
                  </a:cubicBezTo>
                  <a:cubicBezTo>
                    <a:pt x="16" y="160"/>
                    <a:pt x="18" y="159"/>
                    <a:pt x="20" y="157"/>
                  </a:cubicBezTo>
                  <a:cubicBezTo>
                    <a:pt x="21" y="157"/>
                    <a:pt x="21" y="157"/>
                    <a:pt x="21" y="157"/>
                  </a:cubicBezTo>
                  <a:cubicBezTo>
                    <a:pt x="22" y="155"/>
                    <a:pt x="23" y="153"/>
                    <a:pt x="23" y="151"/>
                  </a:cubicBezTo>
                  <a:cubicBezTo>
                    <a:pt x="23" y="150"/>
                    <a:pt x="23" y="149"/>
                    <a:pt x="23" y="148"/>
                  </a:cubicBezTo>
                  <a:cubicBezTo>
                    <a:pt x="23" y="147"/>
                    <a:pt x="22" y="146"/>
                    <a:pt x="22" y="145"/>
                  </a:cubicBezTo>
                  <a:cubicBezTo>
                    <a:pt x="21" y="144"/>
                    <a:pt x="20" y="144"/>
                    <a:pt x="19" y="143"/>
                  </a:cubicBezTo>
                  <a:cubicBezTo>
                    <a:pt x="18" y="143"/>
                    <a:pt x="17" y="143"/>
                    <a:pt x="16" y="143"/>
                  </a:cubicBezTo>
                  <a:cubicBezTo>
                    <a:pt x="15" y="143"/>
                    <a:pt x="13" y="144"/>
                    <a:pt x="13" y="145"/>
                  </a:cubicBezTo>
                  <a:cubicBezTo>
                    <a:pt x="12" y="145"/>
                    <a:pt x="12" y="145"/>
                    <a:pt x="11" y="146"/>
                  </a:cubicBezTo>
                  <a:cubicBezTo>
                    <a:pt x="11" y="147"/>
                    <a:pt x="11" y="147"/>
                    <a:pt x="11" y="148"/>
                  </a:cubicBezTo>
                  <a:cubicBezTo>
                    <a:pt x="11" y="148"/>
                    <a:pt x="12" y="149"/>
                    <a:pt x="12" y="149"/>
                  </a:cubicBezTo>
                  <a:cubicBezTo>
                    <a:pt x="12" y="149"/>
                    <a:pt x="12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49"/>
                    <a:pt x="13" y="149"/>
                    <a:pt x="13" y="149"/>
                  </a:cubicBezTo>
                  <a:cubicBezTo>
                    <a:pt x="13" y="148"/>
                    <a:pt x="13" y="148"/>
                    <a:pt x="14" y="147"/>
                  </a:cubicBezTo>
                  <a:cubicBezTo>
                    <a:pt x="14" y="147"/>
                    <a:pt x="14" y="147"/>
                    <a:pt x="14" y="147"/>
                  </a:cubicBezTo>
                  <a:cubicBezTo>
                    <a:pt x="14" y="146"/>
                    <a:pt x="14" y="146"/>
                    <a:pt x="14" y="146"/>
                  </a:cubicBezTo>
                  <a:cubicBezTo>
                    <a:pt x="15" y="146"/>
                    <a:pt x="15" y="145"/>
                    <a:pt x="15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7" y="146"/>
                    <a:pt x="18" y="146"/>
                    <a:pt x="18" y="147"/>
                  </a:cubicBezTo>
                  <a:cubicBezTo>
                    <a:pt x="19" y="147"/>
                    <a:pt x="19" y="148"/>
                    <a:pt x="19" y="148"/>
                  </a:cubicBezTo>
                  <a:cubicBezTo>
                    <a:pt x="20" y="149"/>
                    <a:pt x="20" y="150"/>
                    <a:pt x="19" y="152"/>
                  </a:cubicBezTo>
                  <a:cubicBezTo>
                    <a:pt x="19" y="153"/>
                    <a:pt x="18" y="153"/>
                    <a:pt x="18" y="154"/>
                  </a:cubicBezTo>
                  <a:cubicBezTo>
                    <a:pt x="18" y="154"/>
                    <a:pt x="17" y="154"/>
                    <a:pt x="17" y="155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16" y="156"/>
                    <a:pt x="14" y="156"/>
                    <a:pt x="12" y="156"/>
                  </a:cubicBezTo>
                  <a:cubicBezTo>
                    <a:pt x="11" y="155"/>
                    <a:pt x="9" y="154"/>
                    <a:pt x="8" y="153"/>
                  </a:cubicBezTo>
                  <a:cubicBezTo>
                    <a:pt x="7" y="153"/>
                    <a:pt x="7" y="152"/>
                    <a:pt x="7" y="152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6" y="150"/>
                    <a:pt x="6" y="147"/>
                    <a:pt x="6" y="146"/>
                  </a:cubicBezTo>
                  <a:cubicBezTo>
                    <a:pt x="6" y="144"/>
                    <a:pt x="8" y="142"/>
                    <a:pt x="9" y="140"/>
                  </a:cubicBezTo>
                  <a:cubicBezTo>
                    <a:pt x="10" y="140"/>
                    <a:pt x="11" y="139"/>
                    <a:pt x="12" y="138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5" y="138"/>
                    <a:pt x="17" y="138"/>
                    <a:pt x="19" y="138"/>
                  </a:cubicBezTo>
                  <a:cubicBezTo>
                    <a:pt x="21" y="139"/>
                    <a:pt x="23" y="140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7" y="144"/>
                    <a:pt x="28" y="147"/>
                    <a:pt x="28" y="151"/>
                  </a:cubicBezTo>
                  <a:cubicBezTo>
                    <a:pt x="28" y="151"/>
                    <a:pt x="27" y="152"/>
                    <a:pt x="27" y="153"/>
                  </a:cubicBezTo>
                  <a:cubicBezTo>
                    <a:pt x="27" y="153"/>
                    <a:pt x="27" y="153"/>
                    <a:pt x="27" y="153"/>
                  </a:cubicBezTo>
                  <a:cubicBezTo>
                    <a:pt x="25" y="162"/>
                    <a:pt x="17" y="164"/>
                    <a:pt x="14" y="165"/>
                  </a:cubicBezTo>
                  <a:cubicBezTo>
                    <a:pt x="15" y="165"/>
                    <a:pt x="16" y="165"/>
                    <a:pt x="16" y="165"/>
                  </a:cubicBezTo>
                  <a:cubicBezTo>
                    <a:pt x="67" y="165"/>
                    <a:pt x="67" y="165"/>
                    <a:pt x="67" y="165"/>
                  </a:cubicBezTo>
                  <a:lnTo>
                    <a:pt x="58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fontAlgn="auto"/>
              <a:endParaRPr lang="zh-CN" altLang="en-US" noProof="1">
                <a:solidFill>
                  <a:srgbClr val="151515"/>
                </a:solidFill>
              </a:endParaRPr>
            </a:p>
          </p:txBody>
        </p:sp>
        <p:sp>
          <p:nvSpPr>
            <p:cNvPr id="129" name="Freeform 239"/>
            <p:cNvSpPr/>
            <p:nvPr/>
          </p:nvSpPr>
          <p:spPr bwMode="auto">
            <a:xfrm flipH="1">
              <a:off x="10687255" y="5567710"/>
              <a:ext cx="237958" cy="630270"/>
            </a:xfrm>
            <a:custGeom>
              <a:avLst/>
              <a:gdLst>
                <a:gd name="T0" fmla="*/ 55 w 67"/>
                <a:gd name="T1" fmla="*/ 139 h 165"/>
                <a:gd name="T2" fmla="*/ 48 w 67"/>
                <a:gd name="T3" fmla="*/ 138 h 165"/>
                <a:gd name="T4" fmla="*/ 49 w 67"/>
                <a:gd name="T5" fmla="*/ 144 h 165"/>
                <a:gd name="T6" fmla="*/ 46 w 67"/>
                <a:gd name="T7" fmla="*/ 153 h 165"/>
                <a:gd name="T8" fmla="*/ 37 w 67"/>
                <a:gd name="T9" fmla="*/ 139 h 165"/>
                <a:gd name="T10" fmla="*/ 40 w 67"/>
                <a:gd name="T11" fmla="*/ 135 h 165"/>
                <a:gd name="T12" fmla="*/ 42 w 67"/>
                <a:gd name="T13" fmla="*/ 132 h 165"/>
                <a:gd name="T14" fmla="*/ 43 w 67"/>
                <a:gd name="T15" fmla="*/ 130 h 165"/>
                <a:gd name="T16" fmla="*/ 41 w 67"/>
                <a:gd name="T17" fmla="*/ 107 h 165"/>
                <a:gd name="T18" fmla="*/ 41 w 67"/>
                <a:gd name="T19" fmla="*/ 117 h 165"/>
                <a:gd name="T20" fmla="*/ 40 w 67"/>
                <a:gd name="T21" fmla="*/ 124 h 165"/>
                <a:gd name="T22" fmla="*/ 29 w 67"/>
                <a:gd name="T23" fmla="*/ 133 h 165"/>
                <a:gd name="T24" fmla="*/ 24 w 67"/>
                <a:gd name="T25" fmla="*/ 134 h 165"/>
                <a:gd name="T26" fmla="*/ 25 w 67"/>
                <a:gd name="T27" fmla="*/ 126 h 165"/>
                <a:gd name="T28" fmla="*/ 32 w 67"/>
                <a:gd name="T29" fmla="*/ 124 h 165"/>
                <a:gd name="T30" fmla="*/ 36 w 67"/>
                <a:gd name="T31" fmla="*/ 117 h 165"/>
                <a:gd name="T32" fmla="*/ 35 w 67"/>
                <a:gd name="T33" fmla="*/ 110 h 165"/>
                <a:gd name="T34" fmla="*/ 34 w 67"/>
                <a:gd name="T35" fmla="*/ 113 h 165"/>
                <a:gd name="T36" fmla="*/ 26 w 67"/>
                <a:gd name="T37" fmla="*/ 117 h 165"/>
                <a:gd name="T38" fmla="*/ 31 w 67"/>
                <a:gd name="T39" fmla="*/ 108 h 165"/>
                <a:gd name="T40" fmla="*/ 27 w 67"/>
                <a:gd name="T41" fmla="*/ 105 h 165"/>
                <a:gd name="T42" fmla="*/ 20 w 67"/>
                <a:gd name="T43" fmla="*/ 114 h 165"/>
                <a:gd name="T44" fmla="*/ 24 w 67"/>
                <a:gd name="T45" fmla="*/ 99 h 165"/>
                <a:gd name="T46" fmla="*/ 29 w 67"/>
                <a:gd name="T47" fmla="*/ 93 h 165"/>
                <a:gd name="T48" fmla="*/ 24 w 67"/>
                <a:gd name="T49" fmla="*/ 89 h 165"/>
                <a:gd name="T50" fmla="*/ 10 w 67"/>
                <a:gd name="T51" fmla="*/ 36 h 165"/>
                <a:gd name="T52" fmla="*/ 12 w 67"/>
                <a:gd name="T53" fmla="*/ 29 h 165"/>
                <a:gd name="T54" fmla="*/ 2 w 67"/>
                <a:gd name="T55" fmla="*/ 0 h 165"/>
                <a:gd name="T56" fmla="*/ 8 w 67"/>
                <a:gd name="T57" fmla="*/ 24 h 165"/>
                <a:gd name="T58" fmla="*/ 6 w 67"/>
                <a:gd name="T59" fmla="*/ 30 h 165"/>
                <a:gd name="T60" fmla="*/ 2 w 67"/>
                <a:gd name="T61" fmla="*/ 54 h 165"/>
                <a:gd name="T62" fmla="*/ 9 w 67"/>
                <a:gd name="T63" fmla="*/ 64 h 165"/>
                <a:gd name="T64" fmla="*/ 12 w 67"/>
                <a:gd name="T65" fmla="*/ 67 h 165"/>
                <a:gd name="T66" fmla="*/ 4 w 67"/>
                <a:gd name="T67" fmla="*/ 72 h 165"/>
                <a:gd name="T68" fmla="*/ 12 w 67"/>
                <a:gd name="T69" fmla="*/ 101 h 165"/>
                <a:gd name="T70" fmla="*/ 2 w 67"/>
                <a:gd name="T71" fmla="*/ 150 h 165"/>
                <a:gd name="T72" fmla="*/ 13 w 67"/>
                <a:gd name="T73" fmla="*/ 160 h 165"/>
                <a:gd name="T74" fmla="*/ 23 w 67"/>
                <a:gd name="T75" fmla="*/ 151 h 165"/>
                <a:gd name="T76" fmla="*/ 19 w 67"/>
                <a:gd name="T77" fmla="*/ 143 h 165"/>
                <a:gd name="T78" fmla="*/ 11 w 67"/>
                <a:gd name="T79" fmla="*/ 146 h 165"/>
                <a:gd name="T80" fmla="*/ 13 w 67"/>
                <a:gd name="T81" fmla="*/ 150 h 165"/>
                <a:gd name="T82" fmla="*/ 13 w 67"/>
                <a:gd name="T83" fmla="*/ 150 h 165"/>
                <a:gd name="T84" fmla="*/ 13 w 67"/>
                <a:gd name="T85" fmla="*/ 150 h 165"/>
                <a:gd name="T86" fmla="*/ 14 w 67"/>
                <a:gd name="T87" fmla="*/ 147 h 165"/>
                <a:gd name="T88" fmla="*/ 16 w 67"/>
                <a:gd name="T89" fmla="*/ 145 h 165"/>
                <a:gd name="T90" fmla="*/ 18 w 67"/>
                <a:gd name="T91" fmla="*/ 147 h 165"/>
                <a:gd name="T92" fmla="*/ 18 w 67"/>
                <a:gd name="T93" fmla="*/ 154 h 165"/>
                <a:gd name="T94" fmla="*/ 17 w 67"/>
                <a:gd name="T95" fmla="*/ 155 h 165"/>
                <a:gd name="T96" fmla="*/ 7 w 67"/>
                <a:gd name="T97" fmla="*/ 152 h 165"/>
                <a:gd name="T98" fmla="*/ 9 w 67"/>
                <a:gd name="T99" fmla="*/ 140 h 165"/>
                <a:gd name="T100" fmla="*/ 12 w 67"/>
                <a:gd name="T101" fmla="*/ 138 h 165"/>
                <a:gd name="T102" fmla="*/ 24 w 67"/>
                <a:gd name="T103" fmla="*/ 141 h 165"/>
                <a:gd name="T104" fmla="*/ 28 w 67"/>
                <a:gd name="T105" fmla="*/ 151 h 165"/>
                <a:gd name="T106" fmla="*/ 14 w 67"/>
                <a:gd name="T107" fmla="*/ 165 h 165"/>
                <a:gd name="T108" fmla="*/ 58 w 67"/>
                <a:gd name="T109" fmla="*/ 14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7" h="165">
                  <a:moveTo>
                    <a:pt x="58" y="145"/>
                  </a:moveTo>
                  <a:cubicBezTo>
                    <a:pt x="58" y="143"/>
                    <a:pt x="57" y="141"/>
                    <a:pt x="56" y="140"/>
                  </a:cubicBezTo>
                  <a:cubicBezTo>
                    <a:pt x="56" y="140"/>
                    <a:pt x="55" y="139"/>
                    <a:pt x="55" y="139"/>
                  </a:cubicBezTo>
                  <a:cubicBezTo>
                    <a:pt x="54" y="138"/>
                    <a:pt x="52" y="138"/>
                    <a:pt x="51" y="137"/>
                  </a:cubicBezTo>
                  <a:cubicBezTo>
                    <a:pt x="51" y="137"/>
                    <a:pt x="50" y="137"/>
                    <a:pt x="50" y="137"/>
                  </a:cubicBezTo>
                  <a:cubicBezTo>
                    <a:pt x="49" y="137"/>
                    <a:pt x="49" y="137"/>
                    <a:pt x="48" y="138"/>
                  </a:cubicBezTo>
                  <a:cubicBezTo>
                    <a:pt x="46" y="138"/>
                    <a:pt x="44" y="140"/>
                    <a:pt x="43" y="142"/>
                  </a:cubicBezTo>
                  <a:cubicBezTo>
                    <a:pt x="43" y="143"/>
                    <a:pt x="43" y="145"/>
                    <a:pt x="44" y="146"/>
                  </a:cubicBezTo>
                  <a:cubicBezTo>
                    <a:pt x="45" y="145"/>
                    <a:pt x="47" y="143"/>
                    <a:pt x="49" y="144"/>
                  </a:cubicBezTo>
                  <a:cubicBezTo>
                    <a:pt x="51" y="145"/>
                    <a:pt x="51" y="147"/>
                    <a:pt x="50" y="149"/>
                  </a:cubicBezTo>
                  <a:cubicBezTo>
                    <a:pt x="50" y="150"/>
                    <a:pt x="50" y="150"/>
                    <a:pt x="50" y="151"/>
                  </a:cubicBezTo>
                  <a:cubicBezTo>
                    <a:pt x="49" y="152"/>
                    <a:pt x="47" y="153"/>
                    <a:pt x="46" y="153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1" y="153"/>
                    <a:pt x="38" y="151"/>
                    <a:pt x="37" y="148"/>
                  </a:cubicBezTo>
                  <a:cubicBezTo>
                    <a:pt x="36" y="145"/>
                    <a:pt x="36" y="142"/>
                    <a:pt x="37" y="139"/>
                  </a:cubicBezTo>
                  <a:cubicBezTo>
                    <a:pt x="38" y="138"/>
                    <a:pt x="38" y="138"/>
                    <a:pt x="38" y="138"/>
                  </a:cubicBezTo>
                  <a:cubicBezTo>
                    <a:pt x="38" y="137"/>
                    <a:pt x="39" y="137"/>
                    <a:pt x="39" y="137"/>
                  </a:cubicBezTo>
                  <a:cubicBezTo>
                    <a:pt x="39" y="136"/>
                    <a:pt x="40" y="136"/>
                    <a:pt x="40" y="135"/>
                  </a:cubicBezTo>
                  <a:cubicBezTo>
                    <a:pt x="41" y="135"/>
                    <a:pt x="41" y="134"/>
                    <a:pt x="41" y="133"/>
                  </a:cubicBezTo>
                  <a:cubicBezTo>
                    <a:pt x="42" y="133"/>
                    <a:pt x="42" y="133"/>
                    <a:pt x="42" y="132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2" y="131"/>
                    <a:pt x="43" y="131"/>
                    <a:pt x="43" y="130"/>
                  </a:cubicBezTo>
                  <a:cubicBezTo>
                    <a:pt x="43" y="130"/>
                    <a:pt x="43" y="130"/>
                    <a:pt x="43" y="130"/>
                  </a:cubicBezTo>
                  <a:cubicBezTo>
                    <a:pt x="50" y="117"/>
                    <a:pt x="42" y="102"/>
                    <a:pt x="40" y="99"/>
                  </a:cubicBezTo>
                  <a:cubicBezTo>
                    <a:pt x="40" y="101"/>
                    <a:pt x="41" y="104"/>
                    <a:pt x="41" y="106"/>
                  </a:cubicBezTo>
                  <a:cubicBezTo>
                    <a:pt x="41" y="107"/>
                    <a:pt x="41" y="107"/>
                    <a:pt x="41" y="107"/>
                  </a:cubicBezTo>
                  <a:cubicBezTo>
                    <a:pt x="41" y="109"/>
                    <a:pt x="42" y="110"/>
                    <a:pt x="42" y="112"/>
                  </a:cubicBezTo>
                  <a:cubicBezTo>
                    <a:pt x="42" y="112"/>
                    <a:pt x="42" y="113"/>
                    <a:pt x="42" y="113"/>
                  </a:cubicBezTo>
                  <a:cubicBezTo>
                    <a:pt x="42" y="115"/>
                    <a:pt x="42" y="116"/>
                    <a:pt x="41" y="117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1" y="119"/>
                    <a:pt x="41" y="120"/>
                    <a:pt x="41" y="121"/>
                  </a:cubicBezTo>
                  <a:cubicBezTo>
                    <a:pt x="40" y="122"/>
                    <a:pt x="40" y="123"/>
                    <a:pt x="40" y="124"/>
                  </a:cubicBezTo>
                  <a:cubicBezTo>
                    <a:pt x="38" y="127"/>
                    <a:pt x="35" y="130"/>
                    <a:pt x="31" y="132"/>
                  </a:cubicBezTo>
                  <a:cubicBezTo>
                    <a:pt x="31" y="132"/>
                    <a:pt x="31" y="132"/>
                    <a:pt x="30" y="133"/>
                  </a:cubicBezTo>
                  <a:cubicBezTo>
                    <a:pt x="30" y="133"/>
                    <a:pt x="29" y="133"/>
                    <a:pt x="29" y="133"/>
                  </a:cubicBezTo>
                  <a:cubicBezTo>
                    <a:pt x="28" y="133"/>
                    <a:pt x="27" y="134"/>
                    <a:pt x="27" y="134"/>
                  </a:cubicBezTo>
                  <a:cubicBezTo>
                    <a:pt x="26" y="134"/>
                    <a:pt x="26" y="134"/>
                    <a:pt x="26" y="134"/>
                  </a:cubicBezTo>
                  <a:cubicBezTo>
                    <a:pt x="25" y="134"/>
                    <a:pt x="25" y="134"/>
                    <a:pt x="24" y="134"/>
                  </a:cubicBezTo>
                  <a:cubicBezTo>
                    <a:pt x="24" y="134"/>
                    <a:pt x="24" y="135"/>
                    <a:pt x="23" y="135"/>
                  </a:cubicBezTo>
                  <a:cubicBezTo>
                    <a:pt x="21" y="135"/>
                    <a:pt x="18" y="135"/>
                    <a:pt x="18" y="133"/>
                  </a:cubicBezTo>
                  <a:cubicBezTo>
                    <a:pt x="16" y="127"/>
                    <a:pt x="21" y="125"/>
                    <a:pt x="25" y="126"/>
                  </a:cubicBezTo>
                  <a:cubicBezTo>
                    <a:pt x="26" y="126"/>
                    <a:pt x="26" y="126"/>
                    <a:pt x="27" y="126"/>
                  </a:cubicBezTo>
                  <a:cubicBezTo>
                    <a:pt x="28" y="126"/>
                    <a:pt x="30" y="126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3" y="124"/>
                    <a:pt x="33" y="123"/>
                  </a:cubicBezTo>
                  <a:cubicBezTo>
                    <a:pt x="33" y="123"/>
                    <a:pt x="33" y="123"/>
                    <a:pt x="34" y="122"/>
                  </a:cubicBezTo>
                  <a:cubicBezTo>
                    <a:pt x="35" y="121"/>
                    <a:pt x="36" y="119"/>
                    <a:pt x="36" y="117"/>
                  </a:cubicBezTo>
                  <a:cubicBezTo>
                    <a:pt x="36" y="117"/>
                    <a:pt x="36" y="117"/>
                    <a:pt x="36" y="116"/>
                  </a:cubicBezTo>
                  <a:cubicBezTo>
                    <a:pt x="36" y="115"/>
                    <a:pt x="36" y="112"/>
                    <a:pt x="35" y="111"/>
                  </a:cubicBezTo>
                  <a:cubicBezTo>
                    <a:pt x="35" y="110"/>
                    <a:pt x="35" y="110"/>
                    <a:pt x="35" y="110"/>
                  </a:cubicBezTo>
                  <a:cubicBezTo>
                    <a:pt x="35" y="109"/>
                    <a:pt x="35" y="109"/>
                    <a:pt x="35" y="109"/>
                  </a:cubicBezTo>
                  <a:cubicBezTo>
                    <a:pt x="35" y="110"/>
                    <a:pt x="35" y="110"/>
                    <a:pt x="35" y="111"/>
                  </a:cubicBezTo>
                  <a:cubicBezTo>
                    <a:pt x="34" y="112"/>
                    <a:pt x="34" y="112"/>
                    <a:pt x="34" y="113"/>
                  </a:cubicBezTo>
                  <a:cubicBezTo>
                    <a:pt x="34" y="113"/>
                    <a:pt x="34" y="113"/>
                    <a:pt x="34" y="114"/>
                  </a:cubicBezTo>
                  <a:cubicBezTo>
                    <a:pt x="33" y="116"/>
                    <a:pt x="31" y="119"/>
                    <a:pt x="28" y="120"/>
                  </a:cubicBezTo>
                  <a:cubicBezTo>
                    <a:pt x="27" y="120"/>
                    <a:pt x="26" y="119"/>
                    <a:pt x="26" y="117"/>
                  </a:cubicBezTo>
                  <a:cubicBezTo>
                    <a:pt x="26" y="114"/>
                    <a:pt x="28" y="112"/>
                    <a:pt x="30" y="110"/>
                  </a:cubicBezTo>
                  <a:cubicBezTo>
                    <a:pt x="30" y="109"/>
                    <a:pt x="30" y="109"/>
                    <a:pt x="31" y="109"/>
                  </a:cubicBezTo>
                  <a:cubicBezTo>
                    <a:pt x="31" y="109"/>
                    <a:pt x="31" y="108"/>
                    <a:pt x="31" y="108"/>
                  </a:cubicBezTo>
                  <a:cubicBezTo>
                    <a:pt x="31" y="108"/>
                    <a:pt x="32" y="107"/>
                    <a:pt x="32" y="107"/>
                  </a:cubicBezTo>
                  <a:cubicBezTo>
                    <a:pt x="34" y="103"/>
                    <a:pt x="34" y="99"/>
                    <a:pt x="33" y="95"/>
                  </a:cubicBezTo>
                  <a:cubicBezTo>
                    <a:pt x="34" y="99"/>
                    <a:pt x="30" y="102"/>
                    <a:pt x="27" y="105"/>
                  </a:cubicBezTo>
                  <a:cubicBezTo>
                    <a:pt x="27" y="105"/>
                    <a:pt x="26" y="106"/>
                    <a:pt x="26" y="106"/>
                  </a:cubicBezTo>
                  <a:cubicBezTo>
                    <a:pt x="26" y="106"/>
                    <a:pt x="26" y="107"/>
                    <a:pt x="26" y="107"/>
                  </a:cubicBezTo>
                  <a:cubicBezTo>
                    <a:pt x="22" y="111"/>
                    <a:pt x="20" y="114"/>
                    <a:pt x="20" y="114"/>
                  </a:cubicBezTo>
                  <a:cubicBezTo>
                    <a:pt x="18" y="120"/>
                    <a:pt x="15" y="118"/>
                    <a:pt x="15" y="118"/>
                  </a:cubicBezTo>
                  <a:cubicBezTo>
                    <a:pt x="10" y="111"/>
                    <a:pt x="22" y="101"/>
                    <a:pt x="22" y="101"/>
                  </a:cubicBezTo>
                  <a:cubicBezTo>
                    <a:pt x="23" y="100"/>
                    <a:pt x="24" y="100"/>
                    <a:pt x="24" y="99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25" y="99"/>
                    <a:pt x="25" y="98"/>
                    <a:pt x="26" y="98"/>
                  </a:cubicBezTo>
                  <a:cubicBezTo>
                    <a:pt x="27" y="96"/>
                    <a:pt x="28" y="95"/>
                    <a:pt x="29" y="93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2" y="86"/>
                    <a:pt x="30" y="81"/>
                    <a:pt x="30" y="81"/>
                  </a:cubicBezTo>
                  <a:cubicBezTo>
                    <a:pt x="28" y="89"/>
                    <a:pt x="24" y="89"/>
                    <a:pt x="24" y="89"/>
                  </a:cubicBezTo>
                  <a:cubicBezTo>
                    <a:pt x="20" y="87"/>
                    <a:pt x="24" y="82"/>
                    <a:pt x="24" y="82"/>
                  </a:cubicBezTo>
                  <a:cubicBezTo>
                    <a:pt x="31" y="71"/>
                    <a:pt x="18" y="58"/>
                    <a:pt x="18" y="58"/>
                  </a:cubicBezTo>
                  <a:cubicBezTo>
                    <a:pt x="10" y="50"/>
                    <a:pt x="9" y="42"/>
                    <a:pt x="10" y="36"/>
                  </a:cubicBezTo>
                  <a:cubicBezTo>
                    <a:pt x="10" y="36"/>
                    <a:pt x="10" y="35"/>
                    <a:pt x="10" y="35"/>
                  </a:cubicBezTo>
                  <a:cubicBezTo>
                    <a:pt x="11" y="33"/>
                    <a:pt x="11" y="32"/>
                    <a:pt x="11" y="30"/>
                  </a:cubicBezTo>
                  <a:cubicBezTo>
                    <a:pt x="11" y="30"/>
                    <a:pt x="11" y="29"/>
                    <a:pt x="12" y="29"/>
                  </a:cubicBezTo>
                  <a:cubicBezTo>
                    <a:pt x="13" y="22"/>
                    <a:pt x="13" y="15"/>
                    <a:pt x="11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2"/>
                    <a:pt x="2" y="0"/>
                    <a:pt x="2" y="0"/>
                  </a:cubicBezTo>
                  <a:cubicBezTo>
                    <a:pt x="7" y="4"/>
                    <a:pt x="9" y="9"/>
                    <a:pt x="9" y="15"/>
                  </a:cubicBezTo>
                  <a:cubicBezTo>
                    <a:pt x="9" y="15"/>
                    <a:pt x="9" y="16"/>
                    <a:pt x="9" y="16"/>
                  </a:cubicBezTo>
                  <a:cubicBezTo>
                    <a:pt x="9" y="19"/>
                    <a:pt x="8" y="22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7" y="27"/>
                    <a:pt x="7" y="28"/>
                    <a:pt x="7" y="29"/>
                  </a:cubicBezTo>
                  <a:cubicBezTo>
                    <a:pt x="6" y="29"/>
                    <a:pt x="6" y="30"/>
                    <a:pt x="6" y="30"/>
                  </a:cubicBezTo>
                  <a:cubicBezTo>
                    <a:pt x="5" y="34"/>
                    <a:pt x="4" y="36"/>
                    <a:pt x="4" y="36"/>
                  </a:cubicBezTo>
                  <a:cubicBezTo>
                    <a:pt x="1" y="42"/>
                    <a:pt x="1" y="48"/>
                    <a:pt x="2" y="52"/>
                  </a:cubicBezTo>
                  <a:cubicBezTo>
                    <a:pt x="2" y="53"/>
                    <a:pt x="2" y="54"/>
                    <a:pt x="2" y="54"/>
                  </a:cubicBezTo>
                  <a:cubicBezTo>
                    <a:pt x="3" y="56"/>
                    <a:pt x="4" y="58"/>
                    <a:pt x="6" y="60"/>
                  </a:cubicBezTo>
                  <a:cubicBezTo>
                    <a:pt x="6" y="60"/>
                    <a:pt x="6" y="60"/>
                    <a:pt x="6" y="61"/>
                  </a:cubicBezTo>
                  <a:cubicBezTo>
                    <a:pt x="7" y="62"/>
                    <a:pt x="8" y="63"/>
                    <a:pt x="9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1" y="66"/>
                    <a:pt x="12" y="66"/>
                    <a:pt x="12" y="67"/>
                  </a:cubicBezTo>
                  <a:cubicBezTo>
                    <a:pt x="14" y="69"/>
                    <a:pt x="16" y="73"/>
                    <a:pt x="14" y="75"/>
                  </a:cubicBezTo>
                  <a:cubicBezTo>
                    <a:pt x="11" y="79"/>
                    <a:pt x="7" y="76"/>
                    <a:pt x="5" y="73"/>
                  </a:cubicBezTo>
                  <a:cubicBezTo>
                    <a:pt x="5" y="73"/>
                    <a:pt x="4" y="72"/>
                    <a:pt x="4" y="72"/>
                  </a:cubicBezTo>
                  <a:cubicBezTo>
                    <a:pt x="3" y="70"/>
                    <a:pt x="2" y="67"/>
                    <a:pt x="2" y="67"/>
                  </a:cubicBezTo>
                  <a:cubicBezTo>
                    <a:pt x="0" y="82"/>
                    <a:pt x="10" y="90"/>
                    <a:pt x="10" y="90"/>
                  </a:cubicBezTo>
                  <a:cubicBezTo>
                    <a:pt x="19" y="97"/>
                    <a:pt x="12" y="101"/>
                    <a:pt x="12" y="101"/>
                  </a:cubicBezTo>
                  <a:cubicBezTo>
                    <a:pt x="7" y="102"/>
                    <a:pt x="1" y="94"/>
                    <a:pt x="1" y="94"/>
                  </a:cubicBezTo>
                  <a:cubicBezTo>
                    <a:pt x="1" y="149"/>
                    <a:pt x="1" y="149"/>
                    <a:pt x="1" y="149"/>
                  </a:cubicBezTo>
                  <a:cubicBezTo>
                    <a:pt x="2" y="149"/>
                    <a:pt x="2" y="150"/>
                    <a:pt x="2" y="150"/>
                  </a:cubicBezTo>
                  <a:cubicBezTo>
                    <a:pt x="2" y="152"/>
                    <a:pt x="3" y="154"/>
                    <a:pt x="5" y="156"/>
                  </a:cubicBezTo>
                  <a:cubicBezTo>
                    <a:pt x="5" y="157"/>
                    <a:pt x="5" y="157"/>
                    <a:pt x="5" y="157"/>
                  </a:cubicBezTo>
                  <a:cubicBezTo>
                    <a:pt x="7" y="159"/>
                    <a:pt x="10" y="160"/>
                    <a:pt x="13" y="160"/>
                  </a:cubicBezTo>
                  <a:cubicBezTo>
                    <a:pt x="16" y="160"/>
                    <a:pt x="18" y="159"/>
                    <a:pt x="20" y="157"/>
                  </a:cubicBezTo>
                  <a:cubicBezTo>
                    <a:pt x="21" y="157"/>
                    <a:pt x="21" y="157"/>
                    <a:pt x="21" y="157"/>
                  </a:cubicBezTo>
                  <a:cubicBezTo>
                    <a:pt x="22" y="155"/>
                    <a:pt x="23" y="153"/>
                    <a:pt x="23" y="151"/>
                  </a:cubicBezTo>
                  <a:cubicBezTo>
                    <a:pt x="23" y="150"/>
                    <a:pt x="23" y="149"/>
                    <a:pt x="23" y="148"/>
                  </a:cubicBezTo>
                  <a:cubicBezTo>
                    <a:pt x="23" y="147"/>
                    <a:pt x="22" y="146"/>
                    <a:pt x="22" y="145"/>
                  </a:cubicBezTo>
                  <a:cubicBezTo>
                    <a:pt x="21" y="144"/>
                    <a:pt x="20" y="144"/>
                    <a:pt x="19" y="143"/>
                  </a:cubicBezTo>
                  <a:cubicBezTo>
                    <a:pt x="18" y="143"/>
                    <a:pt x="17" y="143"/>
                    <a:pt x="16" y="143"/>
                  </a:cubicBezTo>
                  <a:cubicBezTo>
                    <a:pt x="15" y="143"/>
                    <a:pt x="13" y="144"/>
                    <a:pt x="13" y="145"/>
                  </a:cubicBezTo>
                  <a:cubicBezTo>
                    <a:pt x="12" y="145"/>
                    <a:pt x="12" y="145"/>
                    <a:pt x="11" y="146"/>
                  </a:cubicBezTo>
                  <a:cubicBezTo>
                    <a:pt x="11" y="147"/>
                    <a:pt x="11" y="147"/>
                    <a:pt x="11" y="148"/>
                  </a:cubicBezTo>
                  <a:cubicBezTo>
                    <a:pt x="11" y="148"/>
                    <a:pt x="12" y="149"/>
                    <a:pt x="12" y="149"/>
                  </a:cubicBezTo>
                  <a:cubicBezTo>
                    <a:pt x="12" y="149"/>
                    <a:pt x="12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49"/>
                    <a:pt x="13" y="149"/>
                    <a:pt x="13" y="149"/>
                  </a:cubicBezTo>
                  <a:cubicBezTo>
                    <a:pt x="13" y="148"/>
                    <a:pt x="13" y="148"/>
                    <a:pt x="14" y="147"/>
                  </a:cubicBezTo>
                  <a:cubicBezTo>
                    <a:pt x="14" y="147"/>
                    <a:pt x="14" y="147"/>
                    <a:pt x="14" y="147"/>
                  </a:cubicBezTo>
                  <a:cubicBezTo>
                    <a:pt x="14" y="146"/>
                    <a:pt x="14" y="146"/>
                    <a:pt x="14" y="146"/>
                  </a:cubicBezTo>
                  <a:cubicBezTo>
                    <a:pt x="15" y="146"/>
                    <a:pt x="15" y="145"/>
                    <a:pt x="15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7" y="146"/>
                    <a:pt x="18" y="146"/>
                    <a:pt x="18" y="147"/>
                  </a:cubicBezTo>
                  <a:cubicBezTo>
                    <a:pt x="19" y="147"/>
                    <a:pt x="19" y="148"/>
                    <a:pt x="19" y="148"/>
                  </a:cubicBezTo>
                  <a:cubicBezTo>
                    <a:pt x="20" y="149"/>
                    <a:pt x="20" y="150"/>
                    <a:pt x="19" y="152"/>
                  </a:cubicBezTo>
                  <a:cubicBezTo>
                    <a:pt x="19" y="153"/>
                    <a:pt x="18" y="153"/>
                    <a:pt x="18" y="154"/>
                  </a:cubicBezTo>
                  <a:cubicBezTo>
                    <a:pt x="18" y="154"/>
                    <a:pt x="17" y="154"/>
                    <a:pt x="17" y="155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16" y="156"/>
                    <a:pt x="14" y="156"/>
                    <a:pt x="12" y="156"/>
                  </a:cubicBezTo>
                  <a:cubicBezTo>
                    <a:pt x="11" y="155"/>
                    <a:pt x="9" y="154"/>
                    <a:pt x="8" y="153"/>
                  </a:cubicBezTo>
                  <a:cubicBezTo>
                    <a:pt x="7" y="153"/>
                    <a:pt x="7" y="152"/>
                    <a:pt x="7" y="152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6" y="150"/>
                    <a:pt x="6" y="147"/>
                    <a:pt x="6" y="146"/>
                  </a:cubicBezTo>
                  <a:cubicBezTo>
                    <a:pt x="6" y="144"/>
                    <a:pt x="8" y="142"/>
                    <a:pt x="9" y="140"/>
                  </a:cubicBezTo>
                  <a:cubicBezTo>
                    <a:pt x="10" y="140"/>
                    <a:pt x="11" y="139"/>
                    <a:pt x="12" y="138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5" y="138"/>
                    <a:pt x="17" y="138"/>
                    <a:pt x="19" y="138"/>
                  </a:cubicBezTo>
                  <a:cubicBezTo>
                    <a:pt x="21" y="139"/>
                    <a:pt x="23" y="140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7" y="144"/>
                    <a:pt x="28" y="147"/>
                    <a:pt x="28" y="151"/>
                  </a:cubicBezTo>
                  <a:cubicBezTo>
                    <a:pt x="28" y="151"/>
                    <a:pt x="27" y="152"/>
                    <a:pt x="27" y="153"/>
                  </a:cubicBezTo>
                  <a:cubicBezTo>
                    <a:pt x="27" y="153"/>
                    <a:pt x="27" y="153"/>
                    <a:pt x="27" y="153"/>
                  </a:cubicBezTo>
                  <a:cubicBezTo>
                    <a:pt x="25" y="162"/>
                    <a:pt x="17" y="164"/>
                    <a:pt x="14" y="165"/>
                  </a:cubicBezTo>
                  <a:cubicBezTo>
                    <a:pt x="15" y="165"/>
                    <a:pt x="16" y="165"/>
                    <a:pt x="16" y="165"/>
                  </a:cubicBezTo>
                  <a:cubicBezTo>
                    <a:pt x="67" y="165"/>
                    <a:pt x="67" y="165"/>
                    <a:pt x="67" y="165"/>
                  </a:cubicBezTo>
                  <a:lnTo>
                    <a:pt x="58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fontAlgn="auto"/>
              <a:endParaRPr lang="zh-CN" altLang="en-US" noProof="1">
                <a:solidFill>
                  <a:srgbClr val="151515"/>
                </a:solidFill>
              </a:endParaRPr>
            </a:p>
          </p:txBody>
        </p:sp>
        <p:sp>
          <p:nvSpPr>
            <p:cNvPr id="130" name="Freeform 239"/>
            <p:cNvSpPr/>
            <p:nvPr/>
          </p:nvSpPr>
          <p:spPr bwMode="auto">
            <a:xfrm>
              <a:off x="1305843" y="5538519"/>
              <a:ext cx="317277" cy="630270"/>
            </a:xfrm>
            <a:custGeom>
              <a:avLst/>
              <a:gdLst>
                <a:gd name="T0" fmla="*/ 55 w 67"/>
                <a:gd name="T1" fmla="*/ 139 h 165"/>
                <a:gd name="T2" fmla="*/ 48 w 67"/>
                <a:gd name="T3" fmla="*/ 138 h 165"/>
                <a:gd name="T4" fmla="*/ 49 w 67"/>
                <a:gd name="T5" fmla="*/ 144 h 165"/>
                <a:gd name="T6" fmla="*/ 46 w 67"/>
                <a:gd name="T7" fmla="*/ 153 h 165"/>
                <a:gd name="T8" fmla="*/ 37 w 67"/>
                <a:gd name="T9" fmla="*/ 139 h 165"/>
                <a:gd name="T10" fmla="*/ 40 w 67"/>
                <a:gd name="T11" fmla="*/ 135 h 165"/>
                <a:gd name="T12" fmla="*/ 42 w 67"/>
                <a:gd name="T13" fmla="*/ 132 h 165"/>
                <a:gd name="T14" fmla="*/ 43 w 67"/>
                <a:gd name="T15" fmla="*/ 130 h 165"/>
                <a:gd name="T16" fmla="*/ 41 w 67"/>
                <a:gd name="T17" fmla="*/ 107 h 165"/>
                <a:gd name="T18" fmla="*/ 41 w 67"/>
                <a:gd name="T19" fmla="*/ 117 h 165"/>
                <a:gd name="T20" fmla="*/ 40 w 67"/>
                <a:gd name="T21" fmla="*/ 124 h 165"/>
                <a:gd name="T22" fmla="*/ 29 w 67"/>
                <a:gd name="T23" fmla="*/ 133 h 165"/>
                <a:gd name="T24" fmla="*/ 24 w 67"/>
                <a:gd name="T25" fmla="*/ 134 h 165"/>
                <a:gd name="T26" fmla="*/ 25 w 67"/>
                <a:gd name="T27" fmla="*/ 126 h 165"/>
                <a:gd name="T28" fmla="*/ 32 w 67"/>
                <a:gd name="T29" fmla="*/ 124 h 165"/>
                <a:gd name="T30" fmla="*/ 36 w 67"/>
                <a:gd name="T31" fmla="*/ 117 h 165"/>
                <a:gd name="T32" fmla="*/ 35 w 67"/>
                <a:gd name="T33" fmla="*/ 110 h 165"/>
                <a:gd name="T34" fmla="*/ 34 w 67"/>
                <a:gd name="T35" fmla="*/ 113 h 165"/>
                <a:gd name="T36" fmla="*/ 26 w 67"/>
                <a:gd name="T37" fmla="*/ 117 h 165"/>
                <a:gd name="T38" fmla="*/ 31 w 67"/>
                <a:gd name="T39" fmla="*/ 108 h 165"/>
                <a:gd name="T40" fmla="*/ 27 w 67"/>
                <a:gd name="T41" fmla="*/ 105 h 165"/>
                <a:gd name="T42" fmla="*/ 20 w 67"/>
                <a:gd name="T43" fmla="*/ 114 h 165"/>
                <a:gd name="T44" fmla="*/ 24 w 67"/>
                <a:gd name="T45" fmla="*/ 99 h 165"/>
                <a:gd name="T46" fmla="*/ 29 w 67"/>
                <a:gd name="T47" fmla="*/ 93 h 165"/>
                <a:gd name="T48" fmla="*/ 24 w 67"/>
                <a:gd name="T49" fmla="*/ 89 h 165"/>
                <a:gd name="T50" fmla="*/ 10 w 67"/>
                <a:gd name="T51" fmla="*/ 36 h 165"/>
                <a:gd name="T52" fmla="*/ 12 w 67"/>
                <a:gd name="T53" fmla="*/ 29 h 165"/>
                <a:gd name="T54" fmla="*/ 2 w 67"/>
                <a:gd name="T55" fmla="*/ 0 h 165"/>
                <a:gd name="T56" fmla="*/ 8 w 67"/>
                <a:gd name="T57" fmla="*/ 24 h 165"/>
                <a:gd name="T58" fmla="*/ 6 w 67"/>
                <a:gd name="T59" fmla="*/ 30 h 165"/>
                <a:gd name="T60" fmla="*/ 2 w 67"/>
                <a:gd name="T61" fmla="*/ 54 h 165"/>
                <a:gd name="T62" fmla="*/ 9 w 67"/>
                <a:gd name="T63" fmla="*/ 64 h 165"/>
                <a:gd name="T64" fmla="*/ 12 w 67"/>
                <a:gd name="T65" fmla="*/ 67 h 165"/>
                <a:gd name="T66" fmla="*/ 4 w 67"/>
                <a:gd name="T67" fmla="*/ 72 h 165"/>
                <a:gd name="T68" fmla="*/ 12 w 67"/>
                <a:gd name="T69" fmla="*/ 101 h 165"/>
                <a:gd name="T70" fmla="*/ 2 w 67"/>
                <a:gd name="T71" fmla="*/ 150 h 165"/>
                <a:gd name="T72" fmla="*/ 13 w 67"/>
                <a:gd name="T73" fmla="*/ 160 h 165"/>
                <a:gd name="T74" fmla="*/ 23 w 67"/>
                <a:gd name="T75" fmla="*/ 151 h 165"/>
                <a:gd name="T76" fmla="*/ 19 w 67"/>
                <a:gd name="T77" fmla="*/ 143 h 165"/>
                <a:gd name="T78" fmla="*/ 11 w 67"/>
                <a:gd name="T79" fmla="*/ 146 h 165"/>
                <a:gd name="T80" fmla="*/ 13 w 67"/>
                <a:gd name="T81" fmla="*/ 150 h 165"/>
                <a:gd name="T82" fmla="*/ 13 w 67"/>
                <a:gd name="T83" fmla="*/ 150 h 165"/>
                <a:gd name="T84" fmla="*/ 13 w 67"/>
                <a:gd name="T85" fmla="*/ 150 h 165"/>
                <a:gd name="T86" fmla="*/ 14 w 67"/>
                <a:gd name="T87" fmla="*/ 147 h 165"/>
                <a:gd name="T88" fmla="*/ 16 w 67"/>
                <a:gd name="T89" fmla="*/ 145 h 165"/>
                <a:gd name="T90" fmla="*/ 18 w 67"/>
                <a:gd name="T91" fmla="*/ 147 h 165"/>
                <a:gd name="T92" fmla="*/ 18 w 67"/>
                <a:gd name="T93" fmla="*/ 154 h 165"/>
                <a:gd name="T94" fmla="*/ 17 w 67"/>
                <a:gd name="T95" fmla="*/ 155 h 165"/>
                <a:gd name="T96" fmla="*/ 7 w 67"/>
                <a:gd name="T97" fmla="*/ 152 h 165"/>
                <a:gd name="T98" fmla="*/ 9 w 67"/>
                <a:gd name="T99" fmla="*/ 140 h 165"/>
                <a:gd name="T100" fmla="*/ 12 w 67"/>
                <a:gd name="T101" fmla="*/ 138 h 165"/>
                <a:gd name="T102" fmla="*/ 24 w 67"/>
                <a:gd name="T103" fmla="*/ 141 h 165"/>
                <a:gd name="T104" fmla="*/ 28 w 67"/>
                <a:gd name="T105" fmla="*/ 151 h 165"/>
                <a:gd name="T106" fmla="*/ 14 w 67"/>
                <a:gd name="T107" fmla="*/ 165 h 165"/>
                <a:gd name="T108" fmla="*/ 58 w 67"/>
                <a:gd name="T109" fmla="*/ 14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7" h="165">
                  <a:moveTo>
                    <a:pt x="58" y="145"/>
                  </a:moveTo>
                  <a:cubicBezTo>
                    <a:pt x="58" y="143"/>
                    <a:pt x="57" y="141"/>
                    <a:pt x="56" y="140"/>
                  </a:cubicBezTo>
                  <a:cubicBezTo>
                    <a:pt x="56" y="140"/>
                    <a:pt x="55" y="139"/>
                    <a:pt x="55" y="139"/>
                  </a:cubicBezTo>
                  <a:cubicBezTo>
                    <a:pt x="54" y="138"/>
                    <a:pt x="52" y="138"/>
                    <a:pt x="51" y="137"/>
                  </a:cubicBezTo>
                  <a:cubicBezTo>
                    <a:pt x="51" y="137"/>
                    <a:pt x="50" y="137"/>
                    <a:pt x="50" y="137"/>
                  </a:cubicBezTo>
                  <a:cubicBezTo>
                    <a:pt x="49" y="137"/>
                    <a:pt x="49" y="137"/>
                    <a:pt x="48" y="138"/>
                  </a:cubicBezTo>
                  <a:cubicBezTo>
                    <a:pt x="46" y="138"/>
                    <a:pt x="44" y="140"/>
                    <a:pt x="43" y="142"/>
                  </a:cubicBezTo>
                  <a:cubicBezTo>
                    <a:pt x="43" y="143"/>
                    <a:pt x="43" y="145"/>
                    <a:pt x="44" y="146"/>
                  </a:cubicBezTo>
                  <a:cubicBezTo>
                    <a:pt x="45" y="145"/>
                    <a:pt x="47" y="143"/>
                    <a:pt x="49" y="144"/>
                  </a:cubicBezTo>
                  <a:cubicBezTo>
                    <a:pt x="51" y="145"/>
                    <a:pt x="51" y="147"/>
                    <a:pt x="50" y="149"/>
                  </a:cubicBezTo>
                  <a:cubicBezTo>
                    <a:pt x="50" y="150"/>
                    <a:pt x="50" y="150"/>
                    <a:pt x="50" y="151"/>
                  </a:cubicBezTo>
                  <a:cubicBezTo>
                    <a:pt x="49" y="152"/>
                    <a:pt x="47" y="153"/>
                    <a:pt x="46" y="153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1" y="153"/>
                    <a:pt x="38" y="151"/>
                    <a:pt x="37" y="148"/>
                  </a:cubicBezTo>
                  <a:cubicBezTo>
                    <a:pt x="36" y="145"/>
                    <a:pt x="36" y="142"/>
                    <a:pt x="37" y="139"/>
                  </a:cubicBezTo>
                  <a:cubicBezTo>
                    <a:pt x="38" y="138"/>
                    <a:pt x="38" y="138"/>
                    <a:pt x="38" y="138"/>
                  </a:cubicBezTo>
                  <a:cubicBezTo>
                    <a:pt x="38" y="137"/>
                    <a:pt x="39" y="137"/>
                    <a:pt x="39" y="137"/>
                  </a:cubicBezTo>
                  <a:cubicBezTo>
                    <a:pt x="39" y="136"/>
                    <a:pt x="40" y="136"/>
                    <a:pt x="40" y="135"/>
                  </a:cubicBezTo>
                  <a:cubicBezTo>
                    <a:pt x="41" y="135"/>
                    <a:pt x="41" y="134"/>
                    <a:pt x="41" y="133"/>
                  </a:cubicBezTo>
                  <a:cubicBezTo>
                    <a:pt x="42" y="133"/>
                    <a:pt x="42" y="133"/>
                    <a:pt x="42" y="132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2" y="131"/>
                    <a:pt x="43" y="131"/>
                    <a:pt x="43" y="130"/>
                  </a:cubicBezTo>
                  <a:cubicBezTo>
                    <a:pt x="43" y="130"/>
                    <a:pt x="43" y="130"/>
                    <a:pt x="43" y="130"/>
                  </a:cubicBezTo>
                  <a:cubicBezTo>
                    <a:pt x="50" y="117"/>
                    <a:pt x="42" y="102"/>
                    <a:pt x="40" y="99"/>
                  </a:cubicBezTo>
                  <a:cubicBezTo>
                    <a:pt x="40" y="101"/>
                    <a:pt x="41" y="104"/>
                    <a:pt x="41" y="106"/>
                  </a:cubicBezTo>
                  <a:cubicBezTo>
                    <a:pt x="41" y="107"/>
                    <a:pt x="41" y="107"/>
                    <a:pt x="41" y="107"/>
                  </a:cubicBezTo>
                  <a:cubicBezTo>
                    <a:pt x="41" y="109"/>
                    <a:pt x="42" y="110"/>
                    <a:pt x="42" y="112"/>
                  </a:cubicBezTo>
                  <a:cubicBezTo>
                    <a:pt x="42" y="112"/>
                    <a:pt x="42" y="113"/>
                    <a:pt x="42" y="113"/>
                  </a:cubicBezTo>
                  <a:cubicBezTo>
                    <a:pt x="42" y="115"/>
                    <a:pt x="42" y="116"/>
                    <a:pt x="41" y="117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1" y="119"/>
                    <a:pt x="41" y="120"/>
                    <a:pt x="41" y="121"/>
                  </a:cubicBezTo>
                  <a:cubicBezTo>
                    <a:pt x="40" y="122"/>
                    <a:pt x="40" y="123"/>
                    <a:pt x="40" y="124"/>
                  </a:cubicBezTo>
                  <a:cubicBezTo>
                    <a:pt x="38" y="127"/>
                    <a:pt x="35" y="130"/>
                    <a:pt x="31" y="132"/>
                  </a:cubicBezTo>
                  <a:cubicBezTo>
                    <a:pt x="31" y="132"/>
                    <a:pt x="31" y="132"/>
                    <a:pt x="30" y="133"/>
                  </a:cubicBezTo>
                  <a:cubicBezTo>
                    <a:pt x="30" y="133"/>
                    <a:pt x="29" y="133"/>
                    <a:pt x="29" y="133"/>
                  </a:cubicBezTo>
                  <a:cubicBezTo>
                    <a:pt x="28" y="133"/>
                    <a:pt x="27" y="134"/>
                    <a:pt x="27" y="134"/>
                  </a:cubicBezTo>
                  <a:cubicBezTo>
                    <a:pt x="26" y="134"/>
                    <a:pt x="26" y="134"/>
                    <a:pt x="26" y="134"/>
                  </a:cubicBezTo>
                  <a:cubicBezTo>
                    <a:pt x="25" y="134"/>
                    <a:pt x="25" y="134"/>
                    <a:pt x="24" y="134"/>
                  </a:cubicBezTo>
                  <a:cubicBezTo>
                    <a:pt x="24" y="134"/>
                    <a:pt x="24" y="135"/>
                    <a:pt x="23" y="135"/>
                  </a:cubicBezTo>
                  <a:cubicBezTo>
                    <a:pt x="21" y="135"/>
                    <a:pt x="18" y="135"/>
                    <a:pt x="18" y="133"/>
                  </a:cubicBezTo>
                  <a:cubicBezTo>
                    <a:pt x="16" y="127"/>
                    <a:pt x="21" y="125"/>
                    <a:pt x="25" y="126"/>
                  </a:cubicBezTo>
                  <a:cubicBezTo>
                    <a:pt x="26" y="126"/>
                    <a:pt x="26" y="126"/>
                    <a:pt x="27" y="126"/>
                  </a:cubicBezTo>
                  <a:cubicBezTo>
                    <a:pt x="28" y="126"/>
                    <a:pt x="30" y="126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3" y="124"/>
                    <a:pt x="33" y="123"/>
                  </a:cubicBezTo>
                  <a:cubicBezTo>
                    <a:pt x="33" y="123"/>
                    <a:pt x="33" y="123"/>
                    <a:pt x="34" y="122"/>
                  </a:cubicBezTo>
                  <a:cubicBezTo>
                    <a:pt x="35" y="121"/>
                    <a:pt x="36" y="119"/>
                    <a:pt x="36" y="117"/>
                  </a:cubicBezTo>
                  <a:cubicBezTo>
                    <a:pt x="36" y="117"/>
                    <a:pt x="36" y="117"/>
                    <a:pt x="36" y="116"/>
                  </a:cubicBezTo>
                  <a:cubicBezTo>
                    <a:pt x="36" y="115"/>
                    <a:pt x="36" y="112"/>
                    <a:pt x="35" y="111"/>
                  </a:cubicBezTo>
                  <a:cubicBezTo>
                    <a:pt x="35" y="110"/>
                    <a:pt x="35" y="110"/>
                    <a:pt x="35" y="110"/>
                  </a:cubicBezTo>
                  <a:cubicBezTo>
                    <a:pt x="35" y="109"/>
                    <a:pt x="35" y="109"/>
                    <a:pt x="35" y="109"/>
                  </a:cubicBezTo>
                  <a:cubicBezTo>
                    <a:pt x="35" y="110"/>
                    <a:pt x="35" y="110"/>
                    <a:pt x="35" y="111"/>
                  </a:cubicBezTo>
                  <a:cubicBezTo>
                    <a:pt x="34" y="112"/>
                    <a:pt x="34" y="112"/>
                    <a:pt x="34" y="113"/>
                  </a:cubicBezTo>
                  <a:cubicBezTo>
                    <a:pt x="34" y="113"/>
                    <a:pt x="34" y="113"/>
                    <a:pt x="34" y="114"/>
                  </a:cubicBezTo>
                  <a:cubicBezTo>
                    <a:pt x="33" y="116"/>
                    <a:pt x="31" y="119"/>
                    <a:pt x="28" y="120"/>
                  </a:cubicBezTo>
                  <a:cubicBezTo>
                    <a:pt x="27" y="120"/>
                    <a:pt x="26" y="119"/>
                    <a:pt x="26" y="117"/>
                  </a:cubicBezTo>
                  <a:cubicBezTo>
                    <a:pt x="26" y="114"/>
                    <a:pt x="28" y="112"/>
                    <a:pt x="30" y="110"/>
                  </a:cubicBezTo>
                  <a:cubicBezTo>
                    <a:pt x="30" y="109"/>
                    <a:pt x="30" y="109"/>
                    <a:pt x="31" y="109"/>
                  </a:cubicBezTo>
                  <a:cubicBezTo>
                    <a:pt x="31" y="109"/>
                    <a:pt x="31" y="108"/>
                    <a:pt x="31" y="108"/>
                  </a:cubicBezTo>
                  <a:cubicBezTo>
                    <a:pt x="31" y="108"/>
                    <a:pt x="32" y="107"/>
                    <a:pt x="32" y="107"/>
                  </a:cubicBezTo>
                  <a:cubicBezTo>
                    <a:pt x="34" y="103"/>
                    <a:pt x="34" y="99"/>
                    <a:pt x="33" y="95"/>
                  </a:cubicBezTo>
                  <a:cubicBezTo>
                    <a:pt x="34" y="99"/>
                    <a:pt x="30" y="102"/>
                    <a:pt x="27" y="105"/>
                  </a:cubicBezTo>
                  <a:cubicBezTo>
                    <a:pt x="27" y="105"/>
                    <a:pt x="26" y="106"/>
                    <a:pt x="26" y="106"/>
                  </a:cubicBezTo>
                  <a:cubicBezTo>
                    <a:pt x="26" y="106"/>
                    <a:pt x="26" y="107"/>
                    <a:pt x="26" y="107"/>
                  </a:cubicBezTo>
                  <a:cubicBezTo>
                    <a:pt x="22" y="111"/>
                    <a:pt x="20" y="114"/>
                    <a:pt x="20" y="114"/>
                  </a:cubicBezTo>
                  <a:cubicBezTo>
                    <a:pt x="18" y="120"/>
                    <a:pt x="15" y="118"/>
                    <a:pt x="15" y="118"/>
                  </a:cubicBezTo>
                  <a:cubicBezTo>
                    <a:pt x="10" y="111"/>
                    <a:pt x="22" y="101"/>
                    <a:pt x="22" y="101"/>
                  </a:cubicBezTo>
                  <a:cubicBezTo>
                    <a:pt x="23" y="100"/>
                    <a:pt x="24" y="100"/>
                    <a:pt x="24" y="99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25" y="99"/>
                    <a:pt x="25" y="98"/>
                    <a:pt x="26" y="98"/>
                  </a:cubicBezTo>
                  <a:cubicBezTo>
                    <a:pt x="27" y="96"/>
                    <a:pt x="28" y="95"/>
                    <a:pt x="29" y="93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2" y="86"/>
                    <a:pt x="30" y="81"/>
                    <a:pt x="30" y="81"/>
                  </a:cubicBezTo>
                  <a:cubicBezTo>
                    <a:pt x="28" y="89"/>
                    <a:pt x="24" y="89"/>
                    <a:pt x="24" y="89"/>
                  </a:cubicBezTo>
                  <a:cubicBezTo>
                    <a:pt x="20" y="87"/>
                    <a:pt x="24" y="82"/>
                    <a:pt x="24" y="82"/>
                  </a:cubicBezTo>
                  <a:cubicBezTo>
                    <a:pt x="31" y="71"/>
                    <a:pt x="18" y="58"/>
                    <a:pt x="18" y="58"/>
                  </a:cubicBezTo>
                  <a:cubicBezTo>
                    <a:pt x="10" y="50"/>
                    <a:pt x="9" y="42"/>
                    <a:pt x="10" y="36"/>
                  </a:cubicBezTo>
                  <a:cubicBezTo>
                    <a:pt x="10" y="36"/>
                    <a:pt x="10" y="35"/>
                    <a:pt x="10" y="35"/>
                  </a:cubicBezTo>
                  <a:cubicBezTo>
                    <a:pt x="11" y="33"/>
                    <a:pt x="11" y="32"/>
                    <a:pt x="11" y="30"/>
                  </a:cubicBezTo>
                  <a:cubicBezTo>
                    <a:pt x="11" y="30"/>
                    <a:pt x="11" y="29"/>
                    <a:pt x="12" y="29"/>
                  </a:cubicBezTo>
                  <a:cubicBezTo>
                    <a:pt x="13" y="22"/>
                    <a:pt x="13" y="15"/>
                    <a:pt x="11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2"/>
                    <a:pt x="2" y="0"/>
                    <a:pt x="2" y="0"/>
                  </a:cubicBezTo>
                  <a:cubicBezTo>
                    <a:pt x="7" y="4"/>
                    <a:pt x="9" y="9"/>
                    <a:pt x="9" y="15"/>
                  </a:cubicBezTo>
                  <a:cubicBezTo>
                    <a:pt x="9" y="15"/>
                    <a:pt x="9" y="16"/>
                    <a:pt x="9" y="16"/>
                  </a:cubicBezTo>
                  <a:cubicBezTo>
                    <a:pt x="9" y="19"/>
                    <a:pt x="8" y="22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7" y="27"/>
                    <a:pt x="7" y="28"/>
                    <a:pt x="7" y="29"/>
                  </a:cubicBezTo>
                  <a:cubicBezTo>
                    <a:pt x="6" y="29"/>
                    <a:pt x="6" y="30"/>
                    <a:pt x="6" y="30"/>
                  </a:cubicBezTo>
                  <a:cubicBezTo>
                    <a:pt x="5" y="34"/>
                    <a:pt x="4" y="36"/>
                    <a:pt x="4" y="36"/>
                  </a:cubicBezTo>
                  <a:cubicBezTo>
                    <a:pt x="1" y="42"/>
                    <a:pt x="1" y="48"/>
                    <a:pt x="2" y="52"/>
                  </a:cubicBezTo>
                  <a:cubicBezTo>
                    <a:pt x="2" y="53"/>
                    <a:pt x="2" y="54"/>
                    <a:pt x="2" y="54"/>
                  </a:cubicBezTo>
                  <a:cubicBezTo>
                    <a:pt x="3" y="56"/>
                    <a:pt x="4" y="58"/>
                    <a:pt x="6" y="60"/>
                  </a:cubicBezTo>
                  <a:cubicBezTo>
                    <a:pt x="6" y="60"/>
                    <a:pt x="6" y="60"/>
                    <a:pt x="6" y="61"/>
                  </a:cubicBezTo>
                  <a:cubicBezTo>
                    <a:pt x="7" y="62"/>
                    <a:pt x="8" y="63"/>
                    <a:pt x="9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1" y="66"/>
                    <a:pt x="12" y="66"/>
                    <a:pt x="12" y="67"/>
                  </a:cubicBezTo>
                  <a:cubicBezTo>
                    <a:pt x="14" y="69"/>
                    <a:pt x="16" y="73"/>
                    <a:pt x="14" y="75"/>
                  </a:cubicBezTo>
                  <a:cubicBezTo>
                    <a:pt x="11" y="79"/>
                    <a:pt x="7" y="76"/>
                    <a:pt x="5" y="73"/>
                  </a:cubicBezTo>
                  <a:cubicBezTo>
                    <a:pt x="5" y="73"/>
                    <a:pt x="4" y="72"/>
                    <a:pt x="4" y="72"/>
                  </a:cubicBezTo>
                  <a:cubicBezTo>
                    <a:pt x="3" y="70"/>
                    <a:pt x="2" y="67"/>
                    <a:pt x="2" y="67"/>
                  </a:cubicBezTo>
                  <a:cubicBezTo>
                    <a:pt x="0" y="82"/>
                    <a:pt x="10" y="90"/>
                    <a:pt x="10" y="90"/>
                  </a:cubicBezTo>
                  <a:cubicBezTo>
                    <a:pt x="19" y="97"/>
                    <a:pt x="12" y="101"/>
                    <a:pt x="12" y="101"/>
                  </a:cubicBezTo>
                  <a:cubicBezTo>
                    <a:pt x="7" y="102"/>
                    <a:pt x="1" y="94"/>
                    <a:pt x="1" y="94"/>
                  </a:cubicBezTo>
                  <a:cubicBezTo>
                    <a:pt x="1" y="149"/>
                    <a:pt x="1" y="149"/>
                    <a:pt x="1" y="149"/>
                  </a:cubicBezTo>
                  <a:cubicBezTo>
                    <a:pt x="2" y="149"/>
                    <a:pt x="2" y="150"/>
                    <a:pt x="2" y="150"/>
                  </a:cubicBezTo>
                  <a:cubicBezTo>
                    <a:pt x="2" y="152"/>
                    <a:pt x="3" y="154"/>
                    <a:pt x="5" y="156"/>
                  </a:cubicBezTo>
                  <a:cubicBezTo>
                    <a:pt x="5" y="157"/>
                    <a:pt x="5" y="157"/>
                    <a:pt x="5" y="157"/>
                  </a:cubicBezTo>
                  <a:cubicBezTo>
                    <a:pt x="7" y="159"/>
                    <a:pt x="10" y="160"/>
                    <a:pt x="13" y="160"/>
                  </a:cubicBezTo>
                  <a:cubicBezTo>
                    <a:pt x="16" y="160"/>
                    <a:pt x="18" y="159"/>
                    <a:pt x="20" y="157"/>
                  </a:cubicBezTo>
                  <a:cubicBezTo>
                    <a:pt x="21" y="157"/>
                    <a:pt x="21" y="157"/>
                    <a:pt x="21" y="157"/>
                  </a:cubicBezTo>
                  <a:cubicBezTo>
                    <a:pt x="22" y="155"/>
                    <a:pt x="23" y="153"/>
                    <a:pt x="23" y="151"/>
                  </a:cubicBezTo>
                  <a:cubicBezTo>
                    <a:pt x="23" y="150"/>
                    <a:pt x="23" y="149"/>
                    <a:pt x="23" y="148"/>
                  </a:cubicBezTo>
                  <a:cubicBezTo>
                    <a:pt x="23" y="147"/>
                    <a:pt x="22" y="146"/>
                    <a:pt x="22" y="145"/>
                  </a:cubicBezTo>
                  <a:cubicBezTo>
                    <a:pt x="21" y="144"/>
                    <a:pt x="20" y="144"/>
                    <a:pt x="19" y="143"/>
                  </a:cubicBezTo>
                  <a:cubicBezTo>
                    <a:pt x="18" y="143"/>
                    <a:pt x="17" y="143"/>
                    <a:pt x="16" y="143"/>
                  </a:cubicBezTo>
                  <a:cubicBezTo>
                    <a:pt x="15" y="143"/>
                    <a:pt x="13" y="144"/>
                    <a:pt x="13" y="145"/>
                  </a:cubicBezTo>
                  <a:cubicBezTo>
                    <a:pt x="12" y="145"/>
                    <a:pt x="12" y="145"/>
                    <a:pt x="11" y="146"/>
                  </a:cubicBezTo>
                  <a:cubicBezTo>
                    <a:pt x="11" y="147"/>
                    <a:pt x="11" y="147"/>
                    <a:pt x="11" y="148"/>
                  </a:cubicBezTo>
                  <a:cubicBezTo>
                    <a:pt x="11" y="148"/>
                    <a:pt x="12" y="149"/>
                    <a:pt x="12" y="149"/>
                  </a:cubicBezTo>
                  <a:cubicBezTo>
                    <a:pt x="12" y="149"/>
                    <a:pt x="12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49"/>
                    <a:pt x="13" y="149"/>
                    <a:pt x="13" y="149"/>
                  </a:cubicBezTo>
                  <a:cubicBezTo>
                    <a:pt x="13" y="148"/>
                    <a:pt x="13" y="148"/>
                    <a:pt x="14" y="147"/>
                  </a:cubicBezTo>
                  <a:cubicBezTo>
                    <a:pt x="14" y="147"/>
                    <a:pt x="14" y="147"/>
                    <a:pt x="14" y="147"/>
                  </a:cubicBezTo>
                  <a:cubicBezTo>
                    <a:pt x="14" y="146"/>
                    <a:pt x="14" y="146"/>
                    <a:pt x="14" y="146"/>
                  </a:cubicBezTo>
                  <a:cubicBezTo>
                    <a:pt x="15" y="146"/>
                    <a:pt x="15" y="145"/>
                    <a:pt x="15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7" y="146"/>
                    <a:pt x="18" y="146"/>
                    <a:pt x="18" y="147"/>
                  </a:cubicBezTo>
                  <a:cubicBezTo>
                    <a:pt x="19" y="147"/>
                    <a:pt x="19" y="148"/>
                    <a:pt x="19" y="148"/>
                  </a:cubicBezTo>
                  <a:cubicBezTo>
                    <a:pt x="20" y="149"/>
                    <a:pt x="20" y="150"/>
                    <a:pt x="19" y="152"/>
                  </a:cubicBezTo>
                  <a:cubicBezTo>
                    <a:pt x="19" y="153"/>
                    <a:pt x="18" y="153"/>
                    <a:pt x="18" y="154"/>
                  </a:cubicBezTo>
                  <a:cubicBezTo>
                    <a:pt x="18" y="154"/>
                    <a:pt x="17" y="154"/>
                    <a:pt x="17" y="155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16" y="156"/>
                    <a:pt x="14" y="156"/>
                    <a:pt x="12" y="156"/>
                  </a:cubicBezTo>
                  <a:cubicBezTo>
                    <a:pt x="11" y="155"/>
                    <a:pt x="9" y="154"/>
                    <a:pt x="8" y="153"/>
                  </a:cubicBezTo>
                  <a:cubicBezTo>
                    <a:pt x="7" y="153"/>
                    <a:pt x="7" y="152"/>
                    <a:pt x="7" y="152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6" y="150"/>
                    <a:pt x="6" y="147"/>
                    <a:pt x="6" y="146"/>
                  </a:cubicBezTo>
                  <a:cubicBezTo>
                    <a:pt x="6" y="144"/>
                    <a:pt x="8" y="142"/>
                    <a:pt x="9" y="140"/>
                  </a:cubicBezTo>
                  <a:cubicBezTo>
                    <a:pt x="10" y="140"/>
                    <a:pt x="11" y="139"/>
                    <a:pt x="12" y="138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5" y="138"/>
                    <a:pt x="17" y="138"/>
                    <a:pt x="19" y="138"/>
                  </a:cubicBezTo>
                  <a:cubicBezTo>
                    <a:pt x="21" y="139"/>
                    <a:pt x="23" y="140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7" y="144"/>
                    <a:pt x="28" y="147"/>
                    <a:pt x="28" y="151"/>
                  </a:cubicBezTo>
                  <a:cubicBezTo>
                    <a:pt x="28" y="151"/>
                    <a:pt x="27" y="152"/>
                    <a:pt x="27" y="153"/>
                  </a:cubicBezTo>
                  <a:cubicBezTo>
                    <a:pt x="27" y="153"/>
                    <a:pt x="27" y="153"/>
                    <a:pt x="27" y="153"/>
                  </a:cubicBezTo>
                  <a:cubicBezTo>
                    <a:pt x="25" y="162"/>
                    <a:pt x="17" y="164"/>
                    <a:pt x="14" y="165"/>
                  </a:cubicBezTo>
                  <a:cubicBezTo>
                    <a:pt x="15" y="165"/>
                    <a:pt x="16" y="165"/>
                    <a:pt x="16" y="165"/>
                  </a:cubicBezTo>
                  <a:cubicBezTo>
                    <a:pt x="67" y="165"/>
                    <a:pt x="67" y="165"/>
                    <a:pt x="67" y="165"/>
                  </a:cubicBezTo>
                  <a:lnTo>
                    <a:pt x="58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fontAlgn="auto"/>
              <a:endParaRPr lang="zh-CN" altLang="en-US" noProof="1">
                <a:solidFill>
                  <a:srgbClr val="151515"/>
                </a:solidFill>
              </a:endParaRPr>
            </a:p>
          </p:txBody>
        </p:sp>
        <p:sp>
          <p:nvSpPr>
            <p:cNvPr id="131" name="Freeform 239"/>
            <p:cNvSpPr/>
            <p:nvPr/>
          </p:nvSpPr>
          <p:spPr bwMode="auto">
            <a:xfrm rot="5400000" flipV="1">
              <a:off x="10444377" y="503244"/>
              <a:ext cx="274666" cy="656302"/>
            </a:xfrm>
            <a:custGeom>
              <a:avLst/>
              <a:gdLst>
                <a:gd name="T0" fmla="*/ 55 w 67"/>
                <a:gd name="T1" fmla="*/ 139 h 165"/>
                <a:gd name="T2" fmla="*/ 48 w 67"/>
                <a:gd name="T3" fmla="*/ 138 h 165"/>
                <a:gd name="T4" fmla="*/ 49 w 67"/>
                <a:gd name="T5" fmla="*/ 144 h 165"/>
                <a:gd name="T6" fmla="*/ 46 w 67"/>
                <a:gd name="T7" fmla="*/ 153 h 165"/>
                <a:gd name="T8" fmla="*/ 37 w 67"/>
                <a:gd name="T9" fmla="*/ 139 h 165"/>
                <a:gd name="T10" fmla="*/ 40 w 67"/>
                <a:gd name="T11" fmla="*/ 135 h 165"/>
                <a:gd name="T12" fmla="*/ 42 w 67"/>
                <a:gd name="T13" fmla="*/ 132 h 165"/>
                <a:gd name="T14" fmla="*/ 43 w 67"/>
                <a:gd name="T15" fmla="*/ 130 h 165"/>
                <a:gd name="T16" fmla="*/ 41 w 67"/>
                <a:gd name="T17" fmla="*/ 107 h 165"/>
                <a:gd name="T18" fmla="*/ 41 w 67"/>
                <a:gd name="T19" fmla="*/ 117 h 165"/>
                <a:gd name="T20" fmla="*/ 40 w 67"/>
                <a:gd name="T21" fmla="*/ 124 h 165"/>
                <a:gd name="T22" fmla="*/ 29 w 67"/>
                <a:gd name="T23" fmla="*/ 133 h 165"/>
                <a:gd name="T24" fmla="*/ 24 w 67"/>
                <a:gd name="T25" fmla="*/ 134 h 165"/>
                <a:gd name="T26" fmla="*/ 25 w 67"/>
                <a:gd name="T27" fmla="*/ 126 h 165"/>
                <a:gd name="T28" fmla="*/ 32 w 67"/>
                <a:gd name="T29" fmla="*/ 124 h 165"/>
                <a:gd name="T30" fmla="*/ 36 w 67"/>
                <a:gd name="T31" fmla="*/ 117 h 165"/>
                <a:gd name="T32" fmla="*/ 35 w 67"/>
                <a:gd name="T33" fmla="*/ 110 h 165"/>
                <a:gd name="T34" fmla="*/ 34 w 67"/>
                <a:gd name="T35" fmla="*/ 113 h 165"/>
                <a:gd name="T36" fmla="*/ 26 w 67"/>
                <a:gd name="T37" fmla="*/ 117 h 165"/>
                <a:gd name="T38" fmla="*/ 31 w 67"/>
                <a:gd name="T39" fmla="*/ 108 h 165"/>
                <a:gd name="T40" fmla="*/ 27 w 67"/>
                <a:gd name="T41" fmla="*/ 105 h 165"/>
                <a:gd name="T42" fmla="*/ 20 w 67"/>
                <a:gd name="T43" fmla="*/ 114 h 165"/>
                <a:gd name="T44" fmla="*/ 24 w 67"/>
                <a:gd name="T45" fmla="*/ 99 h 165"/>
                <a:gd name="T46" fmla="*/ 29 w 67"/>
                <a:gd name="T47" fmla="*/ 93 h 165"/>
                <a:gd name="T48" fmla="*/ 24 w 67"/>
                <a:gd name="T49" fmla="*/ 89 h 165"/>
                <a:gd name="T50" fmla="*/ 10 w 67"/>
                <a:gd name="T51" fmla="*/ 36 h 165"/>
                <a:gd name="T52" fmla="*/ 12 w 67"/>
                <a:gd name="T53" fmla="*/ 29 h 165"/>
                <a:gd name="T54" fmla="*/ 2 w 67"/>
                <a:gd name="T55" fmla="*/ 0 h 165"/>
                <a:gd name="T56" fmla="*/ 8 w 67"/>
                <a:gd name="T57" fmla="*/ 24 h 165"/>
                <a:gd name="T58" fmla="*/ 6 w 67"/>
                <a:gd name="T59" fmla="*/ 30 h 165"/>
                <a:gd name="T60" fmla="*/ 2 w 67"/>
                <a:gd name="T61" fmla="*/ 54 h 165"/>
                <a:gd name="T62" fmla="*/ 9 w 67"/>
                <a:gd name="T63" fmla="*/ 64 h 165"/>
                <a:gd name="T64" fmla="*/ 12 w 67"/>
                <a:gd name="T65" fmla="*/ 67 h 165"/>
                <a:gd name="T66" fmla="*/ 4 w 67"/>
                <a:gd name="T67" fmla="*/ 72 h 165"/>
                <a:gd name="T68" fmla="*/ 12 w 67"/>
                <a:gd name="T69" fmla="*/ 101 h 165"/>
                <a:gd name="T70" fmla="*/ 2 w 67"/>
                <a:gd name="T71" fmla="*/ 150 h 165"/>
                <a:gd name="T72" fmla="*/ 13 w 67"/>
                <a:gd name="T73" fmla="*/ 160 h 165"/>
                <a:gd name="T74" fmla="*/ 23 w 67"/>
                <a:gd name="T75" fmla="*/ 151 h 165"/>
                <a:gd name="T76" fmla="*/ 19 w 67"/>
                <a:gd name="T77" fmla="*/ 143 h 165"/>
                <a:gd name="T78" fmla="*/ 11 w 67"/>
                <a:gd name="T79" fmla="*/ 146 h 165"/>
                <a:gd name="T80" fmla="*/ 13 w 67"/>
                <a:gd name="T81" fmla="*/ 150 h 165"/>
                <a:gd name="T82" fmla="*/ 13 w 67"/>
                <a:gd name="T83" fmla="*/ 150 h 165"/>
                <a:gd name="T84" fmla="*/ 13 w 67"/>
                <a:gd name="T85" fmla="*/ 150 h 165"/>
                <a:gd name="T86" fmla="*/ 14 w 67"/>
                <a:gd name="T87" fmla="*/ 147 h 165"/>
                <a:gd name="T88" fmla="*/ 16 w 67"/>
                <a:gd name="T89" fmla="*/ 145 h 165"/>
                <a:gd name="T90" fmla="*/ 18 w 67"/>
                <a:gd name="T91" fmla="*/ 147 h 165"/>
                <a:gd name="T92" fmla="*/ 18 w 67"/>
                <a:gd name="T93" fmla="*/ 154 h 165"/>
                <a:gd name="T94" fmla="*/ 17 w 67"/>
                <a:gd name="T95" fmla="*/ 155 h 165"/>
                <a:gd name="T96" fmla="*/ 7 w 67"/>
                <a:gd name="T97" fmla="*/ 152 h 165"/>
                <a:gd name="T98" fmla="*/ 9 w 67"/>
                <a:gd name="T99" fmla="*/ 140 h 165"/>
                <a:gd name="T100" fmla="*/ 12 w 67"/>
                <a:gd name="T101" fmla="*/ 138 h 165"/>
                <a:gd name="T102" fmla="*/ 24 w 67"/>
                <a:gd name="T103" fmla="*/ 141 h 165"/>
                <a:gd name="T104" fmla="*/ 28 w 67"/>
                <a:gd name="T105" fmla="*/ 151 h 165"/>
                <a:gd name="T106" fmla="*/ 14 w 67"/>
                <a:gd name="T107" fmla="*/ 165 h 165"/>
                <a:gd name="T108" fmla="*/ 58 w 67"/>
                <a:gd name="T109" fmla="*/ 14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7" h="165">
                  <a:moveTo>
                    <a:pt x="58" y="145"/>
                  </a:moveTo>
                  <a:cubicBezTo>
                    <a:pt x="58" y="143"/>
                    <a:pt x="57" y="141"/>
                    <a:pt x="56" y="140"/>
                  </a:cubicBezTo>
                  <a:cubicBezTo>
                    <a:pt x="56" y="140"/>
                    <a:pt x="55" y="139"/>
                    <a:pt x="55" y="139"/>
                  </a:cubicBezTo>
                  <a:cubicBezTo>
                    <a:pt x="54" y="138"/>
                    <a:pt x="52" y="138"/>
                    <a:pt x="51" y="137"/>
                  </a:cubicBezTo>
                  <a:cubicBezTo>
                    <a:pt x="51" y="137"/>
                    <a:pt x="50" y="137"/>
                    <a:pt x="50" y="137"/>
                  </a:cubicBezTo>
                  <a:cubicBezTo>
                    <a:pt x="49" y="137"/>
                    <a:pt x="49" y="137"/>
                    <a:pt x="48" y="138"/>
                  </a:cubicBezTo>
                  <a:cubicBezTo>
                    <a:pt x="46" y="138"/>
                    <a:pt x="44" y="140"/>
                    <a:pt x="43" y="142"/>
                  </a:cubicBezTo>
                  <a:cubicBezTo>
                    <a:pt x="43" y="143"/>
                    <a:pt x="43" y="145"/>
                    <a:pt x="44" y="146"/>
                  </a:cubicBezTo>
                  <a:cubicBezTo>
                    <a:pt x="45" y="145"/>
                    <a:pt x="47" y="143"/>
                    <a:pt x="49" y="144"/>
                  </a:cubicBezTo>
                  <a:cubicBezTo>
                    <a:pt x="51" y="145"/>
                    <a:pt x="51" y="147"/>
                    <a:pt x="50" y="149"/>
                  </a:cubicBezTo>
                  <a:cubicBezTo>
                    <a:pt x="50" y="150"/>
                    <a:pt x="50" y="150"/>
                    <a:pt x="50" y="151"/>
                  </a:cubicBezTo>
                  <a:cubicBezTo>
                    <a:pt x="49" y="152"/>
                    <a:pt x="47" y="153"/>
                    <a:pt x="46" y="153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1" y="153"/>
                    <a:pt x="38" y="151"/>
                    <a:pt x="37" y="148"/>
                  </a:cubicBezTo>
                  <a:cubicBezTo>
                    <a:pt x="36" y="145"/>
                    <a:pt x="36" y="142"/>
                    <a:pt x="37" y="139"/>
                  </a:cubicBezTo>
                  <a:cubicBezTo>
                    <a:pt x="38" y="138"/>
                    <a:pt x="38" y="138"/>
                    <a:pt x="38" y="138"/>
                  </a:cubicBezTo>
                  <a:cubicBezTo>
                    <a:pt x="38" y="137"/>
                    <a:pt x="39" y="137"/>
                    <a:pt x="39" y="137"/>
                  </a:cubicBezTo>
                  <a:cubicBezTo>
                    <a:pt x="39" y="136"/>
                    <a:pt x="40" y="136"/>
                    <a:pt x="40" y="135"/>
                  </a:cubicBezTo>
                  <a:cubicBezTo>
                    <a:pt x="41" y="135"/>
                    <a:pt x="41" y="134"/>
                    <a:pt x="41" y="133"/>
                  </a:cubicBezTo>
                  <a:cubicBezTo>
                    <a:pt x="42" y="133"/>
                    <a:pt x="42" y="133"/>
                    <a:pt x="42" y="132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2" y="131"/>
                    <a:pt x="43" y="131"/>
                    <a:pt x="43" y="130"/>
                  </a:cubicBezTo>
                  <a:cubicBezTo>
                    <a:pt x="43" y="130"/>
                    <a:pt x="43" y="130"/>
                    <a:pt x="43" y="130"/>
                  </a:cubicBezTo>
                  <a:cubicBezTo>
                    <a:pt x="50" y="117"/>
                    <a:pt x="42" y="102"/>
                    <a:pt x="40" y="99"/>
                  </a:cubicBezTo>
                  <a:cubicBezTo>
                    <a:pt x="40" y="101"/>
                    <a:pt x="41" y="104"/>
                    <a:pt x="41" y="106"/>
                  </a:cubicBezTo>
                  <a:cubicBezTo>
                    <a:pt x="41" y="107"/>
                    <a:pt x="41" y="107"/>
                    <a:pt x="41" y="107"/>
                  </a:cubicBezTo>
                  <a:cubicBezTo>
                    <a:pt x="41" y="109"/>
                    <a:pt x="42" y="110"/>
                    <a:pt x="42" y="112"/>
                  </a:cubicBezTo>
                  <a:cubicBezTo>
                    <a:pt x="42" y="112"/>
                    <a:pt x="42" y="113"/>
                    <a:pt x="42" y="113"/>
                  </a:cubicBezTo>
                  <a:cubicBezTo>
                    <a:pt x="42" y="115"/>
                    <a:pt x="42" y="116"/>
                    <a:pt x="41" y="117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1" y="119"/>
                    <a:pt x="41" y="120"/>
                    <a:pt x="41" y="121"/>
                  </a:cubicBezTo>
                  <a:cubicBezTo>
                    <a:pt x="40" y="122"/>
                    <a:pt x="40" y="123"/>
                    <a:pt x="40" y="124"/>
                  </a:cubicBezTo>
                  <a:cubicBezTo>
                    <a:pt x="38" y="127"/>
                    <a:pt x="35" y="130"/>
                    <a:pt x="31" y="132"/>
                  </a:cubicBezTo>
                  <a:cubicBezTo>
                    <a:pt x="31" y="132"/>
                    <a:pt x="31" y="132"/>
                    <a:pt x="30" y="133"/>
                  </a:cubicBezTo>
                  <a:cubicBezTo>
                    <a:pt x="30" y="133"/>
                    <a:pt x="29" y="133"/>
                    <a:pt x="29" y="133"/>
                  </a:cubicBezTo>
                  <a:cubicBezTo>
                    <a:pt x="28" y="133"/>
                    <a:pt x="27" y="134"/>
                    <a:pt x="27" y="134"/>
                  </a:cubicBezTo>
                  <a:cubicBezTo>
                    <a:pt x="26" y="134"/>
                    <a:pt x="26" y="134"/>
                    <a:pt x="26" y="134"/>
                  </a:cubicBezTo>
                  <a:cubicBezTo>
                    <a:pt x="25" y="134"/>
                    <a:pt x="25" y="134"/>
                    <a:pt x="24" y="134"/>
                  </a:cubicBezTo>
                  <a:cubicBezTo>
                    <a:pt x="24" y="134"/>
                    <a:pt x="24" y="135"/>
                    <a:pt x="23" y="135"/>
                  </a:cubicBezTo>
                  <a:cubicBezTo>
                    <a:pt x="21" y="135"/>
                    <a:pt x="18" y="135"/>
                    <a:pt x="18" y="133"/>
                  </a:cubicBezTo>
                  <a:cubicBezTo>
                    <a:pt x="16" y="127"/>
                    <a:pt x="21" y="125"/>
                    <a:pt x="25" y="126"/>
                  </a:cubicBezTo>
                  <a:cubicBezTo>
                    <a:pt x="26" y="126"/>
                    <a:pt x="26" y="126"/>
                    <a:pt x="27" y="126"/>
                  </a:cubicBezTo>
                  <a:cubicBezTo>
                    <a:pt x="28" y="126"/>
                    <a:pt x="30" y="126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3" y="124"/>
                    <a:pt x="33" y="123"/>
                  </a:cubicBezTo>
                  <a:cubicBezTo>
                    <a:pt x="33" y="123"/>
                    <a:pt x="33" y="123"/>
                    <a:pt x="34" y="122"/>
                  </a:cubicBezTo>
                  <a:cubicBezTo>
                    <a:pt x="35" y="121"/>
                    <a:pt x="36" y="119"/>
                    <a:pt x="36" y="117"/>
                  </a:cubicBezTo>
                  <a:cubicBezTo>
                    <a:pt x="36" y="117"/>
                    <a:pt x="36" y="117"/>
                    <a:pt x="36" y="116"/>
                  </a:cubicBezTo>
                  <a:cubicBezTo>
                    <a:pt x="36" y="115"/>
                    <a:pt x="36" y="112"/>
                    <a:pt x="35" y="111"/>
                  </a:cubicBezTo>
                  <a:cubicBezTo>
                    <a:pt x="35" y="110"/>
                    <a:pt x="35" y="110"/>
                    <a:pt x="35" y="110"/>
                  </a:cubicBezTo>
                  <a:cubicBezTo>
                    <a:pt x="35" y="109"/>
                    <a:pt x="35" y="109"/>
                    <a:pt x="35" y="109"/>
                  </a:cubicBezTo>
                  <a:cubicBezTo>
                    <a:pt x="35" y="110"/>
                    <a:pt x="35" y="110"/>
                    <a:pt x="35" y="111"/>
                  </a:cubicBezTo>
                  <a:cubicBezTo>
                    <a:pt x="34" y="112"/>
                    <a:pt x="34" y="112"/>
                    <a:pt x="34" y="113"/>
                  </a:cubicBezTo>
                  <a:cubicBezTo>
                    <a:pt x="34" y="113"/>
                    <a:pt x="34" y="113"/>
                    <a:pt x="34" y="114"/>
                  </a:cubicBezTo>
                  <a:cubicBezTo>
                    <a:pt x="33" y="116"/>
                    <a:pt x="31" y="119"/>
                    <a:pt x="28" y="120"/>
                  </a:cubicBezTo>
                  <a:cubicBezTo>
                    <a:pt x="27" y="120"/>
                    <a:pt x="26" y="119"/>
                    <a:pt x="26" y="117"/>
                  </a:cubicBezTo>
                  <a:cubicBezTo>
                    <a:pt x="26" y="114"/>
                    <a:pt x="28" y="112"/>
                    <a:pt x="30" y="110"/>
                  </a:cubicBezTo>
                  <a:cubicBezTo>
                    <a:pt x="30" y="109"/>
                    <a:pt x="30" y="109"/>
                    <a:pt x="31" y="109"/>
                  </a:cubicBezTo>
                  <a:cubicBezTo>
                    <a:pt x="31" y="109"/>
                    <a:pt x="31" y="108"/>
                    <a:pt x="31" y="108"/>
                  </a:cubicBezTo>
                  <a:cubicBezTo>
                    <a:pt x="31" y="108"/>
                    <a:pt x="32" y="107"/>
                    <a:pt x="32" y="107"/>
                  </a:cubicBezTo>
                  <a:cubicBezTo>
                    <a:pt x="34" y="103"/>
                    <a:pt x="34" y="99"/>
                    <a:pt x="33" y="95"/>
                  </a:cubicBezTo>
                  <a:cubicBezTo>
                    <a:pt x="34" y="99"/>
                    <a:pt x="30" y="102"/>
                    <a:pt x="27" y="105"/>
                  </a:cubicBezTo>
                  <a:cubicBezTo>
                    <a:pt x="27" y="105"/>
                    <a:pt x="26" y="106"/>
                    <a:pt x="26" y="106"/>
                  </a:cubicBezTo>
                  <a:cubicBezTo>
                    <a:pt x="26" y="106"/>
                    <a:pt x="26" y="107"/>
                    <a:pt x="26" y="107"/>
                  </a:cubicBezTo>
                  <a:cubicBezTo>
                    <a:pt x="22" y="111"/>
                    <a:pt x="20" y="114"/>
                    <a:pt x="20" y="114"/>
                  </a:cubicBezTo>
                  <a:cubicBezTo>
                    <a:pt x="18" y="120"/>
                    <a:pt x="15" y="118"/>
                    <a:pt x="15" y="118"/>
                  </a:cubicBezTo>
                  <a:cubicBezTo>
                    <a:pt x="10" y="111"/>
                    <a:pt x="22" y="101"/>
                    <a:pt x="22" y="101"/>
                  </a:cubicBezTo>
                  <a:cubicBezTo>
                    <a:pt x="23" y="100"/>
                    <a:pt x="24" y="100"/>
                    <a:pt x="24" y="99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25" y="99"/>
                    <a:pt x="25" y="98"/>
                    <a:pt x="26" y="98"/>
                  </a:cubicBezTo>
                  <a:cubicBezTo>
                    <a:pt x="27" y="96"/>
                    <a:pt x="28" y="95"/>
                    <a:pt x="29" y="93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2" y="86"/>
                    <a:pt x="30" y="81"/>
                    <a:pt x="30" y="81"/>
                  </a:cubicBezTo>
                  <a:cubicBezTo>
                    <a:pt x="28" y="89"/>
                    <a:pt x="24" y="89"/>
                    <a:pt x="24" y="89"/>
                  </a:cubicBezTo>
                  <a:cubicBezTo>
                    <a:pt x="20" y="87"/>
                    <a:pt x="24" y="82"/>
                    <a:pt x="24" y="82"/>
                  </a:cubicBezTo>
                  <a:cubicBezTo>
                    <a:pt x="31" y="71"/>
                    <a:pt x="18" y="58"/>
                    <a:pt x="18" y="58"/>
                  </a:cubicBezTo>
                  <a:cubicBezTo>
                    <a:pt x="10" y="50"/>
                    <a:pt x="9" y="42"/>
                    <a:pt x="10" y="36"/>
                  </a:cubicBezTo>
                  <a:cubicBezTo>
                    <a:pt x="10" y="36"/>
                    <a:pt x="10" y="35"/>
                    <a:pt x="10" y="35"/>
                  </a:cubicBezTo>
                  <a:cubicBezTo>
                    <a:pt x="11" y="33"/>
                    <a:pt x="11" y="32"/>
                    <a:pt x="11" y="30"/>
                  </a:cubicBezTo>
                  <a:cubicBezTo>
                    <a:pt x="11" y="30"/>
                    <a:pt x="11" y="29"/>
                    <a:pt x="12" y="29"/>
                  </a:cubicBezTo>
                  <a:cubicBezTo>
                    <a:pt x="13" y="22"/>
                    <a:pt x="13" y="15"/>
                    <a:pt x="11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2"/>
                    <a:pt x="2" y="0"/>
                    <a:pt x="2" y="0"/>
                  </a:cubicBezTo>
                  <a:cubicBezTo>
                    <a:pt x="7" y="4"/>
                    <a:pt x="9" y="9"/>
                    <a:pt x="9" y="15"/>
                  </a:cubicBezTo>
                  <a:cubicBezTo>
                    <a:pt x="9" y="15"/>
                    <a:pt x="9" y="16"/>
                    <a:pt x="9" y="16"/>
                  </a:cubicBezTo>
                  <a:cubicBezTo>
                    <a:pt x="9" y="19"/>
                    <a:pt x="8" y="22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7" y="27"/>
                    <a:pt x="7" y="28"/>
                    <a:pt x="7" y="29"/>
                  </a:cubicBezTo>
                  <a:cubicBezTo>
                    <a:pt x="6" y="29"/>
                    <a:pt x="6" y="30"/>
                    <a:pt x="6" y="30"/>
                  </a:cubicBezTo>
                  <a:cubicBezTo>
                    <a:pt x="5" y="34"/>
                    <a:pt x="4" y="36"/>
                    <a:pt x="4" y="36"/>
                  </a:cubicBezTo>
                  <a:cubicBezTo>
                    <a:pt x="1" y="42"/>
                    <a:pt x="1" y="48"/>
                    <a:pt x="2" y="52"/>
                  </a:cubicBezTo>
                  <a:cubicBezTo>
                    <a:pt x="2" y="53"/>
                    <a:pt x="2" y="54"/>
                    <a:pt x="2" y="54"/>
                  </a:cubicBezTo>
                  <a:cubicBezTo>
                    <a:pt x="3" y="56"/>
                    <a:pt x="4" y="58"/>
                    <a:pt x="6" y="60"/>
                  </a:cubicBezTo>
                  <a:cubicBezTo>
                    <a:pt x="6" y="60"/>
                    <a:pt x="6" y="60"/>
                    <a:pt x="6" y="61"/>
                  </a:cubicBezTo>
                  <a:cubicBezTo>
                    <a:pt x="7" y="62"/>
                    <a:pt x="8" y="63"/>
                    <a:pt x="9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1" y="66"/>
                    <a:pt x="12" y="66"/>
                    <a:pt x="12" y="67"/>
                  </a:cubicBezTo>
                  <a:cubicBezTo>
                    <a:pt x="14" y="69"/>
                    <a:pt x="16" y="73"/>
                    <a:pt x="14" y="75"/>
                  </a:cubicBezTo>
                  <a:cubicBezTo>
                    <a:pt x="11" y="79"/>
                    <a:pt x="7" y="76"/>
                    <a:pt x="5" y="73"/>
                  </a:cubicBezTo>
                  <a:cubicBezTo>
                    <a:pt x="5" y="73"/>
                    <a:pt x="4" y="72"/>
                    <a:pt x="4" y="72"/>
                  </a:cubicBezTo>
                  <a:cubicBezTo>
                    <a:pt x="3" y="70"/>
                    <a:pt x="2" y="67"/>
                    <a:pt x="2" y="67"/>
                  </a:cubicBezTo>
                  <a:cubicBezTo>
                    <a:pt x="0" y="82"/>
                    <a:pt x="10" y="90"/>
                    <a:pt x="10" y="90"/>
                  </a:cubicBezTo>
                  <a:cubicBezTo>
                    <a:pt x="19" y="97"/>
                    <a:pt x="12" y="101"/>
                    <a:pt x="12" y="101"/>
                  </a:cubicBezTo>
                  <a:cubicBezTo>
                    <a:pt x="7" y="102"/>
                    <a:pt x="1" y="94"/>
                    <a:pt x="1" y="94"/>
                  </a:cubicBezTo>
                  <a:cubicBezTo>
                    <a:pt x="1" y="149"/>
                    <a:pt x="1" y="149"/>
                    <a:pt x="1" y="149"/>
                  </a:cubicBezTo>
                  <a:cubicBezTo>
                    <a:pt x="2" y="149"/>
                    <a:pt x="2" y="150"/>
                    <a:pt x="2" y="150"/>
                  </a:cubicBezTo>
                  <a:cubicBezTo>
                    <a:pt x="2" y="152"/>
                    <a:pt x="3" y="154"/>
                    <a:pt x="5" y="156"/>
                  </a:cubicBezTo>
                  <a:cubicBezTo>
                    <a:pt x="5" y="157"/>
                    <a:pt x="5" y="157"/>
                    <a:pt x="5" y="157"/>
                  </a:cubicBezTo>
                  <a:cubicBezTo>
                    <a:pt x="7" y="159"/>
                    <a:pt x="10" y="160"/>
                    <a:pt x="13" y="160"/>
                  </a:cubicBezTo>
                  <a:cubicBezTo>
                    <a:pt x="16" y="160"/>
                    <a:pt x="18" y="159"/>
                    <a:pt x="20" y="157"/>
                  </a:cubicBezTo>
                  <a:cubicBezTo>
                    <a:pt x="21" y="157"/>
                    <a:pt x="21" y="157"/>
                    <a:pt x="21" y="157"/>
                  </a:cubicBezTo>
                  <a:cubicBezTo>
                    <a:pt x="22" y="155"/>
                    <a:pt x="23" y="153"/>
                    <a:pt x="23" y="151"/>
                  </a:cubicBezTo>
                  <a:cubicBezTo>
                    <a:pt x="23" y="150"/>
                    <a:pt x="23" y="149"/>
                    <a:pt x="23" y="148"/>
                  </a:cubicBezTo>
                  <a:cubicBezTo>
                    <a:pt x="23" y="147"/>
                    <a:pt x="22" y="146"/>
                    <a:pt x="22" y="145"/>
                  </a:cubicBezTo>
                  <a:cubicBezTo>
                    <a:pt x="21" y="144"/>
                    <a:pt x="20" y="144"/>
                    <a:pt x="19" y="143"/>
                  </a:cubicBezTo>
                  <a:cubicBezTo>
                    <a:pt x="18" y="143"/>
                    <a:pt x="17" y="143"/>
                    <a:pt x="16" y="143"/>
                  </a:cubicBezTo>
                  <a:cubicBezTo>
                    <a:pt x="15" y="143"/>
                    <a:pt x="13" y="144"/>
                    <a:pt x="13" y="145"/>
                  </a:cubicBezTo>
                  <a:cubicBezTo>
                    <a:pt x="12" y="145"/>
                    <a:pt x="12" y="145"/>
                    <a:pt x="11" y="146"/>
                  </a:cubicBezTo>
                  <a:cubicBezTo>
                    <a:pt x="11" y="147"/>
                    <a:pt x="11" y="147"/>
                    <a:pt x="11" y="148"/>
                  </a:cubicBezTo>
                  <a:cubicBezTo>
                    <a:pt x="11" y="148"/>
                    <a:pt x="12" y="149"/>
                    <a:pt x="12" y="149"/>
                  </a:cubicBezTo>
                  <a:cubicBezTo>
                    <a:pt x="12" y="149"/>
                    <a:pt x="12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49"/>
                    <a:pt x="13" y="149"/>
                    <a:pt x="13" y="149"/>
                  </a:cubicBezTo>
                  <a:cubicBezTo>
                    <a:pt x="13" y="148"/>
                    <a:pt x="13" y="148"/>
                    <a:pt x="14" y="147"/>
                  </a:cubicBezTo>
                  <a:cubicBezTo>
                    <a:pt x="14" y="147"/>
                    <a:pt x="14" y="147"/>
                    <a:pt x="14" y="147"/>
                  </a:cubicBezTo>
                  <a:cubicBezTo>
                    <a:pt x="14" y="146"/>
                    <a:pt x="14" y="146"/>
                    <a:pt x="14" y="146"/>
                  </a:cubicBezTo>
                  <a:cubicBezTo>
                    <a:pt x="15" y="146"/>
                    <a:pt x="15" y="145"/>
                    <a:pt x="15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7" y="146"/>
                    <a:pt x="18" y="146"/>
                    <a:pt x="18" y="147"/>
                  </a:cubicBezTo>
                  <a:cubicBezTo>
                    <a:pt x="19" y="147"/>
                    <a:pt x="19" y="148"/>
                    <a:pt x="19" y="148"/>
                  </a:cubicBezTo>
                  <a:cubicBezTo>
                    <a:pt x="20" y="149"/>
                    <a:pt x="20" y="150"/>
                    <a:pt x="19" y="152"/>
                  </a:cubicBezTo>
                  <a:cubicBezTo>
                    <a:pt x="19" y="153"/>
                    <a:pt x="18" y="153"/>
                    <a:pt x="18" y="154"/>
                  </a:cubicBezTo>
                  <a:cubicBezTo>
                    <a:pt x="18" y="154"/>
                    <a:pt x="17" y="154"/>
                    <a:pt x="17" y="155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16" y="156"/>
                    <a:pt x="14" y="156"/>
                    <a:pt x="12" y="156"/>
                  </a:cubicBezTo>
                  <a:cubicBezTo>
                    <a:pt x="11" y="155"/>
                    <a:pt x="9" y="154"/>
                    <a:pt x="8" y="153"/>
                  </a:cubicBezTo>
                  <a:cubicBezTo>
                    <a:pt x="7" y="153"/>
                    <a:pt x="7" y="152"/>
                    <a:pt x="7" y="152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6" y="150"/>
                    <a:pt x="6" y="147"/>
                    <a:pt x="6" y="146"/>
                  </a:cubicBezTo>
                  <a:cubicBezTo>
                    <a:pt x="6" y="144"/>
                    <a:pt x="8" y="142"/>
                    <a:pt x="9" y="140"/>
                  </a:cubicBezTo>
                  <a:cubicBezTo>
                    <a:pt x="10" y="140"/>
                    <a:pt x="11" y="139"/>
                    <a:pt x="12" y="138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5" y="138"/>
                    <a:pt x="17" y="138"/>
                    <a:pt x="19" y="138"/>
                  </a:cubicBezTo>
                  <a:cubicBezTo>
                    <a:pt x="21" y="139"/>
                    <a:pt x="23" y="140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7" y="144"/>
                    <a:pt x="28" y="147"/>
                    <a:pt x="28" y="151"/>
                  </a:cubicBezTo>
                  <a:cubicBezTo>
                    <a:pt x="28" y="151"/>
                    <a:pt x="27" y="152"/>
                    <a:pt x="27" y="153"/>
                  </a:cubicBezTo>
                  <a:cubicBezTo>
                    <a:pt x="27" y="153"/>
                    <a:pt x="27" y="153"/>
                    <a:pt x="27" y="153"/>
                  </a:cubicBezTo>
                  <a:cubicBezTo>
                    <a:pt x="25" y="162"/>
                    <a:pt x="17" y="164"/>
                    <a:pt x="14" y="165"/>
                  </a:cubicBezTo>
                  <a:cubicBezTo>
                    <a:pt x="15" y="165"/>
                    <a:pt x="16" y="165"/>
                    <a:pt x="16" y="165"/>
                  </a:cubicBezTo>
                  <a:cubicBezTo>
                    <a:pt x="67" y="165"/>
                    <a:pt x="67" y="165"/>
                    <a:pt x="67" y="165"/>
                  </a:cubicBezTo>
                  <a:lnTo>
                    <a:pt x="58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fontAlgn="auto"/>
              <a:endParaRPr lang="zh-CN" altLang="en-US" noProof="1">
                <a:solidFill>
                  <a:srgbClr val="151515"/>
                </a:solidFill>
              </a:endParaRPr>
            </a:p>
          </p:txBody>
        </p:sp>
      </p:grpSp>
      <p:sp>
        <p:nvSpPr>
          <p:cNvPr id="108" name="文本框 13">
            <a:hlinkClick r:id="rId2" action="ppaction://hlinkfile"/>
          </p:cNvPr>
          <p:cNvSpPr txBox="1">
            <a:spLocks noChangeArrowheads="1"/>
          </p:cNvSpPr>
          <p:nvPr/>
        </p:nvSpPr>
        <p:spPr bwMode="auto">
          <a:xfrm>
            <a:off x="3013562" y="1383099"/>
            <a:ext cx="17986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600" b="1"/>
              <a:t>廉颇</a:t>
            </a:r>
            <a:endParaRPr lang="zh-CN" altLang="en-US" sz="3600" b="1"/>
          </a:p>
        </p:txBody>
      </p:sp>
      <p:sp>
        <p:nvSpPr>
          <p:cNvPr id="109" name="矩形 108">
            <a:hlinkClick r:id="rId3" action="ppaction://hlinksldjump"/>
          </p:cNvPr>
          <p:cNvSpPr/>
          <p:nvPr/>
        </p:nvSpPr>
        <p:spPr>
          <a:xfrm>
            <a:off x="8782050" y="5219700"/>
            <a:ext cx="1885950" cy="1638300"/>
          </a:xfrm>
          <a:prstGeom prst="rect">
            <a:avLst/>
          </a:prstGeom>
          <a:solidFill>
            <a:srgbClr val="E7E6E6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15365" name="文本框 89092"/>
          <p:cNvSpPr txBox="1">
            <a:spLocks noChangeArrowheads="1"/>
          </p:cNvSpPr>
          <p:nvPr/>
        </p:nvSpPr>
        <p:spPr bwMode="auto">
          <a:xfrm>
            <a:off x="2810442" y="2382595"/>
            <a:ext cx="849153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3200" b="1"/>
              <a:t>《史记</a:t>
            </a:r>
            <a:r>
              <a:rPr lang="en-US" altLang="zh-CN" sz="3200" b="1"/>
              <a:t>·</a:t>
            </a:r>
            <a:r>
              <a:rPr lang="zh-CN" altLang="en-US" sz="3200" b="1"/>
              <a:t>廉颇蔺相如列传》记载：</a:t>
            </a:r>
            <a:r>
              <a:rPr lang="en-US" altLang="zh-CN" sz="3200" b="1"/>
              <a:t>“</a:t>
            </a:r>
            <a:r>
              <a:rPr lang="zh-CN" altLang="en-US" sz="3200" b="1"/>
              <a:t>廉将军虽老，尚善饭，然与臣坐，顷之三遗矢矣。</a:t>
            </a:r>
            <a:r>
              <a:rPr lang="en-US" altLang="zh-CN" sz="3200" b="1"/>
              <a:t>”</a:t>
            </a:r>
            <a:r>
              <a:rPr lang="zh-CN" altLang="en-US" sz="3200" b="1"/>
              <a:t>赵王以为老，遂不召。</a:t>
            </a:r>
            <a:endParaRPr lang="zh-CN" altLang="en-US" sz="3200" b="1"/>
          </a:p>
        </p:txBody>
      </p:sp>
      <p:sp>
        <p:nvSpPr>
          <p:cNvPr id="7" name="文本框 89092"/>
          <p:cNvSpPr txBox="1">
            <a:spLocks noChangeArrowheads="1"/>
          </p:cNvSpPr>
          <p:nvPr/>
        </p:nvSpPr>
        <p:spPr bwMode="auto">
          <a:xfrm>
            <a:off x="3035965" y="4265936"/>
            <a:ext cx="895350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</a:rPr>
              <a:t>以廉颇自比，虽已年老，仍想为国效力，但却不得，抒发壮志难酬的苦闷以及壮心不已的志向。</a:t>
            </a:r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词人以廉颇</a:t>
            </a:r>
            <a:r>
              <a:rPr lang="zh-CN" altLang="en-US" sz="2400" b="1">
                <a:solidFill>
                  <a:srgbClr val="3715E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自比</a:t>
            </a:r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，既有</a:t>
            </a:r>
            <a:r>
              <a:rPr lang="zh-CN" altLang="en-US" sz="2400" b="1">
                <a:solidFill>
                  <a:srgbClr val="3715E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渴求</a:t>
            </a:r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他人来问，洋溢着</a:t>
            </a:r>
            <a:r>
              <a:rPr lang="zh-CN" altLang="en-US" sz="2400" b="1">
                <a:solidFill>
                  <a:srgbClr val="3715E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烈士暮年壮心不已</a:t>
            </a:r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的豪情，又有没人来问，空有满腔爱国豪情，却连遭贬斥，</a:t>
            </a:r>
            <a:r>
              <a:rPr lang="zh-CN" altLang="en-US" sz="2400" b="1">
                <a:solidFill>
                  <a:srgbClr val="3715E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壮志难酬的悲愤</a:t>
            </a:r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r>
              <a:rPr lang="zh-CN" altLang="en-US" sz="2400" b="1">
                <a:solidFill>
                  <a:srgbClr val="3715E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明烈士暮年壮心不已之志，抒报国无门壮志难酬之愤！</a:t>
            </a:r>
            <a:endParaRPr lang="zh-CN" altLang="en-US" sz="3600" b="1">
              <a:solidFill>
                <a:srgbClr val="FF0000"/>
              </a:solidFill>
            </a:endParaRPr>
          </a:p>
        </p:txBody>
      </p:sp>
      <p:sp>
        <p:nvSpPr>
          <p:cNvPr id="20493" name="文本框 1"/>
          <p:cNvSpPr txBox="1">
            <a:spLocks noChangeArrowheads="1"/>
          </p:cNvSpPr>
          <p:nvPr/>
        </p:nvSpPr>
        <p:spPr bwMode="auto">
          <a:xfrm>
            <a:off x="1609842" y="1407730"/>
            <a:ext cx="155575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3600" b="1"/>
              <a:t>人物：</a:t>
            </a:r>
            <a:endParaRPr lang="zh-CN" altLang="en-US" sz="3600" b="1"/>
          </a:p>
        </p:txBody>
      </p:sp>
      <p:sp>
        <p:nvSpPr>
          <p:cNvPr id="20494" name="文本框 2"/>
          <p:cNvSpPr txBox="1">
            <a:spLocks noChangeArrowheads="1"/>
          </p:cNvSpPr>
          <p:nvPr/>
        </p:nvSpPr>
        <p:spPr bwMode="auto">
          <a:xfrm>
            <a:off x="1659429" y="2395700"/>
            <a:ext cx="15557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3600" b="1"/>
              <a:t>典故：</a:t>
            </a:r>
            <a:endParaRPr lang="zh-CN" altLang="en-US" sz="3600" b="1"/>
          </a:p>
        </p:txBody>
      </p:sp>
      <p:sp>
        <p:nvSpPr>
          <p:cNvPr id="20495" name="文本框 3"/>
          <p:cNvSpPr txBox="1">
            <a:spLocks noChangeArrowheads="1"/>
          </p:cNvSpPr>
          <p:nvPr/>
        </p:nvSpPr>
        <p:spPr bwMode="auto">
          <a:xfrm>
            <a:off x="1730369" y="4258067"/>
            <a:ext cx="15557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3600" b="1"/>
              <a:t>用意：</a:t>
            </a:r>
            <a:endParaRPr lang="zh-CN" altLang="en-US" sz="36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  <p:bldP spid="15365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78849" name="Group 3"/>
          <p:cNvGrpSpPr/>
          <p:nvPr/>
        </p:nvGrpSpPr>
        <p:grpSpPr>
          <a:xfrm>
            <a:off x="2584450" y="1004888"/>
            <a:ext cx="2952750" cy="1225550"/>
            <a:chOff x="229" y="314"/>
            <a:chExt cx="1860" cy="772"/>
          </a:xfrm>
        </p:grpSpPr>
        <p:sp>
          <p:nvSpPr>
            <p:cNvPr id="26628" name="AutoShape 4" descr="水滴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 rot="674145" flipH="1">
              <a:off x="229" y="314"/>
              <a:ext cx="1860" cy="772"/>
            </a:xfrm>
            <a:prstGeom prst="wedgeEllipseCallout">
              <a:avLst>
                <a:gd name="adj1" fmla="val -52565"/>
                <a:gd name="adj2" fmla="val 62060"/>
              </a:avLst>
            </a:prstGeom>
            <a:solidFill>
              <a:srgbClr val="FFC000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8851" name="WordArt 5"/>
            <p:cNvSpPr>
              <a:spLocks noTextEdit="1"/>
            </p:cNvSpPr>
            <p:nvPr/>
          </p:nvSpPr>
          <p:spPr>
            <a:xfrm rot="735240">
              <a:off x="385" y="528"/>
              <a:ext cx="1590" cy="371"/>
            </a:xfrm>
            <a:prstGeom prst="rect">
              <a:avLst/>
            </a:prstGeom>
          </p:spPr>
          <p:txBody>
            <a:bodyPr wrap="none" fromWordArt="1">
              <a:prstTxWarp prst="textCanUp">
                <a:avLst>
                  <a:gd name="adj" fmla="val 85713"/>
                </a:avLst>
              </a:prstTxWarp>
              <a:normAutofit/>
            </a:bodyPr>
            <a:p>
              <a:pPr algn="ctr"/>
              <a:r>
                <a:rPr lang="zh-CN" altLang="en-US" sz="4000" b="1">
                  <a:solidFill>
                    <a:schemeClr val="tx1"/>
                  </a:solidFill>
                  <a:latin typeface="+mn-ea"/>
                  <a:ea typeface="+mn-ea"/>
                </a:rPr>
                <a:t>下片小结：</a:t>
              </a:r>
              <a:endParaRPr lang="zh-CN" altLang="en-US" sz="4000" b="1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</p:grpSp>
      <p:graphicFrame>
        <p:nvGraphicFramePr>
          <p:cNvPr id="78852" name="Object 6"/>
          <p:cNvGraphicFramePr>
            <a:graphicFrameLocks noChangeAspect="1"/>
          </p:cNvGraphicFramePr>
          <p:nvPr/>
        </p:nvGraphicFramePr>
        <p:xfrm>
          <a:off x="2514600" y="2819400"/>
          <a:ext cx="7729538" cy="3879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1" imgW="7859395" imgH="3953510" progId="Word.Document.8">
                  <p:embed/>
                </p:oleObj>
              </mc:Choice>
              <mc:Fallback>
                <p:oleObj name="" r:id="rId1" imgW="7859395" imgH="3953510" progId="Word.Document.8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514600" y="2819400"/>
                        <a:ext cx="7729538" cy="3879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教学活动：指典故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990600"/>
            <a:ext cx="10732770" cy="862330"/>
          </a:xfrm>
        </p:spPr>
        <p:txBody>
          <a:bodyPr/>
          <a:p>
            <a:pPr>
              <a:lnSpc>
                <a:spcPct val="150000"/>
              </a:lnSpc>
            </a:pPr>
            <a:r>
              <a:rPr sz="3600" b="1">
                <a:latin typeface="微软雅黑" panose="020B0503020204020204" charset="-122"/>
                <a:sym typeface="+mn-ea"/>
              </a:rPr>
              <a:t>斜阳</a:t>
            </a:r>
            <a:r>
              <a:rPr sz="3600" b="1">
                <a:solidFill>
                  <a:srgbClr val="FF0000"/>
                </a:solidFill>
                <a:latin typeface="微软雅黑" panose="020B0503020204020204" charset="-122"/>
                <a:sym typeface="+mn-ea"/>
              </a:rPr>
              <a:t>/</a:t>
            </a:r>
            <a:r>
              <a:rPr sz="3600" b="1">
                <a:latin typeface="微软雅黑" panose="020B0503020204020204" charset="-122"/>
                <a:sym typeface="+mn-ea"/>
              </a:rPr>
              <a:t>草树，</a:t>
            </a:r>
            <a:r>
              <a:rPr sz="3600" b="1" u="sng">
                <a:solidFill>
                  <a:srgbClr val="2E75B6"/>
                </a:solidFill>
                <a:latin typeface="微软雅黑" panose="020B0503020204020204" charset="-122"/>
                <a:sym typeface="+mn-ea"/>
              </a:rPr>
              <a:t>寻常</a:t>
            </a:r>
            <a:r>
              <a:rPr sz="3600" b="1">
                <a:solidFill>
                  <a:srgbClr val="FF0000"/>
                </a:solidFill>
                <a:latin typeface="微软雅黑" panose="020B0503020204020204" charset="-122"/>
                <a:sym typeface="+mn-ea"/>
              </a:rPr>
              <a:t>/</a:t>
            </a:r>
            <a:r>
              <a:rPr sz="3600" b="1">
                <a:latin typeface="微软雅黑" panose="020B0503020204020204" charset="-122"/>
                <a:sym typeface="+mn-ea"/>
              </a:rPr>
              <a:t>巷陌，人道</a:t>
            </a:r>
            <a:r>
              <a:rPr sz="3600" b="1">
                <a:solidFill>
                  <a:srgbClr val="FF0000"/>
                </a:solidFill>
                <a:latin typeface="微软雅黑" panose="020B0503020204020204" charset="-122"/>
                <a:sym typeface="+mn-ea"/>
              </a:rPr>
              <a:t>/</a:t>
            </a:r>
            <a:r>
              <a:rPr sz="3600" b="1">
                <a:latin typeface="微软雅黑" panose="020B0503020204020204" charset="-122"/>
                <a:sym typeface="+mn-ea"/>
              </a:rPr>
              <a:t>寄奴</a:t>
            </a:r>
            <a:r>
              <a:rPr sz="3600" b="1">
                <a:solidFill>
                  <a:srgbClr val="FF0000"/>
                </a:solidFill>
                <a:latin typeface="微软雅黑" panose="020B0503020204020204" charset="-122"/>
                <a:sym typeface="+mn-ea"/>
              </a:rPr>
              <a:t>/</a:t>
            </a:r>
            <a:r>
              <a:rPr sz="3600" b="1">
                <a:latin typeface="微软雅黑" panose="020B0503020204020204" charset="-122"/>
                <a:sym typeface="+mn-ea"/>
              </a:rPr>
              <a:t>曾住。</a:t>
            </a:r>
            <a:endParaRPr lang="zh-CN" altLang="en-US" sz="3600" b="1">
              <a:latin typeface="微软雅黑" panose="020B0503020204020204" charset="-122"/>
              <a:sym typeface="+mn-ea"/>
            </a:endParaRPr>
          </a:p>
        </p:txBody>
      </p:sp>
      <p:sp>
        <p:nvSpPr>
          <p:cNvPr id="4" name="内容占位符 2"/>
          <p:cNvSpPr>
            <a:spLocks noGrp="1"/>
          </p:cNvSpPr>
          <p:nvPr/>
        </p:nvSpPr>
        <p:spPr>
          <a:xfrm>
            <a:off x="609600" y="1600200"/>
            <a:ext cx="9457055" cy="923290"/>
          </a:xfrm>
        </p:spPr>
        <p:txBody>
          <a:bodyPr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sz="3600" b="1">
                <a:latin typeface="微软雅黑" panose="020B0503020204020204" charset="-122"/>
                <a:sym typeface="+mn-ea"/>
              </a:rPr>
              <a:t>千古</a:t>
            </a:r>
            <a:r>
              <a:rPr sz="3600" b="1">
                <a:solidFill>
                  <a:srgbClr val="FF0000"/>
                </a:solidFill>
                <a:latin typeface="微软雅黑" panose="020B0503020204020204" charset="-122"/>
                <a:sym typeface="+mn-ea"/>
              </a:rPr>
              <a:t>/</a:t>
            </a:r>
            <a:r>
              <a:rPr sz="3600" b="1">
                <a:latin typeface="微软雅黑" panose="020B0503020204020204" charset="-122"/>
                <a:sym typeface="+mn-ea"/>
              </a:rPr>
              <a:t>江山，英雄</a:t>
            </a:r>
            <a:r>
              <a:rPr sz="3600" b="1">
                <a:solidFill>
                  <a:srgbClr val="FF0000"/>
                </a:solidFill>
                <a:latin typeface="微软雅黑" panose="020B0503020204020204" charset="-122"/>
                <a:sym typeface="+mn-ea"/>
              </a:rPr>
              <a:t>/</a:t>
            </a:r>
            <a:r>
              <a:rPr sz="3600" b="1">
                <a:latin typeface="微软雅黑" panose="020B0503020204020204" charset="-122"/>
                <a:sym typeface="+mn-ea"/>
              </a:rPr>
              <a:t>无</a:t>
            </a:r>
            <a:r>
              <a:rPr sz="3600" b="1" u="sng">
                <a:solidFill>
                  <a:srgbClr val="2E75B6"/>
                </a:solidFill>
                <a:latin typeface="微软雅黑" panose="020B0503020204020204" charset="-122"/>
                <a:sym typeface="+mn-ea"/>
              </a:rPr>
              <a:t>觅</a:t>
            </a:r>
            <a:r>
              <a:rPr sz="3600" b="1">
                <a:solidFill>
                  <a:srgbClr val="FF0000"/>
                </a:solidFill>
                <a:latin typeface="微软雅黑" panose="020B0503020204020204" charset="-122"/>
                <a:sym typeface="+mn-ea"/>
              </a:rPr>
              <a:t>/</a:t>
            </a:r>
            <a:r>
              <a:rPr sz="3600" b="1">
                <a:latin typeface="微软雅黑" panose="020B0503020204020204" charset="-122"/>
                <a:sym typeface="+mn-ea"/>
              </a:rPr>
              <a:t>孙仲谋处，</a:t>
            </a:r>
            <a:endParaRPr lang="zh-CN" altLang="en-US" sz="3600" b="1">
              <a:latin typeface="微软雅黑" panose="020B0503020204020204" charset="-122"/>
              <a:sym typeface="+mn-ea"/>
            </a:endParaRPr>
          </a:p>
        </p:txBody>
      </p:sp>
      <p:sp>
        <p:nvSpPr>
          <p:cNvPr id="5" name="内容占位符 2"/>
          <p:cNvSpPr>
            <a:spLocks noGrp="1"/>
          </p:cNvSpPr>
          <p:nvPr/>
        </p:nvSpPr>
        <p:spPr>
          <a:xfrm>
            <a:off x="609600" y="4724400"/>
            <a:ext cx="6035040" cy="876300"/>
          </a:xfrm>
        </p:spPr>
        <p:txBody>
          <a:bodyPr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altLang="zh-CN" sz="3200" b="1">
                <a:latin typeface="微软雅黑" panose="020B0503020204020204" charset="-122"/>
                <a:sym typeface="+mn-ea"/>
              </a:rPr>
              <a:t>廉颇</a:t>
            </a:r>
            <a:r>
              <a:rPr sz="3200" b="1">
                <a:solidFill>
                  <a:srgbClr val="FF0000"/>
                </a:solidFill>
                <a:latin typeface="微软雅黑" panose="020B0503020204020204" charset="-122"/>
                <a:sym typeface="微软雅黑" panose="020B0503020204020204" charset="-122"/>
              </a:rPr>
              <a:t>/</a:t>
            </a:r>
            <a:r>
              <a:rPr altLang="zh-CN" sz="3200" b="1">
                <a:latin typeface="微软雅黑" panose="020B0503020204020204" charset="-122"/>
                <a:sym typeface="+mn-ea"/>
              </a:rPr>
              <a:t>老矣，尚能</a:t>
            </a:r>
            <a:r>
              <a:rPr sz="3200" b="1">
                <a:solidFill>
                  <a:srgbClr val="FF0000"/>
                </a:solidFill>
                <a:latin typeface="微软雅黑" panose="020B0503020204020204" charset="-122"/>
                <a:sym typeface="微软雅黑" panose="020B0503020204020204" charset="-122"/>
              </a:rPr>
              <a:t>/</a:t>
            </a:r>
            <a:r>
              <a:rPr altLang="zh-CN" sz="3200" b="1">
                <a:latin typeface="微软雅黑" panose="020B0503020204020204" charset="-122"/>
                <a:sym typeface="+mn-ea"/>
              </a:rPr>
              <a:t>饭否？</a:t>
            </a:r>
            <a:endParaRPr lang="zh-CN" altLang="zh-CN" sz="3200" b="1">
              <a:latin typeface="微软雅黑" panose="020B0503020204020204" charset="-122"/>
            </a:endParaRPr>
          </a:p>
          <a:p>
            <a:endParaRPr lang="zh-CN" altLang="zh-CN" sz="3200" b="1">
              <a:latin typeface="微软雅黑" panose="020B0503020204020204" charset="-122"/>
            </a:endParaRPr>
          </a:p>
        </p:txBody>
      </p:sp>
      <p:sp>
        <p:nvSpPr>
          <p:cNvPr id="6" name="内容占位符 2"/>
          <p:cNvSpPr>
            <a:spLocks noGrp="1"/>
          </p:cNvSpPr>
          <p:nvPr/>
        </p:nvSpPr>
        <p:spPr>
          <a:xfrm>
            <a:off x="609600" y="2339975"/>
            <a:ext cx="10852150" cy="829945"/>
          </a:xfrm>
        </p:spPr>
        <p:txBody>
          <a:bodyPr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sz="3600" b="1">
                <a:latin typeface="微软雅黑" panose="020B0503020204020204" charset="-122"/>
                <a:sym typeface="+mn-ea"/>
              </a:rPr>
              <a:t>想当年，</a:t>
            </a:r>
            <a:r>
              <a:rPr sz="3600" b="1" u="sng">
                <a:solidFill>
                  <a:srgbClr val="2E75B6"/>
                </a:solidFill>
                <a:latin typeface="微软雅黑" panose="020B0503020204020204" charset="-122"/>
                <a:sym typeface="+mn-ea"/>
              </a:rPr>
              <a:t>金戈</a:t>
            </a:r>
            <a:r>
              <a:rPr sz="3600" b="1">
                <a:solidFill>
                  <a:srgbClr val="FF0000"/>
                </a:solidFill>
                <a:latin typeface="微软雅黑" panose="020B0503020204020204" charset="-122"/>
                <a:sym typeface="+mn-ea"/>
              </a:rPr>
              <a:t>/</a:t>
            </a:r>
            <a:r>
              <a:rPr sz="3600" b="1">
                <a:latin typeface="微软雅黑" panose="020B0503020204020204" charset="-122"/>
                <a:sym typeface="+mn-ea"/>
              </a:rPr>
              <a:t>铁马，气吞</a:t>
            </a:r>
            <a:r>
              <a:rPr sz="3600" b="1">
                <a:solidFill>
                  <a:srgbClr val="FF0000"/>
                </a:solidFill>
                <a:latin typeface="微软雅黑" panose="020B0503020204020204" charset="-122"/>
                <a:sym typeface="+mn-ea"/>
              </a:rPr>
              <a:t>/</a:t>
            </a:r>
            <a:r>
              <a:rPr sz="3600" b="1">
                <a:latin typeface="微软雅黑" panose="020B0503020204020204" charset="-122"/>
                <a:sym typeface="+mn-ea"/>
              </a:rPr>
              <a:t>万里如虎。</a:t>
            </a:r>
            <a:endParaRPr lang="zh-CN" altLang="en-US" sz="3600" b="1">
              <a:latin typeface="微软雅黑" panose="020B0503020204020204" charset="-122"/>
              <a:sym typeface="+mn-ea"/>
            </a:endParaRPr>
          </a:p>
        </p:txBody>
      </p:sp>
      <p:sp>
        <p:nvSpPr>
          <p:cNvPr id="7" name="内容占位符 2"/>
          <p:cNvSpPr>
            <a:spLocks noGrp="1"/>
          </p:cNvSpPr>
          <p:nvPr/>
        </p:nvSpPr>
        <p:spPr>
          <a:xfrm>
            <a:off x="609600" y="2996565"/>
            <a:ext cx="11224260" cy="986790"/>
          </a:xfrm>
        </p:spPr>
        <p:txBody>
          <a:bodyPr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altLang="zh-CN" sz="3600" b="1">
                <a:latin typeface="微软雅黑" panose="020B0503020204020204" charset="-122"/>
                <a:sym typeface="+mn-ea"/>
              </a:rPr>
              <a:t>封</a:t>
            </a:r>
            <a:r>
              <a:rPr sz="3600" b="1">
                <a:solidFill>
                  <a:srgbClr val="FF0000"/>
                </a:solidFill>
                <a:latin typeface="微软雅黑" panose="020B0503020204020204" charset="-122"/>
                <a:sym typeface="微软雅黑" panose="020B0503020204020204" charset="-122"/>
              </a:rPr>
              <a:t>/</a:t>
            </a:r>
            <a:r>
              <a:rPr altLang="zh-CN" sz="3600" b="1">
                <a:latin typeface="微软雅黑" panose="020B0503020204020204" charset="-122"/>
                <a:sym typeface="+mn-ea"/>
              </a:rPr>
              <a:t>狼居胥</a:t>
            </a:r>
            <a:endParaRPr lang="zh-CN" altLang="zh-CN" sz="3600" b="1">
              <a:latin typeface="微软雅黑" panose="020B0503020204020204" charset="-122"/>
              <a:sym typeface="+mn-ea"/>
            </a:endParaRPr>
          </a:p>
        </p:txBody>
      </p:sp>
      <p:sp>
        <p:nvSpPr>
          <p:cNvPr id="8" name="内容占位符 2"/>
          <p:cNvSpPr>
            <a:spLocks noGrp="1"/>
          </p:cNvSpPr>
          <p:nvPr/>
        </p:nvSpPr>
        <p:spPr>
          <a:xfrm>
            <a:off x="609600" y="3810000"/>
            <a:ext cx="10852150" cy="829945"/>
          </a:xfrm>
        </p:spPr>
        <p:txBody>
          <a:bodyPr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sz="3600" b="1">
                <a:latin typeface="微软雅黑" panose="020B0503020204020204" charset="-122"/>
                <a:sym typeface="+mn-ea"/>
              </a:rPr>
              <a:t> </a:t>
            </a:r>
            <a:r>
              <a:rPr altLang="zh-CN" sz="3600" b="1">
                <a:latin typeface="微软雅黑" panose="020B0503020204020204" charset="-122"/>
                <a:sym typeface="+mn-ea"/>
              </a:rPr>
              <a:t>元嘉</a:t>
            </a:r>
            <a:r>
              <a:rPr sz="3600" b="1">
                <a:solidFill>
                  <a:srgbClr val="FF0000"/>
                </a:solidFill>
                <a:latin typeface="微软雅黑" panose="020B0503020204020204" charset="-122"/>
                <a:sym typeface="微软雅黑" panose="020B0503020204020204" charset="-122"/>
              </a:rPr>
              <a:t>/</a:t>
            </a:r>
            <a:r>
              <a:rPr sz="3600" b="1" u="sng">
                <a:solidFill>
                  <a:srgbClr val="2E75B6"/>
                </a:solidFill>
                <a:latin typeface="微软雅黑" panose="020B0503020204020204" charset="-122"/>
                <a:sym typeface="+mn-ea"/>
              </a:rPr>
              <a:t>草草</a:t>
            </a:r>
            <a:r>
              <a:rPr altLang="zh-CN" sz="3600" b="1">
                <a:latin typeface="微软雅黑" panose="020B0503020204020204" charset="-122"/>
                <a:sym typeface="+mn-ea"/>
              </a:rPr>
              <a:t>，</a:t>
            </a:r>
            <a:r>
              <a:rPr lang="en-US" altLang="zh-CN" sz="3600" b="1">
                <a:latin typeface="微软雅黑" panose="020B0503020204020204" charset="-122"/>
                <a:sym typeface="+mn-ea"/>
              </a:rPr>
              <a:t>******</a:t>
            </a:r>
            <a:r>
              <a:rPr sz="3600" b="1">
                <a:latin typeface="微软雅黑" panose="020B0503020204020204" charset="-122"/>
                <a:sym typeface="+mn-ea"/>
              </a:rPr>
              <a:t>，</a:t>
            </a:r>
            <a:r>
              <a:rPr altLang="zh-CN" sz="3600" b="1">
                <a:latin typeface="微软雅黑" panose="020B0503020204020204" charset="-122"/>
                <a:sym typeface="+mn-ea"/>
              </a:rPr>
              <a:t>赢得</a:t>
            </a:r>
            <a:r>
              <a:rPr sz="3600" b="1">
                <a:solidFill>
                  <a:srgbClr val="FF0000"/>
                </a:solidFill>
                <a:latin typeface="微软雅黑" panose="020B0503020204020204" charset="-122"/>
                <a:sym typeface="微软雅黑" panose="020B0503020204020204" charset="-122"/>
              </a:rPr>
              <a:t>/</a:t>
            </a:r>
            <a:r>
              <a:rPr altLang="zh-CN" sz="3600" b="1">
                <a:latin typeface="微软雅黑" panose="020B0503020204020204" charset="-122"/>
                <a:sym typeface="+mn-ea"/>
              </a:rPr>
              <a:t>仓皇</a:t>
            </a:r>
            <a:r>
              <a:rPr sz="3600" b="1">
                <a:solidFill>
                  <a:srgbClr val="FF0000"/>
                </a:solidFill>
                <a:latin typeface="微软雅黑" panose="020B0503020204020204" charset="-122"/>
                <a:sym typeface="微软雅黑" panose="020B0503020204020204" charset="-122"/>
              </a:rPr>
              <a:t>/</a:t>
            </a:r>
            <a:r>
              <a:rPr altLang="zh-CN" sz="3600" b="1">
                <a:latin typeface="微软雅黑" panose="020B0503020204020204" charset="-122"/>
                <a:sym typeface="+mn-ea"/>
              </a:rPr>
              <a:t>北顾。</a:t>
            </a:r>
            <a:endParaRPr lang="zh-CN" altLang="zh-CN" sz="3600" b="1">
              <a:latin typeface="微软雅黑" panose="020B0503020204020204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9600" y="5715000"/>
            <a:ext cx="1004125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kumimoji="1" lang="zh-CN" altLang="en-US" sz="3200" b="1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可堪回首，佛狸祠下，一片神鸦社鼓！</a:t>
            </a:r>
            <a:endParaRPr kumimoji="1" lang="zh-CN" altLang="en-US" sz="3200" b="1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7" grpId="0"/>
      <p:bldP spid="8" grpId="0"/>
      <p:bldP spid="9" grpId="0"/>
      <p:bldP spid="3" grpId="1" build="p"/>
      <p:bldP spid="4" grpId="1"/>
      <p:bldP spid="5" grpId="1"/>
      <p:bldP spid="6" grpId="1"/>
      <p:bldP spid="7" grpId="1"/>
      <p:bldP spid="8" grpId="1"/>
      <p:bldP spid="9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0897" name="WordArt 3"/>
          <p:cNvSpPr>
            <a:spLocks noTextEdit="1"/>
          </p:cNvSpPr>
          <p:nvPr/>
        </p:nvSpPr>
        <p:spPr>
          <a:xfrm>
            <a:off x="4800600" y="984250"/>
            <a:ext cx="20574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r>
              <a:rPr lang="zh-CN" altLang="en-US" sz="2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主旨：</a:t>
            </a:r>
            <a:endParaRPr lang="zh-CN" altLang="en-US" sz="24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80898" name="Object 5"/>
          <p:cNvGraphicFramePr>
            <a:graphicFrameLocks noChangeAspect="1"/>
          </p:cNvGraphicFramePr>
          <p:nvPr/>
        </p:nvGraphicFramePr>
        <p:xfrm>
          <a:off x="1294765" y="1926590"/>
          <a:ext cx="9068435" cy="433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1" imgW="8428990" imgH="4152900" progId="Word.Document.8">
                  <p:embed/>
                </p:oleObj>
              </mc:Choice>
              <mc:Fallback>
                <p:oleObj name="" r:id="rId1" imgW="8428990" imgH="4152900" progId="Word.Document.8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294765" y="1926590"/>
                        <a:ext cx="9068435" cy="4337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文本框 48129"/>
          <p:cNvSpPr txBox="1"/>
          <p:nvPr/>
        </p:nvSpPr>
        <p:spPr>
          <a:xfrm>
            <a:off x="2667000" y="0"/>
            <a:ext cx="6553200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600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Times New Roman" panose="02020603050405020304" pitchFamily="18" charset="0"/>
                <a:ea typeface="黑体" panose="02010609060101010101" pitchFamily="2" charset="-122"/>
              </a:rPr>
              <a:t>总  结</a:t>
            </a:r>
            <a:endParaRPr lang="zh-CN" altLang="en-US" sz="3600" b="1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8131" name="文本框 48130"/>
          <p:cNvSpPr txBox="1"/>
          <p:nvPr/>
        </p:nvSpPr>
        <p:spPr>
          <a:xfrm>
            <a:off x="263525" y="1125855"/>
            <a:ext cx="16002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上片：</a:t>
            </a:r>
            <a:endParaRPr lang="zh-CN" altLang="en-US" sz="2800" b="1">
              <a:solidFill>
                <a:schemeClr val="accent2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8132" name="文本框 48131"/>
          <p:cNvSpPr txBox="1"/>
          <p:nvPr/>
        </p:nvSpPr>
        <p:spPr>
          <a:xfrm>
            <a:off x="1703388" y="1844675"/>
            <a:ext cx="19050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2" charset="-122"/>
              </a:rPr>
              <a:t>大好河山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8133" name="直接连接符 48132"/>
          <p:cNvSpPr/>
          <p:nvPr/>
        </p:nvSpPr>
        <p:spPr>
          <a:xfrm>
            <a:off x="3429000" y="2133600"/>
            <a:ext cx="381000" cy="0"/>
          </a:xfrm>
          <a:prstGeom prst="line">
            <a:avLst/>
          </a:prstGeom>
          <a:ln w="22225" cap="flat" cmpd="sng">
            <a:solidFill>
              <a:srgbClr val="003300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/>
        </p:txBody>
      </p:sp>
      <p:sp>
        <p:nvSpPr>
          <p:cNvPr id="48134" name="文本框 48133"/>
          <p:cNvSpPr txBox="1"/>
          <p:nvPr/>
        </p:nvSpPr>
        <p:spPr>
          <a:xfrm>
            <a:off x="3792538" y="1844675"/>
            <a:ext cx="2214562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2" charset="-122"/>
              </a:rPr>
              <a:t>历史人物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8135" name="文本框 48134"/>
          <p:cNvSpPr txBox="1"/>
          <p:nvPr/>
        </p:nvSpPr>
        <p:spPr>
          <a:xfrm>
            <a:off x="5664200" y="1484313"/>
            <a:ext cx="1219200" cy="13220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2" charset="-122"/>
              </a:rPr>
              <a:t>孙权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2" charset="-122"/>
              </a:rPr>
              <a:t>刘裕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8136" name="左大括号 48135"/>
          <p:cNvSpPr/>
          <p:nvPr/>
        </p:nvSpPr>
        <p:spPr>
          <a:xfrm>
            <a:off x="5592763" y="1773238"/>
            <a:ext cx="76200" cy="838200"/>
          </a:xfrm>
          <a:prstGeom prst="leftBrace">
            <a:avLst>
              <a:gd name="adj1" fmla="val 91666"/>
              <a:gd name="adj2" fmla="val 50000"/>
            </a:avLst>
          </a:prstGeom>
          <a:noFill/>
          <a:ln w="22225" cap="flat" cmpd="sng">
            <a:solidFill>
              <a:srgbClr val="00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8137" name="直接连接符 48136"/>
          <p:cNvSpPr/>
          <p:nvPr/>
        </p:nvSpPr>
        <p:spPr>
          <a:xfrm>
            <a:off x="6600825" y="2133600"/>
            <a:ext cx="381000" cy="0"/>
          </a:xfrm>
          <a:prstGeom prst="line">
            <a:avLst/>
          </a:prstGeom>
          <a:ln w="22225" cap="flat" cmpd="sng">
            <a:solidFill>
              <a:srgbClr val="333300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/>
        </p:txBody>
      </p:sp>
      <p:sp>
        <p:nvSpPr>
          <p:cNvPr id="48138" name="文本框 48137"/>
          <p:cNvSpPr txBox="1"/>
          <p:nvPr/>
        </p:nvSpPr>
        <p:spPr>
          <a:xfrm>
            <a:off x="6959600" y="1844675"/>
            <a:ext cx="161925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2" charset="-122"/>
              </a:rPr>
              <a:t>感叹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8139" name="文本框 48138"/>
          <p:cNvSpPr txBox="1"/>
          <p:nvPr/>
        </p:nvSpPr>
        <p:spPr>
          <a:xfrm>
            <a:off x="8112125" y="1125538"/>
            <a:ext cx="1981200" cy="206121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2" charset="-122"/>
              </a:rPr>
              <a:t>时无英雄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2" charset="-122"/>
              </a:rPr>
              <a:t>政府无能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2" charset="-122"/>
              </a:rPr>
              <a:t>物是人非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8140" name="左大括号 48139"/>
          <p:cNvSpPr/>
          <p:nvPr/>
        </p:nvSpPr>
        <p:spPr>
          <a:xfrm>
            <a:off x="7967663" y="1412875"/>
            <a:ext cx="152400" cy="1447800"/>
          </a:xfrm>
          <a:prstGeom prst="leftBrace">
            <a:avLst>
              <a:gd name="adj1" fmla="val 79166"/>
              <a:gd name="adj2" fmla="val 50000"/>
            </a:avLst>
          </a:prstGeom>
          <a:noFill/>
          <a:ln w="22225" cap="flat" cmpd="sng">
            <a:solidFill>
              <a:srgbClr val="33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8141" name="文本框 48140"/>
          <p:cNvSpPr txBox="1"/>
          <p:nvPr/>
        </p:nvSpPr>
        <p:spPr>
          <a:xfrm>
            <a:off x="263525" y="4175125"/>
            <a:ext cx="2209800" cy="5530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0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下片：</a:t>
            </a:r>
            <a:endParaRPr lang="zh-CN" altLang="en-US" sz="3000" b="1">
              <a:solidFill>
                <a:schemeClr val="accent2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8142" name="文本框 48141"/>
          <p:cNvSpPr txBox="1"/>
          <p:nvPr/>
        </p:nvSpPr>
        <p:spPr>
          <a:xfrm>
            <a:off x="1430020" y="4855845"/>
            <a:ext cx="1042988" cy="12452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2" charset="-122"/>
              </a:rPr>
              <a:t>三个</a:t>
            </a:r>
            <a:endParaRPr lang="zh-CN" altLang="en-US" sz="3000" b="1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2" charset="-122"/>
              </a:rPr>
              <a:t>典故</a:t>
            </a:r>
            <a:endParaRPr lang="zh-CN" altLang="en-US" sz="3000" b="1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8143" name="文本框 48142"/>
          <p:cNvSpPr txBox="1"/>
          <p:nvPr/>
        </p:nvSpPr>
        <p:spPr>
          <a:xfrm>
            <a:off x="2782888" y="4508500"/>
            <a:ext cx="2590800" cy="19380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2" charset="-122"/>
              </a:rPr>
              <a:t>刘义隆惨败</a:t>
            </a:r>
            <a:endParaRPr lang="zh-CN" altLang="en-US" sz="3000" b="1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2" charset="-122"/>
              </a:rPr>
              <a:t>拓跋焘筑行宫</a:t>
            </a:r>
            <a:endParaRPr lang="zh-CN" altLang="en-US" sz="3000" b="1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2" charset="-122"/>
              </a:rPr>
              <a:t>廉颇不被重用</a:t>
            </a:r>
            <a:endParaRPr lang="zh-CN" altLang="en-US" sz="3000" b="1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8144" name="左大括号 48143"/>
          <p:cNvSpPr/>
          <p:nvPr/>
        </p:nvSpPr>
        <p:spPr>
          <a:xfrm>
            <a:off x="2567305" y="4797425"/>
            <a:ext cx="99695" cy="1362710"/>
          </a:xfrm>
          <a:prstGeom prst="leftBrace">
            <a:avLst>
              <a:gd name="adj1" fmla="val 27777"/>
              <a:gd name="adj2" fmla="val 50000"/>
            </a:avLst>
          </a:prstGeom>
          <a:noFill/>
          <a:ln w="22225" cap="flat" cmpd="sng">
            <a:solidFill>
              <a:srgbClr val="00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8145" name="直接连接符 48144"/>
          <p:cNvSpPr/>
          <p:nvPr/>
        </p:nvSpPr>
        <p:spPr>
          <a:xfrm>
            <a:off x="5440680" y="5470843"/>
            <a:ext cx="381000" cy="0"/>
          </a:xfrm>
          <a:prstGeom prst="line">
            <a:avLst/>
          </a:prstGeom>
          <a:ln w="22225" cap="flat" cmpd="sng">
            <a:solidFill>
              <a:schemeClr val="tx2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/>
        </p:txBody>
      </p:sp>
      <p:sp>
        <p:nvSpPr>
          <p:cNvPr id="48146" name="文本框 48145"/>
          <p:cNvSpPr txBox="1"/>
          <p:nvPr/>
        </p:nvSpPr>
        <p:spPr>
          <a:xfrm>
            <a:off x="6006783" y="5103813"/>
            <a:ext cx="1295400" cy="5530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2" charset="-122"/>
              </a:rPr>
              <a:t>抒发</a:t>
            </a:r>
            <a:endParaRPr lang="zh-CN" altLang="en-US" sz="3000" b="1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8147" name="文本框 48146"/>
          <p:cNvSpPr txBox="1"/>
          <p:nvPr/>
        </p:nvSpPr>
        <p:spPr>
          <a:xfrm>
            <a:off x="7353300" y="4502150"/>
            <a:ext cx="4167505" cy="1938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2" charset="-122"/>
              </a:rPr>
              <a:t>正确抗金救国</a:t>
            </a:r>
            <a:endParaRPr lang="zh-CN" altLang="en-US" sz="3000" b="1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不满朝廷</a:t>
            </a:r>
            <a:endParaRPr lang="zh-CN" altLang="en-US" sz="3000" b="1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2" charset="-122"/>
              </a:rPr>
              <a:t>壮心不已壮志难酬</a:t>
            </a:r>
            <a:endParaRPr lang="zh-CN" altLang="en-US" sz="3000" b="1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8148" name="左大括号 48147"/>
          <p:cNvSpPr/>
          <p:nvPr/>
        </p:nvSpPr>
        <p:spPr>
          <a:xfrm>
            <a:off x="6981825" y="4600575"/>
            <a:ext cx="200025" cy="1559560"/>
          </a:xfrm>
          <a:prstGeom prst="leftBrace">
            <a:avLst>
              <a:gd name="adj1" fmla="val 50000"/>
              <a:gd name="adj2" fmla="val 50000"/>
            </a:avLst>
          </a:prstGeom>
          <a:noFill/>
          <a:ln w="22225" cap="flat" cmpd="sng">
            <a:solidFill>
              <a:srgbClr val="00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Text Box 3"/>
          <p:cNvSpPr/>
          <p:nvPr/>
        </p:nvSpPr>
        <p:spPr>
          <a:xfrm>
            <a:off x="1307465" y="3285490"/>
            <a:ext cx="1837055" cy="762000"/>
          </a:xfrm>
          <a:prstGeom prst="rect">
            <a:avLst/>
          </a:prstGeom>
          <a:noFill/>
          <a:ln w="9525" cap="flat" cmpd="sng">
            <a:solidFill>
              <a:schemeClr val="hlink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lstStyle/>
          <a:p>
            <a:r>
              <a:rPr lang="zh-CN" altLang="en-US" sz="40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临古地</a:t>
            </a:r>
            <a:endParaRPr lang="zh-CN" altLang="en-US" sz="40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" name="Text Box 3"/>
          <p:cNvSpPr/>
          <p:nvPr/>
        </p:nvSpPr>
        <p:spPr>
          <a:xfrm>
            <a:off x="4679950" y="3285490"/>
            <a:ext cx="1901825" cy="762000"/>
          </a:xfrm>
          <a:prstGeom prst="rect">
            <a:avLst/>
          </a:prstGeom>
          <a:noFill/>
          <a:ln w="9525" cap="flat" cmpd="sng">
            <a:solidFill>
              <a:schemeClr val="hlink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lstStyle/>
          <a:p>
            <a:r>
              <a:rPr lang="zh-CN" altLang="en-US" sz="40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怀古事</a:t>
            </a:r>
            <a:endParaRPr lang="zh-CN" altLang="en-US" sz="40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" name="Text Box 3"/>
          <p:cNvSpPr/>
          <p:nvPr/>
        </p:nvSpPr>
        <p:spPr>
          <a:xfrm>
            <a:off x="7814945" y="3285490"/>
            <a:ext cx="1910080" cy="762000"/>
          </a:xfrm>
          <a:prstGeom prst="rect">
            <a:avLst/>
          </a:prstGeom>
          <a:noFill/>
          <a:ln w="9525" cap="flat" cmpd="sng">
            <a:solidFill>
              <a:schemeClr val="hlink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lstStyle/>
          <a:p>
            <a:r>
              <a:rPr lang="zh-CN" altLang="en-US" sz="40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抒今情</a:t>
            </a:r>
            <a:endParaRPr lang="zh-CN" altLang="en-US" sz="40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" name="AutoShape 6"/>
          <p:cNvSpPr/>
          <p:nvPr/>
        </p:nvSpPr>
        <p:spPr>
          <a:xfrm rot="16200000">
            <a:off x="3648075" y="3218815"/>
            <a:ext cx="485775" cy="899160"/>
          </a:xfrm>
          <a:prstGeom prst="downArrow">
            <a:avLst>
              <a:gd name="adj1" fmla="val 50000"/>
              <a:gd name="adj2" fmla="val 50317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anchor="ctr"/>
          <a:lstStyle/>
          <a:p>
            <a:endParaRPr lang="zh-CN" altLang="en-US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AutoShape 6"/>
          <p:cNvSpPr/>
          <p:nvPr/>
        </p:nvSpPr>
        <p:spPr>
          <a:xfrm rot="16200000">
            <a:off x="6955155" y="3216275"/>
            <a:ext cx="485775" cy="899160"/>
          </a:xfrm>
          <a:prstGeom prst="downArrow">
            <a:avLst>
              <a:gd name="adj1" fmla="val 50000"/>
              <a:gd name="adj2" fmla="val 50317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anchor="ctr"/>
          <a:lstStyle/>
          <a:p>
            <a:endParaRPr lang="zh-CN" altLang="en-US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8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8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8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8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48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nodeType="clickPar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48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48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8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8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48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48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48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48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48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48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2" grpId="0"/>
      <p:bldP spid="48134" grpId="0"/>
      <p:bldP spid="48135" grpId="0"/>
      <p:bldP spid="48138" grpId="0"/>
      <p:bldP spid="48139" grpId="0"/>
      <p:bldP spid="48142" grpId="0"/>
      <p:bldP spid="48143" grpId="0"/>
      <p:bldP spid="48146" grpId="0"/>
      <p:bldP spid="48147" grpId="0"/>
      <p:bldP spid="3" grpId="1" bldLvl="0" animBg="1"/>
      <p:bldP spid="2" grpId="1" bldLvl="0" animBg="1"/>
      <p:bldP spid="4" grpId="1" bldLvl="0" animBg="1"/>
      <p:bldP spid="6" grpId="1" bldLvl="0" animBg="1"/>
      <p:bldP spid="5" grpId="1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用原文词句连线：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50925" y="1289050"/>
            <a:ext cx="9547225" cy="873125"/>
          </a:xfrm>
        </p:spPr>
        <p:txBody>
          <a:bodyPr>
            <a:scene3d>
              <a:camera prst="orthographicFront"/>
              <a:lightRig rig="threePt" dir="t"/>
            </a:scene3d>
          </a:bodyPr>
          <a:p>
            <a:pPr marL="0" indent="0">
              <a:buNone/>
            </a:pPr>
            <a:r>
              <a:rPr lang="zh-CN" altLang="en-US" sz="320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隐含作者北伐理想抱负的句子是？</a:t>
            </a:r>
            <a:endParaRPr lang="zh-CN" altLang="en-US" sz="320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内容占位符 2"/>
          <p:cNvSpPr>
            <a:spLocks noGrp="1"/>
          </p:cNvSpPr>
          <p:nvPr/>
        </p:nvSpPr>
        <p:spPr>
          <a:xfrm>
            <a:off x="1181100" y="2238375"/>
            <a:ext cx="9547225" cy="873125"/>
          </a:xfrm>
        </p:spPr>
        <p:txBody>
          <a:bodyPr rtlCol="0">
            <a:noAutofit/>
            <a:scene3d>
              <a:camera prst="orthographicFront"/>
              <a:lightRig rig="threePt" dir="t"/>
            </a:scene3d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3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方正粗黑宋简体" panose="02000000000000000000" charset="-122"/>
                <a:ea typeface="方正粗黑宋简体" panose="02000000000000000000" charset="-122"/>
              </a:rPr>
              <a:t>说明：用典故，说古人，意在展现自己的理想。</a:t>
            </a:r>
            <a:endParaRPr lang="zh-CN" altLang="en-US" sz="3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  <p:sp>
        <p:nvSpPr>
          <p:cNvPr id="7" name="内容占位符 2"/>
          <p:cNvSpPr>
            <a:spLocks noGrp="1"/>
          </p:cNvSpPr>
          <p:nvPr/>
        </p:nvSpPr>
        <p:spPr>
          <a:xfrm>
            <a:off x="1050925" y="3194050"/>
            <a:ext cx="10156190" cy="873125"/>
          </a:xfrm>
        </p:spPr>
        <p:txBody>
          <a:bodyPr rtlCol="0">
            <a:noAutofit/>
            <a:scene3d>
              <a:camera prst="orthographicFront"/>
              <a:lightRig rig="threePt" dir="t"/>
            </a:scene3d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3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告戒上级不要盲目用兵，不打无准备之战的句子是？</a:t>
            </a:r>
            <a:endParaRPr lang="zh-CN" altLang="en-US" sz="3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内容占位符 2"/>
          <p:cNvSpPr>
            <a:spLocks noGrp="1"/>
          </p:cNvSpPr>
          <p:nvPr/>
        </p:nvSpPr>
        <p:spPr>
          <a:xfrm>
            <a:off x="1050925" y="4067175"/>
            <a:ext cx="10156190" cy="873125"/>
          </a:xfrm>
        </p:spPr>
        <p:txBody>
          <a:bodyPr rtlCol="0">
            <a:noAutofit/>
            <a:scene3d>
              <a:camera prst="orthographicFront"/>
              <a:lightRig rig="threePt" dir="t"/>
            </a:scene3d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3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暗中批判当朝政权不思进取的句子是？</a:t>
            </a:r>
            <a:endParaRPr lang="zh-CN" altLang="en-US" sz="3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内容占位符 2"/>
          <p:cNvSpPr>
            <a:spLocks noGrp="1"/>
          </p:cNvSpPr>
          <p:nvPr/>
        </p:nvSpPr>
        <p:spPr>
          <a:xfrm>
            <a:off x="1017905" y="5035550"/>
            <a:ext cx="10156190" cy="873125"/>
          </a:xfrm>
        </p:spPr>
        <p:txBody>
          <a:bodyPr rtlCol="0">
            <a:noAutofit/>
            <a:scene3d>
              <a:camera prst="orthographicFront"/>
              <a:lightRig rig="threePt" dir="t"/>
            </a:scene3d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3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表达作者悲愤之情，展现作者个人形象的句子是？</a:t>
            </a:r>
            <a:endParaRPr lang="zh-CN" altLang="en-US" sz="3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  <p:bldP spid="6" grpId="0" build="p"/>
      <p:bldP spid="6" grpId="1" build="p"/>
      <p:bldP spid="7" grpId="0" build="p"/>
      <p:bldP spid="7" grpId="1" build="p"/>
      <p:bldP spid="8" grpId="0" build="p"/>
      <p:bldP spid="8" grpId="1" build="p"/>
      <p:bldP spid="9" grpId="0" build="p"/>
      <p:bldP spid="9" grpI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2945" name="Picture 5" descr="讨论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3657600"/>
            <a:ext cx="2571750" cy="1646238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82946" name="Object 6"/>
          <p:cNvGraphicFramePr>
            <a:graphicFrameLocks noChangeAspect="1"/>
          </p:cNvGraphicFramePr>
          <p:nvPr/>
        </p:nvGraphicFramePr>
        <p:xfrm>
          <a:off x="1828800" y="2362200"/>
          <a:ext cx="8424863" cy="158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" r:id="rId2" imgW="8428990" imgH="1583690" progId="Word.Document.8">
                  <p:embed/>
                </p:oleObj>
              </mc:Choice>
              <mc:Fallback>
                <p:oleObj name="" r:id="rId2" imgW="8428990" imgH="1583690" progId="Word.Document.8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828800" y="2362200"/>
                        <a:ext cx="8424863" cy="15811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84993" name="Object 5"/>
          <p:cNvGraphicFramePr>
            <a:graphicFrameLocks noChangeAspect="1"/>
          </p:cNvGraphicFramePr>
          <p:nvPr/>
        </p:nvGraphicFramePr>
        <p:xfrm>
          <a:off x="1022985" y="1140143"/>
          <a:ext cx="9906635" cy="6735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1" imgW="9904730" imgH="6603365" progId="Word.Document.8">
                  <p:embed/>
                </p:oleObj>
              </mc:Choice>
              <mc:Fallback>
                <p:oleObj name="" r:id="rId1" imgW="9904730" imgH="6603365" progId="Word.Document.8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022985" y="1140143"/>
                        <a:ext cx="9906635" cy="67354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回顾本词</a:t>
            </a:r>
            <a:endParaRPr lang="zh-CN" altLang="en-US"/>
          </a:p>
        </p:txBody>
      </p:sp>
      <p:pic>
        <p:nvPicPr>
          <p:cNvPr id="4" name="回顾辛弃疾">
            <a:hlinkClick r:id="" action="ppaction://media"/>
          </p:cNvPr>
          <p:cNvPicPr/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429000" y="99695"/>
            <a:ext cx="4863465" cy="675767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7041" name="Text Box 2"/>
          <p:cNvSpPr txBox="1"/>
          <p:nvPr/>
        </p:nvSpPr>
        <p:spPr>
          <a:xfrm>
            <a:off x="1019175" y="808038"/>
            <a:ext cx="9966325" cy="12001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lnSpc>
                <a:spcPct val="150000"/>
              </a:lnSpc>
              <a:buSzTx/>
            </a:pPr>
            <a:r>
              <a:rPr lang="zh-CN" altLang="en-US" sz="1600" dirty="0">
                <a:latin typeface="Arial" panose="020B0604020202020204" pitchFamily="34" charset="0"/>
                <a:sym typeface="Arial" panose="020B0604020202020204" pitchFamily="34" charset="0"/>
              </a:rPr>
              <a:t>      </a:t>
            </a:r>
            <a:r>
              <a:rPr lang="zh-CN" altLang="en-US" b="1" dirty="0">
                <a:latin typeface="Arial" panose="020B0604020202020204" pitchFamily="34" charset="0"/>
                <a:sym typeface="Arial" panose="020B0604020202020204" pitchFamily="34" charset="0"/>
              </a:rPr>
              <a:t>苏轼和辛弃疾在词史上并称为</a:t>
            </a:r>
            <a:r>
              <a:rPr lang="en-US" altLang="zh-CN" b="1" dirty="0">
                <a:latin typeface="Arial" panose="020B0604020202020204" pitchFamily="34" charset="0"/>
                <a:sym typeface="Arial" panose="020B0604020202020204" pitchFamily="34" charset="0"/>
              </a:rPr>
              <a:t>”</a:t>
            </a:r>
            <a:r>
              <a:rPr lang="zh-CN" altLang="en-US" b="1" dirty="0">
                <a:latin typeface="Arial" panose="020B0604020202020204" pitchFamily="34" charset="0"/>
                <a:sym typeface="Arial" panose="020B0604020202020204" pitchFamily="34" charset="0"/>
              </a:rPr>
              <a:t>苏辛豪放派</a:t>
            </a:r>
            <a:r>
              <a:rPr lang="en-US" altLang="zh-CN" b="1" dirty="0">
                <a:latin typeface="Arial" panose="020B0604020202020204" pitchFamily="34" charset="0"/>
                <a:sym typeface="Arial" panose="020B0604020202020204" pitchFamily="34" charset="0"/>
              </a:rPr>
              <a:t>”.</a:t>
            </a:r>
            <a:r>
              <a:rPr lang="zh-CN" altLang="en-US" b="1" dirty="0">
                <a:latin typeface="Arial" panose="020B0604020202020204" pitchFamily="34" charset="0"/>
                <a:sym typeface="Arial" panose="020B0604020202020204" pitchFamily="34" charset="0"/>
              </a:rPr>
              <a:t>通过</a:t>
            </a:r>
            <a:r>
              <a:rPr lang="en-US" altLang="zh-CN" b="1" dirty="0">
                <a:latin typeface="Arial" panose="020B0604020202020204" pitchFamily="34" charset="0"/>
                <a:sym typeface="Arial" panose="020B0604020202020204" pitchFamily="34" charset="0"/>
              </a:rPr>
              <a:t>«</a:t>
            </a:r>
            <a:r>
              <a:rPr lang="zh-CN" altLang="en-US" b="1" dirty="0">
                <a:latin typeface="Arial" panose="020B0604020202020204" pitchFamily="34" charset="0"/>
                <a:sym typeface="Arial" panose="020B0604020202020204" pitchFamily="34" charset="0"/>
              </a:rPr>
              <a:t>念奴娇</a:t>
            </a:r>
            <a:r>
              <a:rPr lang="en-US" altLang="zh-CN" b="1" dirty="0">
                <a:latin typeface="Arial" panose="020B0604020202020204" pitchFamily="34" charset="0"/>
                <a:sym typeface="Arial" panose="020B0604020202020204" pitchFamily="34" charset="0"/>
              </a:rPr>
              <a:t>·</a:t>
            </a:r>
            <a:r>
              <a:rPr lang="zh-CN" altLang="en-US" b="1" dirty="0">
                <a:latin typeface="Arial" panose="020B0604020202020204" pitchFamily="34" charset="0"/>
                <a:sym typeface="Arial" panose="020B0604020202020204" pitchFamily="34" charset="0"/>
              </a:rPr>
              <a:t>赤壁怀古</a:t>
            </a:r>
            <a:r>
              <a:rPr lang="en-US" altLang="zh-CN" b="1" dirty="0">
                <a:latin typeface="Arial" panose="020B0604020202020204" pitchFamily="34" charset="0"/>
                <a:sym typeface="Arial" panose="020B0604020202020204" pitchFamily="34" charset="0"/>
              </a:rPr>
              <a:t>»</a:t>
            </a:r>
            <a:r>
              <a:rPr lang="zh-CN" altLang="en-US" b="1" dirty="0">
                <a:latin typeface="Arial" panose="020B0604020202020204" pitchFamily="34" charset="0"/>
                <a:sym typeface="Arial" panose="020B0604020202020204" pitchFamily="34" charset="0"/>
              </a:rPr>
              <a:t>和</a:t>
            </a:r>
            <a:r>
              <a:rPr lang="en-US" altLang="zh-CN" b="1" dirty="0">
                <a:latin typeface="Arial" panose="020B0604020202020204" pitchFamily="34" charset="0"/>
                <a:sym typeface="Arial" panose="020B0604020202020204" pitchFamily="34" charset="0"/>
              </a:rPr>
              <a:t>«</a:t>
            </a:r>
            <a:r>
              <a:rPr lang="zh-CN" altLang="en-US" b="1" dirty="0">
                <a:latin typeface="Arial" panose="020B0604020202020204" pitchFamily="34" charset="0"/>
                <a:sym typeface="Arial" panose="020B0604020202020204" pitchFamily="34" charset="0"/>
              </a:rPr>
              <a:t>永遇乐</a:t>
            </a:r>
            <a:r>
              <a:rPr lang="en-US" altLang="zh-CN" b="1" dirty="0">
                <a:latin typeface="Arial" panose="020B0604020202020204" pitchFamily="34" charset="0"/>
                <a:sym typeface="Arial" panose="020B0604020202020204" pitchFamily="34" charset="0"/>
              </a:rPr>
              <a:t>·</a:t>
            </a:r>
            <a:r>
              <a:rPr lang="zh-CN" altLang="en-US" b="1" dirty="0">
                <a:latin typeface="Arial" panose="020B0604020202020204" pitchFamily="34" charset="0"/>
                <a:sym typeface="Arial" panose="020B0604020202020204" pitchFamily="34" charset="0"/>
              </a:rPr>
              <a:t>京口北固亭怀古</a:t>
            </a:r>
            <a:r>
              <a:rPr lang="en-US" altLang="zh-CN" b="1" dirty="0">
                <a:latin typeface="Arial" panose="020B0604020202020204" pitchFamily="34" charset="0"/>
                <a:sym typeface="Arial" panose="020B0604020202020204" pitchFamily="34" charset="0"/>
              </a:rPr>
              <a:t>»</a:t>
            </a:r>
            <a:r>
              <a:rPr lang="zh-CN" altLang="en-US" b="1" dirty="0">
                <a:latin typeface="Arial" panose="020B0604020202020204" pitchFamily="34" charset="0"/>
                <a:sym typeface="Arial" panose="020B0604020202020204" pitchFamily="34" charset="0"/>
              </a:rPr>
              <a:t>的学习</a:t>
            </a:r>
            <a:r>
              <a:rPr lang="en-US" altLang="zh-CN" b="1" dirty="0">
                <a:latin typeface="Arial" panose="020B0604020202020204" pitchFamily="34" charset="0"/>
                <a:sym typeface="Arial" panose="020B0604020202020204" pitchFamily="34" charset="0"/>
              </a:rPr>
              <a:t>,</a:t>
            </a:r>
            <a:r>
              <a:rPr lang="zh-CN" altLang="en-US" b="1" dirty="0">
                <a:latin typeface="Arial" panose="020B0604020202020204" pitchFamily="34" charset="0"/>
                <a:sym typeface="Arial" panose="020B0604020202020204" pitchFamily="34" charset="0"/>
              </a:rPr>
              <a:t>试分析苏辛二词的异同点</a:t>
            </a:r>
            <a:r>
              <a:rPr lang="en-US" altLang="zh-CN" b="1" dirty="0">
                <a:latin typeface="Arial" panose="020B0604020202020204" pitchFamily="34" charset="0"/>
                <a:sym typeface="Arial" panose="020B0604020202020204" pitchFamily="34" charset="0"/>
              </a:rPr>
              <a:t>.</a:t>
            </a:r>
            <a:endParaRPr lang="en-US" altLang="zh-CN" b="1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7283" name="Text Box 3"/>
          <p:cNvSpPr txBox="1"/>
          <p:nvPr/>
        </p:nvSpPr>
        <p:spPr>
          <a:xfrm>
            <a:off x="1033463" y="2327275"/>
            <a:ext cx="1025525" cy="4000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buSzTx/>
            </a:pPr>
            <a:r>
              <a:rPr lang="zh-CN" altLang="en-US" sz="2000">
                <a:latin typeface="Arial" panose="020B0604020202020204" pitchFamily="34" charset="0"/>
                <a:sym typeface="Arial" panose="020B0604020202020204" pitchFamily="34" charset="0"/>
              </a:rPr>
              <a:t>相同点</a:t>
            </a:r>
            <a:r>
              <a:rPr lang="en-US" altLang="zh-CN" sz="2000">
                <a:latin typeface="Arial" panose="020B0604020202020204" pitchFamily="34" charset="0"/>
                <a:sym typeface="Arial" panose="020B0604020202020204" pitchFamily="34" charset="0"/>
              </a:rPr>
              <a:t>:</a:t>
            </a:r>
            <a:endParaRPr lang="en-US" altLang="zh-CN" sz="20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7284" name="Text Box 4"/>
          <p:cNvSpPr txBox="1"/>
          <p:nvPr/>
        </p:nvSpPr>
        <p:spPr>
          <a:xfrm>
            <a:off x="2401888" y="2327275"/>
            <a:ext cx="2982912" cy="4000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buSzTx/>
            </a:pPr>
            <a:r>
              <a:rPr lang="zh-CN" altLang="en-US" sz="2000">
                <a:latin typeface="Arial" panose="020B0604020202020204" pitchFamily="34" charset="0"/>
                <a:sym typeface="Arial" panose="020B0604020202020204" pitchFamily="34" charset="0"/>
              </a:rPr>
              <a:t>结构上均为“地点</a:t>
            </a:r>
            <a:r>
              <a:rPr lang="en-US" altLang="zh-CN" sz="2000">
                <a:latin typeface="Arial" panose="020B0604020202020204" pitchFamily="34" charset="0"/>
                <a:sym typeface="Arial" panose="020B0604020202020204" pitchFamily="34" charset="0"/>
              </a:rPr>
              <a:t>+</a:t>
            </a:r>
            <a:r>
              <a:rPr lang="zh-CN" altLang="en-US" sz="2000">
                <a:latin typeface="Arial" panose="020B0604020202020204" pitchFamily="34" charset="0"/>
                <a:sym typeface="Arial" panose="020B0604020202020204" pitchFamily="34" charset="0"/>
              </a:rPr>
              <a:t>怀古</a:t>
            </a:r>
            <a:r>
              <a:rPr lang="en-US" altLang="zh-CN" sz="2000">
                <a:latin typeface="Arial" panose="020B0604020202020204" pitchFamily="34" charset="0"/>
                <a:sym typeface="Arial" panose="020B0604020202020204" pitchFamily="34" charset="0"/>
              </a:rPr>
              <a:t>”</a:t>
            </a:r>
            <a:endParaRPr lang="en-US" altLang="zh-CN" sz="20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7285" name="Text Box 5"/>
          <p:cNvSpPr txBox="1"/>
          <p:nvPr/>
        </p:nvSpPr>
        <p:spPr>
          <a:xfrm>
            <a:off x="2473325" y="2974975"/>
            <a:ext cx="2492375" cy="4000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buSzTx/>
            </a:pPr>
            <a:r>
              <a:rPr lang="zh-CN" altLang="en-US" sz="2000" dirty="0">
                <a:latin typeface="Arial" panose="020B0604020202020204" pitchFamily="34" charset="0"/>
                <a:sym typeface="Arial" panose="020B0604020202020204" pitchFamily="34" charset="0"/>
              </a:rPr>
              <a:t>意境上均为雄浑壮阔</a:t>
            </a:r>
            <a:endParaRPr lang="en-US" altLang="zh-CN" sz="2000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7286" name="Text Box 6"/>
          <p:cNvSpPr txBox="1"/>
          <p:nvPr/>
        </p:nvSpPr>
        <p:spPr>
          <a:xfrm>
            <a:off x="866775" y="3624263"/>
            <a:ext cx="6481763" cy="4000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buSzTx/>
            </a:pPr>
            <a:r>
              <a:rPr lang="zh-CN" altLang="en-US" sz="2000">
                <a:latin typeface="Arial" panose="020B0604020202020204" pitchFamily="34" charset="0"/>
                <a:sym typeface="Arial" panose="020B0604020202020204" pitchFamily="34" charset="0"/>
              </a:rPr>
              <a:t>主旨上均为托古喻今</a:t>
            </a:r>
            <a:r>
              <a:rPr lang="en-US" altLang="zh-CN" sz="2000">
                <a:latin typeface="Arial" panose="020B0604020202020204" pitchFamily="34" charset="0"/>
                <a:sym typeface="Arial" panose="020B0604020202020204" pitchFamily="34" charset="0"/>
              </a:rPr>
              <a:t>,</a:t>
            </a:r>
            <a:r>
              <a:rPr lang="zh-CN" altLang="en-US" sz="2000">
                <a:latin typeface="Arial" panose="020B0604020202020204" pitchFamily="34" charset="0"/>
                <a:sym typeface="Arial" panose="020B0604020202020204" pitchFamily="34" charset="0"/>
              </a:rPr>
              <a:t>借古人酒杯浇心中块垒</a:t>
            </a:r>
            <a:r>
              <a:rPr lang="en-US" altLang="zh-CN" sz="2000">
                <a:latin typeface="Arial" panose="020B0604020202020204" pitchFamily="34" charset="0"/>
                <a:sym typeface="Arial" panose="020B0604020202020204" pitchFamily="34" charset="0"/>
              </a:rPr>
              <a:t>,</a:t>
            </a:r>
            <a:r>
              <a:rPr lang="zh-CN" altLang="en-US" sz="2000">
                <a:latin typeface="Arial" panose="020B0604020202020204" pitchFamily="34" charset="0"/>
                <a:sym typeface="Arial" panose="020B0604020202020204" pitchFamily="34" charset="0"/>
              </a:rPr>
              <a:t>还自我情愫</a:t>
            </a:r>
            <a:endParaRPr lang="zh-CN" altLang="en-US" sz="20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7287" name="Text Box 7"/>
          <p:cNvSpPr txBox="1"/>
          <p:nvPr/>
        </p:nvSpPr>
        <p:spPr>
          <a:xfrm>
            <a:off x="1157288" y="4311650"/>
            <a:ext cx="1025525" cy="4000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buSzTx/>
            </a:pPr>
            <a:r>
              <a:rPr lang="zh-CN" altLang="en-US" sz="2000">
                <a:latin typeface="Arial" panose="020B0604020202020204" pitchFamily="34" charset="0"/>
                <a:sym typeface="Arial" panose="020B0604020202020204" pitchFamily="34" charset="0"/>
              </a:rPr>
              <a:t>不同点</a:t>
            </a:r>
            <a:r>
              <a:rPr lang="en-US" altLang="zh-CN" sz="2000">
                <a:latin typeface="Arial" panose="020B0604020202020204" pitchFamily="34" charset="0"/>
                <a:sym typeface="Arial" panose="020B0604020202020204" pitchFamily="34" charset="0"/>
              </a:rPr>
              <a:t>:</a:t>
            </a:r>
            <a:endParaRPr lang="en-US" altLang="zh-CN" sz="20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7288" name="Text Box 8"/>
          <p:cNvSpPr txBox="1"/>
          <p:nvPr/>
        </p:nvSpPr>
        <p:spPr>
          <a:xfrm>
            <a:off x="2473325" y="4343400"/>
            <a:ext cx="7058025" cy="7080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buSzTx/>
            </a:pPr>
            <a:r>
              <a:rPr lang="zh-CN" altLang="en-US" sz="2000" b="1">
                <a:latin typeface="Arial" panose="020B0604020202020204" pitchFamily="34" charset="0"/>
                <a:sym typeface="Arial" panose="020B0604020202020204" pitchFamily="34" charset="0"/>
              </a:rPr>
              <a:t>苏词中抒情多直抒胸臆</a:t>
            </a:r>
            <a:r>
              <a:rPr lang="en-US" altLang="zh-CN" sz="2000" b="1">
                <a:latin typeface="Arial" panose="020B0604020202020204" pitchFamily="34" charset="0"/>
                <a:sym typeface="Arial" panose="020B0604020202020204" pitchFamily="34" charset="0"/>
              </a:rPr>
              <a:t>,”</a:t>
            </a:r>
            <a:r>
              <a:rPr lang="zh-CN" altLang="en-US" sz="2000" b="1">
                <a:latin typeface="Arial" panose="020B0604020202020204" pitchFamily="34" charset="0"/>
                <a:sym typeface="Arial" panose="020B0604020202020204" pitchFamily="34" charset="0"/>
              </a:rPr>
              <a:t>多情应笑我</a:t>
            </a:r>
            <a:r>
              <a:rPr lang="en-US" altLang="zh-CN" sz="2000" b="1">
                <a:latin typeface="Arial" panose="020B0604020202020204" pitchFamily="34" charset="0"/>
                <a:sym typeface="Arial" panose="020B0604020202020204" pitchFamily="34" charset="0"/>
              </a:rPr>
              <a:t>,</a:t>
            </a:r>
            <a:r>
              <a:rPr lang="zh-CN" altLang="en-US" sz="2000" b="1">
                <a:latin typeface="Arial" panose="020B0604020202020204" pitchFamily="34" charset="0"/>
                <a:sym typeface="Arial" panose="020B0604020202020204" pitchFamily="34" charset="0"/>
              </a:rPr>
              <a:t>早生华发</a:t>
            </a:r>
            <a:r>
              <a:rPr lang="en-US" altLang="zh-CN" sz="2000" b="1">
                <a:latin typeface="Arial" panose="020B0604020202020204" pitchFamily="34" charset="0"/>
                <a:sym typeface="Arial" panose="020B0604020202020204" pitchFamily="34" charset="0"/>
              </a:rPr>
              <a:t>.</a:t>
            </a:r>
            <a:r>
              <a:rPr lang="zh-CN" altLang="en-US" sz="2000" b="1">
                <a:latin typeface="Arial" panose="020B0604020202020204" pitchFamily="34" charset="0"/>
                <a:sym typeface="Arial" panose="020B0604020202020204" pitchFamily="34" charset="0"/>
              </a:rPr>
              <a:t>人生如梦</a:t>
            </a:r>
            <a:r>
              <a:rPr lang="en-US" altLang="zh-CN" sz="2000" b="1">
                <a:latin typeface="Arial" panose="020B0604020202020204" pitchFamily="34" charset="0"/>
                <a:sym typeface="Arial" panose="020B0604020202020204" pitchFamily="34" charset="0"/>
              </a:rPr>
              <a:t>,</a:t>
            </a:r>
            <a:r>
              <a:rPr lang="zh-CN" altLang="en-US" sz="2000" b="1">
                <a:latin typeface="Arial" panose="020B0604020202020204" pitchFamily="34" charset="0"/>
                <a:sym typeface="Arial" panose="020B0604020202020204" pitchFamily="34" charset="0"/>
              </a:rPr>
              <a:t>一尊还酹江月</a:t>
            </a:r>
            <a:r>
              <a:rPr lang="en-US" altLang="zh-CN" sz="2000" b="1">
                <a:latin typeface="Arial" panose="020B0604020202020204" pitchFamily="34" charset="0"/>
                <a:sym typeface="Arial" panose="020B0604020202020204" pitchFamily="34" charset="0"/>
              </a:rPr>
              <a:t>.”</a:t>
            </a:r>
            <a:r>
              <a:rPr lang="zh-CN" altLang="en-US" sz="2000" b="1">
                <a:latin typeface="Arial" panose="020B0604020202020204" pitchFamily="34" charset="0"/>
                <a:sym typeface="Arial" panose="020B0604020202020204" pitchFamily="34" charset="0"/>
              </a:rPr>
              <a:t>风格显得开阔明朗</a:t>
            </a:r>
            <a:r>
              <a:rPr lang="en-US" altLang="zh-CN" sz="2000" b="1">
                <a:latin typeface="Arial" panose="020B0604020202020204" pitchFamily="34" charset="0"/>
                <a:sym typeface="Arial" panose="020B0604020202020204" pitchFamily="34" charset="0"/>
              </a:rPr>
              <a:t>,</a:t>
            </a:r>
            <a:r>
              <a:rPr lang="zh-CN" altLang="en-US" sz="2000" b="1">
                <a:latin typeface="Arial" panose="020B0604020202020204" pitchFamily="34" charset="0"/>
                <a:sym typeface="Arial" panose="020B0604020202020204" pitchFamily="34" charset="0"/>
              </a:rPr>
              <a:t>旷达乐观</a:t>
            </a:r>
            <a:r>
              <a:rPr lang="en-US" altLang="zh-CN" sz="2000" b="1">
                <a:latin typeface="Arial" panose="020B0604020202020204" pitchFamily="34" charset="0"/>
                <a:sym typeface="Arial" panose="020B0604020202020204" pitchFamily="34" charset="0"/>
              </a:rPr>
              <a:t>.</a:t>
            </a:r>
            <a:endParaRPr lang="en-US" altLang="zh-CN" sz="2000" b="1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7289" name="Text Box 9"/>
          <p:cNvSpPr txBox="1"/>
          <p:nvPr/>
        </p:nvSpPr>
        <p:spPr>
          <a:xfrm>
            <a:off x="2473325" y="5248275"/>
            <a:ext cx="7127875" cy="4000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buSzTx/>
            </a:pPr>
            <a:r>
              <a:rPr lang="zh-CN" altLang="en-US" sz="2000" b="1" dirty="0">
                <a:latin typeface="Arial" panose="020B0604020202020204" pitchFamily="34" charset="0"/>
                <a:sym typeface="Arial" panose="020B0604020202020204" pitchFamily="34" charset="0"/>
              </a:rPr>
              <a:t>辛词中抒情多与典故结合</a:t>
            </a:r>
            <a:r>
              <a:rPr lang="en-US" altLang="zh-CN" sz="2000" b="1" dirty="0">
                <a:latin typeface="Arial" panose="020B0604020202020204" pitchFamily="34" charset="0"/>
                <a:sym typeface="Arial" panose="020B0604020202020204" pitchFamily="34" charset="0"/>
              </a:rPr>
              <a:t>,</a:t>
            </a:r>
            <a:r>
              <a:rPr lang="zh-CN" altLang="en-US" sz="2000" b="1" dirty="0">
                <a:latin typeface="Arial" panose="020B0604020202020204" pitchFamily="34" charset="0"/>
                <a:sym typeface="Arial" panose="020B0604020202020204" pitchFamily="34" charset="0"/>
              </a:rPr>
              <a:t>风格显得含蓄</a:t>
            </a:r>
            <a:r>
              <a:rPr lang="en-US" altLang="zh-CN" sz="2000" b="1" dirty="0">
                <a:latin typeface="Arial" panose="020B0604020202020204" pitchFamily="34" charset="0"/>
                <a:sym typeface="Arial" panose="020B0604020202020204" pitchFamily="34" charset="0"/>
              </a:rPr>
              <a:t>,</a:t>
            </a:r>
            <a:r>
              <a:rPr lang="zh-CN" altLang="en-US" sz="2000" b="1" dirty="0">
                <a:latin typeface="Arial" panose="020B0604020202020204" pitchFamily="34" charset="0"/>
                <a:sym typeface="Arial" panose="020B0604020202020204" pitchFamily="34" charset="0"/>
              </a:rPr>
              <a:t>蕴藉</a:t>
            </a:r>
            <a:r>
              <a:rPr lang="en-US" altLang="zh-CN" sz="2000" b="1" dirty="0">
                <a:latin typeface="Arial" panose="020B0604020202020204" pitchFamily="34" charset="0"/>
                <a:sym typeface="Arial" panose="020B0604020202020204" pitchFamily="34" charset="0"/>
              </a:rPr>
              <a:t>,</a:t>
            </a:r>
            <a:r>
              <a:rPr lang="zh-CN" altLang="en-US" sz="2000" b="1" dirty="0">
                <a:latin typeface="Arial" panose="020B0604020202020204" pitchFamily="34" charset="0"/>
                <a:sym typeface="Arial" panose="020B0604020202020204" pitchFamily="34" charset="0"/>
              </a:rPr>
              <a:t>激愤</a:t>
            </a:r>
            <a:r>
              <a:rPr lang="en-US" altLang="zh-CN" sz="2000" b="1" dirty="0">
                <a:latin typeface="Arial" panose="020B0604020202020204" pitchFamily="34" charset="0"/>
                <a:sym typeface="Arial" panose="020B0604020202020204" pitchFamily="34" charset="0"/>
              </a:rPr>
              <a:t>,</a:t>
            </a:r>
            <a:r>
              <a:rPr lang="zh-CN" altLang="en-US" sz="2000" b="1" dirty="0">
                <a:latin typeface="Arial" panose="020B0604020202020204" pitchFamily="34" charset="0"/>
                <a:sym typeface="Arial" panose="020B0604020202020204" pitchFamily="34" charset="0"/>
              </a:rPr>
              <a:t>沉郁</a:t>
            </a:r>
            <a:r>
              <a:rPr lang="en-US" altLang="zh-CN" sz="2000" b="1" dirty="0">
                <a:latin typeface="Arial" panose="020B0604020202020204" pitchFamily="34" charset="0"/>
                <a:sym typeface="Arial" panose="020B0604020202020204" pitchFamily="34" charset="0"/>
              </a:rPr>
              <a:t>.</a:t>
            </a:r>
            <a:endParaRPr lang="en-US" altLang="zh-CN" sz="2000" b="1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7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7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7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7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7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7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7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7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7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7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7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7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7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97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97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3" grpId="0"/>
      <p:bldP spid="97284" grpId="0"/>
      <p:bldP spid="97285" grpId="0"/>
      <p:bldP spid="97286" grpId="0"/>
      <p:bldP spid="97287" grpId="0"/>
      <p:bldP spid="97288" grpId="0"/>
      <p:bldP spid="9728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381000" y="2667000"/>
            <a:ext cx="11400790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  <a:scene3d>
              <a:camera prst="perspectiveFront"/>
              <a:lightRig rig="threePt" dir="t"/>
            </a:scene3d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7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汉仪方叠体简" pitchFamily="2" charset="-122"/>
                <a:ea typeface="汉仪方叠体简" pitchFamily="2" charset="-122"/>
                <a:cs typeface="+mn-ea"/>
                <a:sym typeface="+mn-lt"/>
              </a:rPr>
              <a:t>熟读课文，力争背诵！</a:t>
            </a:r>
            <a:endParaRPr kumimoji="1" lang="zh-CN" altLang="en-US" sz="7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汉仪方叠体简" pitchFamily="2" charset="-122"/>
              <a:ea typeface="汉仪方叠体简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pureTxt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、2、3、6、8、10、11、12、15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3166*4822*1326*1326"/>
  <p:tag name="KSO_WM_UNIT_MEDIACOVER_STYLEID" val="1"/>
  <p:tag name="KSO_WM_UNIT_MEDIACOVER_TEXTSTATE" val="0"/>
  <p:tag name="KSO_WM_UNIT_MEDIACOVER_BTN_POS" val="c"/>
  <p:tag name="KSO_WM_UNIT_MEDIACOVER_BTN_STYLE" val="ee0bc779c1f3d7f3e90c96344320e69a"/>
  <p:tag name="KSO_WM_UNIT_MEDIACOVER_RGB" val="000000"/>
  <p:tag name="KSO_WM_UNIT_MEDIACOVER_TRANSPARENCY" val="0.5"/>
</p:tagLst>
</file>

<file path=ppt/theme/theme1.xml><?xml version="1.0" encoding="utf-8"?>
<a:theme xmlns:a="http://schemas.openxmlformats.org/drawingml/2006/main" name="默认设计模板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dqgzoqf4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2380</Words>
  <Application>WPS 演示</Application>
  <PresentationFormat>宽屏</PresentationFormat>
  <Paragraphs>269</Paragraphs>
  <Slides>32</Slides>
  <Notes>43</Notes>
  <HiddenSlides>0</HiddenSlides>
  <MMClips>1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14</vt:i4>
      </vt:variant>
      <vt:variant>
        <vt:lpstr>幻灯片标题</vt:lpstr>
      </vt:variant>
      <vt:variant>
        <vt:i4>32</vt:i4>
      </vt:variant>
    </vt:vector>
  </HeadingPairs>
  <TitlesOfParts>
    <vt:vector size="59" baseType="lpstr">
      <vt:lpstr>Arial</vt:lpstr>
      <vt:lpstr>宋体</vt:lpstr>
      <vt:lpstr>Wingdings</vt:lpstr>
      <vt:lpstr>Times New Roman</vt:lpstr>
      <vt:lpstr>汉仪方叠体简</vt:lpstr>
      <vt:lpstr>华文行楷</vt:lpstr>
      <vt:lpstr>隶书</vt:lpstr>
      <vt:lpstr>微软雅黑</vt:lpstr>
      <vt:lpstr>Arial Unicode MS</vt:lpstr>
      <vt:lpstr>楷体</vt:lpstr>
      <vt:lpstr>黑体</vt:lpstr>
      <vt:lpstr>方正粗黑宋简体</vt:lpstr>
      <vt:lpstr>默认设计模板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PowerPoint 演示文稿</vt:lpstr>
      <vt:lpstr>PowerPoint 演示文稿</vt:lpstr>
      <vt:lpstr>辛弃疾有哪几个称号？</vt:lpstr>
      <vt:lpstr>辛弃疾影视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教学活动：指典故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回顾本词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Administrator</cp:lastModifiedBy>
  <cp:revision>70</cp:revision>
  <dcterms:created xsi:type="dcterms:W3CDTF">2020-10-22T09:43:00Z</dcterms:created>
  <dcterms:modified xsi:type="dcterms:W3CDTF">2023-04-03T14:06:01Z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2052-11.8.2.8506</vt:lpwstr>
  </property>
  <property fmtid="{D5CDD505-2E9C-101B-9397-08002B2CF9AE}" pid="3" name="KSOTemplateUUID">
    <vt:lpwstr>v1.0_library_nixu6Y1+FcXiSaYfaRJ5Sw==</vt:lpwstr>
  </property>
  <property fmtid="{D5CDD505-2E9C-101B-9397-08002B2CF9AE}" pid="4" name="ICV">
    <vt:lpwstr>4FC5EB319B4D46FBA7F7A07AEAE5C167</vt:lpwstr>
  </property>
</Properties>
</file>