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69" r:id="rId3"/>
    <p:sldId id="268" r:id="rId4"/>
    <p:sldId id="258" r:id="rId5"/>
    <p:sldId id="273" r:id="rId6"/>
    <p:sldId id="285" r:id="rId7"/>
    <p:sldId id="274" r:id="rId8"/>
    <p:sldId id="270" r:id="rId9"/>
    <p:sldId id="275" r:id="rId10"/>
    <p:sldId id="276" r:id="rId11"/>
    <p:sldId id="277" r:id="rId12"/>
    <p:sldId id="271" r:id="rId13"/>
    <p:sldId id="278" r:id="rId14"/>
    <p:sldId id="280" r:id="rId15"/>
    <p:sldId id="281" r:id="rId16"/>
    <p:sldId id="272" r:id="rId17"/>
    <p:sldId id="282" r:id="rId18"/>
    <p:sldId id="279" r:id="rId19"/>
    <p:sldId id="283" r:id="rId20"/>
    <p:sldId id="284" r:id="rId21"/>
  </p:sldIdLst>
  <p:sldSz cx="12192000" cy="6858000"/>
  <p:notesSz cx="6858000" cy="9144000"/>
  <p:custDataLst>
    <p:tags r:id="rId2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80C6"/>
    <a:srgbClr val="2E75B6"/>
    <a:srgbClr val="69B3CA"/>
    <a:srgbClr val="2E96B6"/>
    <a:srgbClr val="2A6BA6"/>
    <a:srgbClr val="2E55B6"/>
    <a:srgbClr val="284AA0"/>
    <a:srgbClr val="2A4DA6"/>
    <a:srgbClr val="7F7F7F"/>
    <a:srgbClr val="BEEE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727" autoAdjust="0"/>
    <p:restoredTop sz="94660"/>
  </p:normalViewPr>
  <p:slideViewPr>
    <p:cSldViewPr snapToGrid="0" showGuides="1">
      <p:cViewPr varScale="1">
        <p:scale>
          <a:sx n="76" d="100"/>
          <a:sy n="76" d="100"/>
        </p:scale>
        <p:origin x="82" y="230"/>
      </p:cViewPr>
      <p:guideLst>
        <p:guide orient="horz" pos="2160"/>
        <p:guide pos="3817"/>
      </p:guideLst>
    </p:cSldViewPr>
  </p:slideViewPr>
  <p:notesTextViewPr>
    <p:cViewPr>
      <p:scale>
        <a:sx n="1" d="1"/>
        <a:sy n="1" d="1"/>
      </p:scale>
      <p:origin x="0" y="0"/>
    </p:cViewPr>
  </p:notesTextViewPr>
  <p:sorterViewPr>
    <p:cViewPr>
      <p:scale>
        <a:sx n="75" d="100"/>
        <a:sy n="75" d="100"/>
      </p:scale>
      <p:origin x="0" y="0"/>
    </p:cViewPr>
  </p:sorterViewPr>
  <p:gridSpacing cx="72000" cy="720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zh-CN"/>
        </a:p>
      </c:txPr>
    </c:title>
    <c:autoTitleDeleted val="0"/>
    <c:plotArea>
      <c:layout>
        <c:manualLayout>
          <c:layoutTarget val="inner"/>
          <c:xMode val="edge"/>
          <c:yMode val="edge"/>
          <c:x val="0.21955019685039373"/>
          <c:y val="0.15644530287615016"/>
          <c:w val="0.5592448326771654"/>
          <c:h val="0.83886719741220483"/>
        </c:manualLayout>
      </c:layout>
      <c:pieChart>
        <c:varyColors val="1"/>
        <c:ser>
          <c:idx val="0"/>
          <c:order val="0"/>
          <c:tx>
            <c:strRef>
              <c:f>Sheet1!$B$1</c:f>
              <c:strCache>
                <c:ptCount val="1"/>
                <c:pt idx="0">
                  <c:v>目标完成情况</c:v>
                </c:pt>
              </c:strCache>
            </c:strRef>
          </c:tx>
          <c:dPt>
            <c:idx val="0"/>
            <c:bubble3D val="0"/>
            <c:spPr>
              <a:solidFill>
                <a:srgbClr val="2893D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2-E972-4BB2-954A-83385A3F5F15}"/>
              </c:ext>
            </c:extLst>
          </c:dPt>
          <c:dPt>
            <c:idx val="1"/>
            <c:bubble3D val="0"/>
            <c:spPr>
              <a:solidFill>
                <a:schemeClr val="accent1">
                  <a:lumMod val="40000"/>
                  <a:lumOff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E972-4BB2-954A-83385A3F5F15}"/>
              </c:ext>
            </c:extLst>
          </c:dPt>
          <c:dPt>
            <c:idx val="2"/>
            <c:bubble3D val="0"/>
            <c:spPr>
              <a:solidFill>
                <a:schemeClr val="accent1">
                  <a:lumMod val="60000"/>
                  <a:lumOff val="4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E972-4BB2-954A-83385A3F5F15}"/>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zh-CN"/>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Sheet1!$A$2:$A$4</c:f>
              <c:strCache>
                <c:ptCount val="3"/>
                <c:pt idx="0">
                  <c:v>已完成</c:v>
                </c:pt>
                <c:pt idx="1">
                  <c:v>未完成</c:v>
                </c:pt>
                <c:pt idx="2">
                  <c:v>执行中</c:v>
                </c:pt>
              </c:strCache>
            </c:strRef>
          </c:cat>
          <c:val>
            <c:numRef>
              <c:f>Sheet1!$B$2:$B$4</c:f>
              <c:numCache>
                <c:formatCode>General</c:formatCode>
                <c:ptCount val="3"/>
                <c:pt idx="0">
                  <c:v>80</c:v>
                </c:pt>
                <c:pt idx="1">
                  <c:v>5</c:v>
                </c:pt>
                <c:pt idx="2">
                  <c:v>15</c:v>
                </c:pt>
              </c:numCache>
            </c:numRef>
          </c:val>
          <c:extLst>
            <c:ext xmlns:c16="http://schemas.microsoft.com/office/drawing/2014/chart" uri="{C3380CC4-5D6E-409C-BE32-E72D297353CC}">
              <c16:uniqueId val="{00000000-E972-4BB2-954A-83385A3F5F15}"/>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82334522637795271"/>
          <c:y val="0.49221662818549283"/>
          <c:w val="8.6029773622047251E-2"/>
          <c:h val="0.14388704823529477"/>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zh-CN"/>
        </a:p>
      </c:txPr>
    </c:title>
    <c:autoTitleDeleted val="0"/>
    <c:plotArea>
      <c:layout>
        <c:manualLayout>
          <c:layoutTarget val="inner"/>
          <c:xMode val="edge"/>
          <c:yMode val="edge"/>
          <c:x val="0.21955019685039373"/>
          <c:y val="0.15644530287615016"/>
          <c:w val="0.5592448326771654"/>
          <c:h val="0.83886719741220483"/>
        </c:manualLayout>
      </c:layout>
      <c:pieChart>
        <c:varyColors val="1"/>
        <c:ser>
          <c:idx val="0"/>
          <c:order val="0"/>
          <c:tx>
            <c:strRef>
              <c:f>Sheet1!$B$1</c:f>
              <c:strCache>
                <c:ptCount val="1"/>
                <c:pt idx="0">
                  <c:v>目标完成情况</c:v>
                </c:pt>
              </c:strCache>
            </c:strRef>
          </c:tx>
          <c:dPt>
            <c:idx val="0"/>
            <c:bubble3D val="0"/>
            <c:spPr>
              <a:solidFill>
                <a:srgbClr val="2893D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2-E972-4BB2-954A-83385A3F5F15}"/>
              </c:ext>
            </c:extLst>
          </c:dPt>
          <c:dPt>
            <c:idx val="1"/>
            <c:bubble3D val="0"/>
            <c:spPr>
              <a:solidFill>
                <a:schemeClr val="accent1">
                  <a:lumMod val="40000"/>
                  <a:lumOff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E972-4BB2-954A-83385A3F5F15}"/>
              </c:ext>
            </c:extLst>
          </c:dPt>
          <c:dPt>
            <c:idx val="2"/>
            <c:bubble3D val="0"/>
            <c:spPr>
              <a:solidFill>
                <a:schemeClr val="accent1">
                  <a:lumMod val="60000"/>
                  <a:lumOff val="4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E972-4BB2-954A-83385A3F5F15}"/>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zh-CN"/>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Sheet1!$A$2:$A$4</c:f>
              <c:strCache>
                <c:ptCount val="3"/>
                <c:pt idx="0">
                  <c:v>已完成</c:v>
                </c:pt>
                <c:pt idx="1">
                  <c:v>未完成</c:v>
                </c:pt>
                <c:pt idx="2">
                  <c:v>执行中</c:v>
                </c:pt>
              </c:strCache>
            </c:strRef>
          </c:cat>
          <c:val>
            <c:numRef>
              <c:f>Sheet1!$B$2:$B$4</c:f>
              <c:numCache>
                <c:formatCode>General</c:formatCode>
                <c:ptCount val="3"/>
                <c:pt idx="0">
                  <c:v>80</c:v>
                </c:pt>
                <c:pt idx="1">
                  <c:v>5</c:v>
                </c:pt>
                <c:pt idx="2">
                  <c:v>15</c:v>
                </c:pt>
              </c:numCache>
            </c:numRef>
          </c:val>
          <c:extLst>
            <c:ext xmlns:c16="http://schemas.microsoft.com/office/drawing/2014/chart" uri="{C3380CC4-5D6E-409C-BE32-E72D297353CC}">
              <c16:uniqueId val="{00000000-E972-4BB2-954A-83385A3F5F15}"/>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82334522637795271"/>
          <c:y val="0.49221662818549283"/>
          <c:w val="0.15739837647260616"/>
          <c:h val="0.19753996019182513"/>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zh-CN" altLang="en-US" dirty="0"/>
              <a:t>业务情况分析</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lineChart>
        <c:grouping val="standard"/>
        <c:varyColors val="0"/>
        <c:ser>
          <c:idx val="0"/>
          <c:order val="0"/>
          <c:tx>
            <c:strRef>
              <c:f>Sheet1!$B$1</c:f>
              <c:strCache>
                <c:ptCount val="1"/>
                <c:pt idx="0">
                  <c:v>系列 1</c:v>
                </c:pt>
              </c:strCache>
            </c:strRef>
          </c:tx>
          <c:spPr>
            <a:ln w="28575" cap="rnd">
              <a:solidFill>
                <a:schemeClr val="accent1"/>
              </a:solidFill>
              <a:round/>
            </a:ln>
            <a:effectLst/>
          </c:spPr>
          <c:marker>
            <c:symbol val="none"/>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DC9E-4D8A-BDFE-6B6CCAB0EE1A}"/>
            </c:ext>
          </c:extLst>
        </c:ser>
        <c:ser>
          <c:idx val="1"/>
          <c:order val="1"/>
          <c:tx>
            <c:strRef>
              <c:f>Sheet1!$C$1</c:f>
              <c:strCache>
                <c:ptCount val="1"/>
                <c:pt idx="0">
                  <c:v>系列 2</c:v>
                </c:pt>
              </c:strCache>
            </c:strRef>
          </c:tx>
          <c:spPr>
            <a:ln w="28575" cap="rnd">
              <a:solidFill>
                <a:schemeClr val="accent2"/>
              </a:solidFill>
              <a:round/>
            </a:ln>
            <a:effectLst/>
          </c:spPr>
          <c:marker>
            <c:symbol val="none"/>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DC9E-4D8A-BDFE-6B6CCAB0EE1A}"/>
            </c:ext>
          </c:extLst>
        </c:ser>
        <c:ser>
          <c:idx val="2"/>
          <c:order val="2"/>
          <c:tx>
            <c:strRef>
              <c:f>Sheet1!$D$1</c:f>
              <c:strCache>
                <c:ptCount val="1"/>
                <c:pt idx="0">
                  <c:v>系列 3</c:v>
                </c:pt>
              </c:strCache>
            </c:strRef>
          </c:tx>
          <c:spPr>
            <a:ln w="28575" cap="rnd">
              <a:solidFill>
                <a:schemeClr val="accent3"/>
              </a:solidFill>
              <a:round/>
            </a:ln>
            <a:effectLst/>
          </c:spPr>
          <c:marker>
            <c:symbol val="none"/>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DC9E-4D8A-BDFE-6B6CCAB0EE1A}"/>
            </c:ext>
          </c:extLst>
        </c:ser>
        <c:dLbls>
          <c:showLegendKey val="0"/>
          <c:showVal val="0"/>
          <c:showCatName val="0"/>
          <c:showSerName val="0"/>
          <c:showPercent val="0"/>
          <c:showBubbleSize val="0"/>
        </c:dLbls>
        <c:smooth val="0"/>
        <c:axId val="716806320"/>
        <c:axId val="1036588184"/>
      </c:lineChart>
      <c:catAx>
        <c:axId val="716806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036588184"/>
        <c:crosses val="autoZero"/>
        <c:auto val="1"/>
        <c:lblAlgn val="ctr"/>
        <c:lblOffset val="100"/>
        <c:noMultiLvlLbl val="0"/>
      </c:catAx>
      <c:valAx>
        <c:axId val="103658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71680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2022-9-27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2022-9-27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2022-9-27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2022-9-27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2022-9-27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2022-9-27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2022-9-27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2022-9-27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2022-9-27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2022-9-27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2022-9-27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2022-9-27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B45A7899-B4A3-4D2D-9565-2E5F96661206}"/>
              </a:ext>
            </a:extLst>
          </p:cNvPr>
          <p:cNvSpPr/>
          <p:nvPr/>
        </p:nvSpPr>
        <p:spPr>
          <a:xfrm rot="2780674">
            <a:off x="7072435" y="-948976"/>
            <a:ext cx="4253523" cy="9706874"/>
          </a:xfrm>
          <a:prstGeom prst="rect">
            <a:avLst/>
          </a:prstGeom>
          <a:blipFill dpi="0" rotWithShape="0">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a:extLst>
              <a:ext uri="{FF2B5EF4-FFF2-40B4-BE49-F238E27FC236}">
                <a16:creationId xmlns:a16="http://schemas.microsoft.com/office/drawing/2014/main" id="{63AFF31F-B2A6-4589-AA15-14356CE9CE3B}"/>
              </a:ext>
            </a:extLst>
          </p:cNvPr>
          <p:cNvSpPr/>
          <p:nvPr/>
        </p:nvSpPr>
        <p:spPr>
          <a:xfrm rot="19337573">
            <a:off x="10547923" y="-1678292"/>
            <a:ext cx="3619500" cy="2400300"/>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圆角 7">
            <a:extLst>
              <a:ext uri="{FF2B5EF4-FFF2-40B4-BE49-F238E27FC236}">
                <a16:creationId xmlns:a16="http://schemas.microsoft.com/office/drawing/2014/main" id="{0E2D89D1-A581-4C81-80E7-851CBCEBFED2}"/>
              </a:ext>
            </a:extLst>
          </p:cNvPr>
          <p:cNvSpPr/>
          <p:nvPr/>
        </p:nvSpPr>
        <p:spPr>
          <a:xfrm rot="19263388">
            <a:off x="-3329413" y="-1134095"/>
            <a:ext cx="10365202" cy="10793200"/>
          </a:xfrm>
          <a:prstGeom prst="roundRect">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92635F69-58E0-4244-A684-CA96DDA81FEA}"/>
              </a:ext>
            </a:extLst>
          </p:cNvPr>
          <p:cNvSpPr txBox="1"/>
          <p:nvPr/>
        </p:nvSpPr>
        <p:spPr>
          <a:xfrm>
            <a:off x="1440462" y="1650123"/>
            <a:ext cx="4319672" cy="2612382"/>
          </a:xfrm>
          <a:prstGeom prst="rect">
            <a:avLst/>
          </a:prstGeom>
          <a:noFill/>
        </p:spPr>
        <p:txBody>
          <a:bodyPr wrap="square" rtlCol="0">
            <a:spAutoFit/>
          </a:bodyPr>
          <a:lstStyle/>
          <a:p>
            <a:pPr>
              <a:lnSpc>
                <a:spcPct val="150000"/>
              </a:lnSpc>
            </a:pPr>
            <a:r>
              <a:rPr lang="en-US" altLang="zh-CN" sz="2800" dirty="0">
                <a:solidFill>
                  <a:schemeClr val="tx1">
                    <a:alpha val="72000"/>
                  </a:schemeClr>
                </a:solidFill>
                <a:latin typeface="+mj-ea"/>
                <a:ea typeface="+mj-ea"/>
              </a:rPr>
              <a:t>2022</a:t>
            </a:r>
            <a:r>
              <a:rPr lang="zh-CN" altLang="en-US" sz="2800" dirty="0">
                <a:solidFill>
                  <a:schemeClr val="tx1">
                    <a:alpha val="72000"/>
                  </a:schemeClr>
                </a:solidFill>
                <a:latin typeface="+mj-ea"/>
                <a:ea typeface="+mj-ea"/>
              </a:rPr>
              <a:t>年</a:t>
            </a:r>
            <a:endParaRPr lang="en-US" altLang="zh-CN" sz="2800" dirty="0">
              <a:solidFill>
                <a:schemeClr val="tx1">
                  <a:alpha val="72000"/>
                </a:schemeClr>
              </a:solidFill>
              <a:latin typeface="+mj-ea"/>
              <a:ea typeface="+mj-ea"/>
            </a:endParaRPr>
          </a:p>
          <a:p>
            <a:pPr algn="dist">
              <a:lnSpc>
                <a:spcPct val="150000"/>
              </a:lnSpc>
            </a:pPr>
            <a:r>
              <a:rPr lang="zh-CN" altLang="en-US" sz="6000" dirty="0">
                <a:solidFill>
                  <a:srgbClr val="2893D3"/>
                </a:solidFill>
                <a:latin typeface="+mj-ea"/>
                <a:ea typeface="+mj-ea"/>
              </a:rPr>
              <a:t>年终总结</a:t>
            </a:r>
            <a:endParaRPr lang="en-US" altLang="zh-CN" sz="6000" dirty="0">
              <a:solidFill>
                <a:srgbClr val="2893D3"/>
              </a:solidFill>
              <a:latin typeface="+mj-ea"/>
              <a:ea typeface="+mj-ea"/>
            </a:endParaRPr>
          </a:p>
          <a:p>
            <a:pPr>
              <a:lnSpc>
                <a:spcPct val="150000"/>
              </a:lnSpc>
            </a:pPr>
            <a:r>
              <a:rPr lang="en-US" altLang="zh-CN" sz="2400" dirty="0">
                <a:solidFill>
                  <a:schemeClr val="tx1">
                    <a:alpha val="74000"/>
                  </a:schemeClr>
                </a:solidFill>
                <a:latin typeface="+mj-ea"/>
                <a:ea typeface="+mj-ea"/>
              </a:rPr>
              <a:t>XX</a:t>
            </a:r>
            <a:r>
              <a:rPr lang="zh-CN" altLang="en-US" sz="2400" dirty="0">
                <a:solidFill>
                  <a:schemeClr val="tx1">
                    <a:alpha val="74000"/>
                  </a:schemeClr>
                </a:solidFill>
                <a:latin typeface="+mj-ea"/>
                <a:ea typeface="+mj-ea"/>
              </a:rPr>
              <a:t>公司</a:t>
            </a:r>
            <a:endParaRPr lang="en-US" altLang="zh-CN" sz="2400" dirty="0">
              <a:solidFill>
                <a:schemeClr val="tx1">
                  <a:alpha val="74000"/>
                </a:schemeClr>
              </a:solidFill>
              <a:latin typeface="+mj-ea"/>
              <a:ea typeface="+mj-ea"/>
            </a:endParaRPr>
          </a:p>
        </p:txBody>
      </p:sp>
      <p:cxnSp>
        <p:nvCxnSpPr>
          <p:cNvPr id="12" name="直接连接符 11">
            <a:extLst>
              <a:ext uri="{FF2B5EF4-FFF2-40B4-BE49-F238E27FC236}">
                <a16:creationId xmlns:a16="http://schemas.microsoft.com/office/drawing/2014/main" id="{D707713A-A8F4-4606-8F97-C02B2E7E5A37}"/>
              </a:ext>
            </a:extLst>
          </p:cNvPr>
          <p:cNvCxnSpPr/>
          <p:nvPr/>
        </p:nvCxnSpPr>
        <p:spPr>
          <a:xfrm>
            <a:off x="1440462" y="4262505"/>
            <a:ext cx="124954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矩形: 圆角 12">
            <a:extLst>
              <a:ext uri="{FF2B5EF4-FFF2-40B4-BE49-F238E27FC236}">
                <a16:creationId xmlns:a16="http://schemas.microsoft.com/office/drawing/2014/main" id="{48BC486F-BB95-4520-9D2D-26BA9BC0B7DB}"/>
              </a:ext>
            </a:extLst>
          </p:cNvPr>
          <p:cNvSpPr/>
          <p:nvPr/>
        </p:nvSpPr>
        <p:spPr>
          <a:xfrm>
            <a:off x="1440462" y="4521807"/>
            <a:ext cx="1500809" cy="417421"/>
          </a:xfrm>
          <a:prstGeom prst="roundRect">
            <a:avLst/>
          </a:prstGeom>
          <a:solidFill>
            <a:srgbClr val="289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t>汇报人：</a:t>
            </a:r>
            <a:r>
              <a:rPr lang="en-US" altLang="zh-CN" sz="1600" dirty="0"/>
              <a:t>XXX</a:t>
            </a:r>
            <a:endParaRPr lang="zh-CN" altLang="en-US" sz="1600" dirty="0"/>
          </a:p>
        </p:txBody>
      </p:sp>
      <p:sp>
        <p:nvSpPr>
          <p:cNvPr id="14" name="文本框 13">
            <a:extLst>
              <a:ext uri="{FF2B5EF4-FFF2-40B4-BE49-F238E27FC236}">
                <a16:creationId xmlns:a16="http://schemas.microsoft.com/office/drawing/2014/main" id="{45E9A1EC-C29E-4B11-A02D-83F9DA2CD287}"/>
              </a:ext>
            </a:extLst>
          </p:cNvPr>
          <p:cNvSpPr txBox="1"/>
          <p:nvPr/>
        </p:nvSpPr>
        <p:spPr>
          <a:xfrm>
            <a:off x="11149649" y="369331"/>
            <a:ext cx="981796" cy="369332"/>
          </a:xfrm>
          <a:prstGeom prst="rect">
            <a:avLst/>
          </a:prstGeom>
          <a:noFill/>
        </p:spPr>
        <p:txBody>
          <a:bodyPr wrap="square" rtlCol="0">
            <a:spAutoFit/>
          </a:bodyPr>
          <a:lstStyle/>
          <a:p>
            <a:pPr algn="ctr"/>
            <a:r>
              <a:rPr lang="en-US" altLang="zh-CN" dirty="0"/>
              <a:t>LOGO</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a:extLst>
              <a:ext uri="{FF2B5EF4-FFF2-40B4-BE49-F238E27FC236}">
                <a16:creationId xmlns:a16="http://schemas.microsoft.com/office/drawing/2014/main" id="{F8657147-9A75-4D68-B88C-D64239051E79}"/>
              </a:ext>
            </a:extLst>
          </p:cNvPr>
          <p:cNvGrpSpPr/>
          <p:nvPr/>
        </p:nvGrpSpPr>
        <p:grpSpPr>
          <a:xfrm>
            <a:off x="1836096" y="-1619216"/>
            <a:ext cx="8349413" cy="10023407"/>
            <a:chOff x="3065347" y="-1582703"/>
            <a:chExt cx="8349413" cy="10023407"/>
          </a:xfrm>
        </p:grpSpPr>
        <p:sp>
          <p:nvSpPr>
            <p:cNvPr id="7" name="矩形: 圆角 6">
              <a:extLst>
                <a:ext uri="{FF2B5EF4-FFF2-40B4-BE49-F238E27FC236}">
                  <a16:creationId xmlns:a16="http://schemas.microsoft.com/office/drawing/2014/main" id="{E3EAC7B8-3E04-4C33-B589-166BBBC74848}"/>
                </a:ext>
              </a:extLst>
            </p:cNvPr>
            <p:cNvSpPr/>
            <p:nvPr/>
          </p:nvSpPr>
          <p:spPr>
            <a:xfrm rot="19012575">
              <a:off x="3065347" y="-1582703"/>
              <a:ext cx="6439296" cy="10023407"/>
            </a:xfrm>
            <a:prstGeom prst="round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3E9119F8-BC7A-428C-A035-9E2659C7D218}"/>
                </a:ext>
              </a:extLst>
            </p:cNvPr>
            <p:cNvSpPr txBox="1"/>
            <p:nvPr/>
          </p:nvSpPr>
          <p:spPr>
            <a:xfrm>
              <a:off x="8564913" y="4434840"/>
              <a:ext cx="2849847" cy="707886"/>
            </a:xfrm>
            <a:prstGeom prst="rect">
              <a:avLst/>
            </a:prstGeom>
            <a:noFill/>
          </p:spPr>
          <p:txBody>
            <a:bodyPr wrap="square" rtlCol="0">
              <a:spAutoFit/>
            </a:bodyPr>
            <a:lstStyle/>
            <a:p>
              <a:pPr algn="r"/>
              <a:r>
                <a:rPr lang="zh-CN" altLang="en-US" sz="4000" dirty="0">
                  <a:solidFill>
                    <a:schemeClr val="tx1">
                      <a:alpha val="40000"/>
                    </a:schemeClr>
                  </a:solidFill>
                </a:rPr>
                <a:t>回顾    </a:t>
              </a:r>
              <a:r>
                <a:rPr lang="en-US" altLang="zh-CN" sz="4000" dirty="0">
                  <a:solidFill>
                    <a:schemeClr val="tx1">
                      <a:alpha val="40000"/>
                    </a:schemeClr>
                  </a:solidFill>
                </a:rPr>
                <a:t>01</a:t>
              </a:r>
              <a:endParaRPr lang="zh-CN" altLang="en-US" sz="4000" dirty="0">
                <a:solidFill>
                  <a:schemeClr val="tx1">
                    <a:alpha val="40000"/>
                  </a:schemeClr>
                </a:solidFill>
              </a:endParaRPr>
            </a:p>
          </p:txBody>
        </p:sp>
      </p:grpSp>
      <p:grpSp>
        <p:nvGrpSpPr>
          <p:cNvPr id="15" name="组合 14">
            <a:extLst>
              <a:ext uri="{FF2B5EF4-FFF2-40B4-BE49-F238E27FC236}">
                <a16:creationId xmlns:a16="http://schemas.microsoft.com/office/drawing/2014/main" id="{427ECF65-9845-47BE-ACDE-8A1D353E3FC2}"/>
              </a:ext>
            </a:extLst>
          </p:cNvPr>
          <p:cNvGrpSpPr/>
          <p:nvPr/>
        </p:nvGrpSpPr>
        <p:grpSpPr>
          <a:xfrm>
            <a:off x="-691145" y="-1582716"/>
            <a:ext cx="8183138" cy="10023407"/>
            <a:chOff x="1449904" y="-1582703"/>
            <a:chExt cx="8183138" cy="10023407"/>
          </a:xfrm>
        </p:grpSpPr>
        <p:sp>
          <p:nvSpPr>
            <p:cNvPr id="6" name="矩形: 圆角 5">
              <a:extLst>
                <a:ext uri="{FF2B5EF4-FFF2-40B4-BE49-F238E27FC236}">
                  <a16:creationId xmlns:a16="http://schemas.microsoft.com/office/drawing/2014/main" id="{789AF75E-71A3-44BA-972B-CFC5279926FA}"/>
                </a:ext>
              </a:extLst>
            </p:cNvPr>
            <p:cNvSpPr/>
            <p:nvPr/>
          </p:nvSpPr>
          <p:spPr>
            <a:xfrm rot="19012575">
              <a:off x="1449904" y="-1582703"/>
              <a:ext cx="6439296" cy="10023407"/>
            </a:xfrm>
            <a:prstGeom prst="roundRect">
              <a:avLst/>
            </a:prstGeom>
            <a:solidFill>
              <a:srgbClr val="69B5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333C0F84-F136-46D7-9B42-CC766A63DAB7}"/>
                </a:ext>
              </a:extLst>
            </p:cNvPr>
            <p:cNvSpPr txBox="1"/>
            <p:nvPr/>
          </p:nvSpPr>
          <p:spPr>
            <a:xfrm>
              <a:off x="6670663" y="4434840"/>
              <a:ext cx="2962379" cy="707886"/>
            </a:xfrm>
            <a:prstGeom prst="rect">
              <a:avLst/>
            </a:prstGeom>
            <a:noFill/>
          </p:spPr>
          <p:txBody>
            <a:bodyPr wrap="square" rtlCol="0">
              <a:spAutoFit/>
            </a:bodyPr>
            <a:lstStyle/>
            <a:p>
              <a:pPr algn="r"/>
              <a:r>
                <a:rPr lang="en-US" altLang="zh-CN" sz="4000" dirty="0">
                  <a:solidFill>
                    <a:schemeClr val="tx1">
                      <a:alpha val="40000"/>
                    </a:schemeClr>
                  </a:solidFill>
                </a:rPr>
                <a:t>    </a:t>
              </a:r>
              <a:r>
                <a:rPr lang="zh-CN" altLang="en-US" sz="4000" dirty="0">
                  <a:solidFill>
                    <a:schemeClr val="tx1">
                      <a:alpha val="40000"/>
                    </a:schemeClr>
                  </a:solidFill>
                </a:rPr>
                <a:t>分析    </a:t>
              </a:r>
              <a:r>
                <a:rPr lang="en-US" altLang="zh-CN" sz="4000" dirty="0">
                  <a:solidFill>
                    <a:schemeClr val="tx1">
                      <a:alpha val="40000"/>
                    </a:schemeClr>
                  </a:solidFill>
                </a:rPr>
                <a:t>02</a:t>
              </a:r>
              <a:endParaRPr lang="zh-CN" altLang="en-US" sz="4000" dirty="0">
                <a:solidFill>
                  <a:schemeClr val="tx1">
                    <a:alpha val="40000"/>
                  </a:schemeClr>
                </a:solidFill>
              </a:endParaRPr>
            </a:p>
          </p:txBody>
        </p:sp>
      </p:grpSp>
      <p:grpSp>
        <p:nvGrpSpPr>
          <p:cNvPr id="14" name="组合 13">
            <a:extLst>
              <a:ext uri="{FF2B5EF4-FFF2-40B4-BE49-F238E27FC236}">
                <a16:creationId xmlns:a16="http://schemas.microsoft.com/office/drawing/2014/main" id="{46AA37CC-66E9-421C-B10B-2E6FD80AE398}"/>
              </a:ext>
            </a:extLst>
          </p:cNvPr>
          <p:cNvGrpSpPr/>
          <p:nvPr/>
        </p:nvGrpSpPr>
        <p:grpSpPr>
          <a:xfrm>
            <a:off x="-3244649" y="-1582715"/>
            <a:ext cx="8157285" cy="10023407"/>
            <a:chOff x="-165538" y="-1582703"/>
            <a:chExt cx="8157285" cy="10023407"/>
          </a:xfrm>
        </p:grpSpPr>
        <p:sp>
          <p:nvSpPr>
            <p:cNvPr id="5" name="矩形: 圆角 4">
              <a:extLst>
                <a:ext uri="{FF2B5EF4-FFF2-40B4-BE49-F238E27FC236}">
                  <a16:creationId xmlns:a16="http://schemas.microsoft.com/office/drawing/2014/main" id="{12D5A9E7-8CF1-44DC-9738-784E63C62BAE}"/>
                </a:ext>
              </a:extLst>
            </p:cNvPr>
            <p:cNvSpPr/>
            <p:nvPr/>
          </p:nvSpPr>
          <p:spPr>
            <a:xfrm rot="19012575">
              <a:off x="-165538" y="-1582703"/>
              <a:ext cx="6439296" cy="10023407"/>
            </a:xfrm>
            <a:prstGeom prst="roundRect">
              <a:avLst/>
            </a:prstGeom>
            <a:solidFill>
              <a:srgbClr val="48A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7AFDA5E3-0C27-4C48-82DE-8E05AE36EA1D}"/>
                </a:ext>
              </a:extLst>
            </p:cNvPr>
            <p:cNvSpPr txBox="1"/>
            <p:nvPr/>
          </p:nvSpPr>
          <p:spPr>
            <a:xfrm>
              <a:off x="5310497" y="4434840"/>
              <a:ext cx="2681250" cy="707886"/>
            </a:xfrm>
            <a:prstGeom prst="rect">
              <a:avLst/>
            </a:prstGeom>
            <a:noFill/>
          </p:spPr>
          <p:txBody>
            <a:bodyPr wrap="square" rtlCol="0">
              <a:spAutoFit/>
            </a:bodyPr>
            <a:lstStyle/>
            <a:p>
              <a:pPr algn="r"/>
              <a:r>
                <a:rPr lang="zh-CN" altLang="en-US" sz="4000" dirty="0">
                  <a:solidFill>
                    <a:schemeClr val="tx1">
                      <a:alpha val="40000"/>
                    </a:schemeClr>
                  </a:solidFill>
                </a:rPr>
                <a:t>计划    </a:t>
              </a:r>
              <a:r>
                <a:rPr lang="en-US" altLang="zh-CN" sz="4000" dirty="0">
                  <a:solidFill>
                    <a:schemeClr val="tx1">
                      <a:alpha val="40000"/>
                    </a:schemeClr>
                  </a:solidFill>
                </a:rPr>
                <a:t>03</a:t>
              </a:r>
              <a:endParaRPr lang="zh-CN" altLang="en-US" sz="4000" dirty="0">
                <a:solidFill>
                  <a:schemeClr val="tx1">
                    <a:alpha val="40000"/>
                  </a:schemeClr>
                </a:solidFill>
              </a:endParaRPr>
            </a:p>
          </p:txBody>
        </p:sp>
      </p:grpSp>
      <p:grpSp>
        <p:nvGrpSpPr>
          <p:cNvPr id="13" name="组合 12">
            <a:extLst>
              <a:ext uri="{FF2B5EF4-FFF2-40B4-BE49-F238E27FC236}">
                <a16:creationId xmlns:a16="http://schemas.microsoft.com/office/drawing/2014/main" id="{277CB61D-DCCB-42F8-8361-D4AAF083FA1E}"/>
              </a:ext>
            </a:extLst>
          </p:cNvPr>
          <p:cNvGrpSpPr/>
          <p:nvPr/>
        </p:nvGrpSpPr>
        <p:grpSpPr>
          <a:xfrm>
            <a:off x="-5922723" y="-1582712"/>
            <a:ext cx="8074145" cy="10023407"/>
            <a:chOff x="-2116257" y="-1582703"/>
            <a:chExt cx="8074145" cy="10023407"/>
          </a:xfrm>
        </p:grpSpPr>
        <p:sp>
          <p:nvSpPr>
            <p:cNvPr id="4" name="矩形: 圆角 3">
              <a:extLst>
                <a:ext uri="{FF2B5EF4-FFF2-40B4-BE49-F238E27FC236}">
                  <a16:creationId xmlns:a16="http://schemas.microsoft.com/office/drawing/2014/main" id="{08BADF51-CEB6-444A-AA44-D7BEE13FFF49}"/>
                </a:ext>
              </a:extLst>
            </p:cNvPr>
            <p:cNvSpPr/>
            <p:nvPr/>
          </p:nvSpPr>
          <p:spPr>
            <a:xfrm rot="19012575">
              <a:off x="-2116257" y="-1582703"/>
              <a:ext cx="6439296" cy="10023407"/>
            </a:xfrm>
            <a:prstGeom prst="roundRect">
              <a:avLst/>
            </a:prstGeom>
            <a:solidFill>
              <a:srgbClr val="289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818EDC65-F406-4025-AF04-4DDF39EE865B}"/>
                </a:ext>
              </a:extLst>
            </p:cNvPr>
            <p:cNvSpPr txBox="1"/>
            <p:nvPr/>
          </p:nvSpPr>
          <p:spPr>
            <a:xfrm>
              <a:off x="3598122" y="4434840"/>
              <a:ext cx="2359766" cy="707886"/>
            </a:xfrm>
            <a:prstGeom prst="rect">
              <a:avLst/>
            </a:prstGeom>
            <a:noFill/>
          </p:spPr>
          <p:txBody>
            <a:bodyPr wrap="square" rtlCol="0">
              <a:spAutoFit/>
            </a:bodyPr>
            <a:lstStyle/>
            <a:p>
              <a:pPr algn="r"/>
              <a:r>
                <a:rPr lang="zh-CN" altLang="en-US" sz="4000" dirty="0">
                  <a:solidFill>
                    <a:schemeClr val="tx1">
                      <a:alpha val="40000"/>
                    </a:schemeClr>
                  </a:solidFill>
                </a:rPr>
                <a:t>思考    </a:t>
              </a:r>
              <a:r>
                <a:rPr lang="en-US" altLang="zh-CN" sz="4000" dirty="0">
                  <a:solidFill>
                    <a:schemeClr val="tx1">
                      <a:alpha val="40000"/>
                    </a:schemeClr>
                  </a:solidFill>
                </a:rPr>
                <a:t>04</a:t>
              </a:r>
              <a:endParaRPr lang="zh-CN" altLang="en-US" sz="4000" dirty="0">
                <a:solidFill>
                  <a:schemeClr val="tx1">
                    <a:alpha val="40000"/>
                  </a:schemeClr>
                </a:solidFill>
              </a:endParaRPr>
            </a:p>
          </p:txBody>
        </p:sp>
      </p:grpSp>
      <p:sp>
        <p:nvSpPr>
          <p:cNvPr id="12" name="文本框 11">
            <a:extLst>
              <a:ext uri="{FF2B5EF4-FFF2-40B4-BE49-F238E27FC236}">
                <a16:creationId xmlns:a16="http://schemas.microsoft.com/office/drawing/2014/main" id="{619722BB-86A8-4472-88F4-6028C0B2B45F}"/>
              </a:ext>
            </a:extLst>
          </p:cNvPr>
          <p:cNvSpPr txBox="1"/>
          <p:nvPr/>
        </p:nvSpPr>
        <p:spPr>
          <a:xfrm>
            <a:off x="10165647" y="1962098"/>
            <a:ext cx="1331865" cy="707886"/>
          </a:xfrm>
          <a:prstGeom prst="rect">
            <a:avLst/>
          </a:prstGeom>
          <a:noFill/>
        </p:spPr>
        <p:txBody>
          <a:bodyPr wrap="square" rtlCol="0">
            <a:spAutoFit/>
          </a:bodyPr>
          <a:lstStyle/>
          <a:p>
            <a:pPr algn="dist"/>
            <a:r>
              <a:rPr lang="zh-CN" altLang="en-US" sz="4000" dirty="0">
                <a:solidFill>
                  <a:schemeClr val="tx1">
                    <a:alpha val="69000"/>
                  </a:schemeClr>
                </a:solidFill>
              </a:rPr>
              <a:t>目录</a:t>
            </a:r>
          </a:p>
        </p:txBody>
      </p:sp>
    </p:spTree>
    <p:extLst>
      <p:ext uri="{BB962C8B-B14F-4D97-AF65-F5344CB8AC3E}">
        <p14:creationId xmlns:p14="http://schemas.microsoft.com/office/powerpoint/2010/main" val="2208205031"/>
      </p:ext>
    </p:extLst>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a:extLst>
              <a:ext uri="{FF2B5EF4-FFF2-40B4-BE49-F238E27FC236}">
                <a16:creationId xmlns:a16="http://schemas.microsoft.com/office/drawing/2014/main" id="{F8657147-9A75-4D68-B88C-D64239051E79}"/>
              </a:ext>
            </a:extLst>
          </p:cNvPr>
          <p:cNvGrpSpPr/>
          <p:nvPr/>
        </p:nvGrpSpPr>
        <p:grpSpPr>
          <a:xfrm>
            <a:off x="-2253413" y="-1582715"/>
            <a:ext cx="8349413" cy="10023407"/>
            <a:chOff x="3065347" y="-1582703"/>
            <a:chExt cx="8349413" cy="10023407"/>
          </a:xfrm>
        </p:grpSpPr>
        <p:sp>
          <p:nvSpPr>
            <p:cNvPr id="7" name="矩形: 圆角 6">
              <a:extLst>
                <a:ext uri="{FF2B5EF4-FFF2-40B4-BE49-F238E27FC236}">
                  <a16:creationId xmlns:a16="http://schemas.microsoft.com/office/drawing/2014/main" id="{E3EAC7B8-3E04-4C33-B589-166BBBC74848}"/>
                </a:ext>
              </a:extLst>
            </p:cNvPr>
            <p:cNvSpPr/>
            <p:nvPr/>
          </p:nvSpPr>
          <p:spPr>
            <a:xfrm rot="19012575">
              <a:off x="3065347" y="-1582703"/>
              <a:ext cx="6439296" cy="10023407"/>
            </a:xfrm>
            <a:prstGeom prst="round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3E9119F8-BC7A-428C-A035-9E2659C7D218}"/>
                </a:ext>
              </a:extLst>
            </p:cNvPr>
            <p:cNvSpPr txBox="1"/>
            <p:nvPr/>
          </p:nvSpPr>
          <p:spPr>
            <a:xfrm>
              <a:off x="8564913" y="4434840"/>
              <a:ext cx="2849847" cy="707886"/>
            </a:xfrm>
            <a:prstGeom prst="rect">
              <a:avLst/>
            </a:prstGeom>
            <a:noFill/>
          </p:spPr>
          <p:txBody>
            <a:bodyPr wrap="square" rtlCol="0">
              <a:spAutoFit/>
            </a:bodyPr>
            <a:lstStyle/>
            <a:p>
              <a:pPr algn="r"/>
              <a:r>
                <a:rPr lang="zh-CN" altLang="en-US" sz="4000" dirty="0">
                  <a:solidFill>
                    <a:schemeClr val="tx1">
                      <a:alpha val="40000"/>
                    </a:schemeClr>
                  </a:solidFill>
                </a:rPr>
                <a:t>回顾    </a:t>
              </a:r>
              <a:r>
                <a:rPr lang="en-US" altLang="zh-CN" sz="4000" dirty="0">
                  <a:solidFill>
                    <a:schemeClr val="tx1">
                      <a:alpha val="40000"/>
                    </a:schemeClr>
                  </a:solidFill>
                </a:rPr>
                <a:t>01</a:t>
              </a:r>
              <a:endParaRPr lang="zh-CN" altLang="en-US" sz="4000" dirty="0">
                <a:solidFill>
                  <a:schemeClr val="tx1">
                    <a:alpha val="40000"/>
                  </a:schemeClr>
                </a:solidFill>
              </a:endParaRPr>
            </a:p>
          </p:txBody>
        </p:sp>
      </p:grpSp>
      <p:grpSp>
        <p:nvGrpSpPr>
          <p:cNvPr id="15" name="组合 14">
            <a:extLst>
              <a:ext uri="{FF2B5EF4-FFF2-40B4-BE49-F238E27FC236}">
                <a16:creationId xmlns:a16="http://schemas.microsoft.com/office/drawing/2014/main" id="{427ECF65-9845-47BE-ACDE-8A1D353E3FC2}"/>
              </a:ext>
            </a:extLst>
          </p:cNvPr>
          <p:cNvGrpSpPr/>
          <p:nvPr/>
        </p:nvGrpSpPr>
        <p:grpSpPr>
          <a:xfrm>
            <a:off x="-3391959" y="-1582714"/>
            <a:ext cx="8183138" cy="10023407"/>
            <a:chOff x="1449904" y="-1582703"/>
            <a:chExt cx="8183138" cy="10023407"/>
          </a:xfrm>
        </p:grpSpPr>
        <p:sp>
          <p:nvSpPr>
            <p:cNvPr id="6" name="矩形: 圆角 5">
              <a:extLst>
                <a:ext uri="{FF2B5EF4-FFF2-40B4-BE49-F238E27FC236}">
                  <a16:creationId xmlns:a16="http://schemas.microsoft.com/office/drawing/2014/main" id="{789AF75E-71A3-44BA-972B-CFC5279926FA}"/>
                </a:ext>
              </a:extLst>
            </p:cNvPr>
            <p:cNvSpPr/>
            <p:nvPr/>
          </p:nvSpPr>
          <p:spPr>
            <a:xfrm rot="19012575">
              <a:off x="1449904" y="-1582703"/>
              <a:ext cx="6439296" cy="10023407"/>
            </a:xfrm>
            <a:prstGeom prst="roundRect">
              <a:avLst/>
            </a:prstGeom>
            <a:solidFill>
              <a:srgbClr val="69B5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333C0F84-F136-46D7-9B42-CC766A63DAB7}"/>
                </a:ext>
              </a:extLst>
            </p:cNvPr>
            <p:cNvSpPr txBox="1"/>
            <p:nvPr/>
          </p:nvSpPr>
          <p:spPr>
            <a:xfrm>
              <a:off x="6670663" y="4434840"/>
              <a:ext cx="2962379" cy="707886"/>
            </a:xfrm>
            <a:prstGeom prst="rect">
              <a:avLst/>
            </a:prstGeom>
            <a:noFill/>
          </p:spPr>
          <p:txBody>
            <a:bodyPr wrap="square" rtlCol="0">
              <a:spAutoFit/>
            </a:bodyPr>
            <a:lstStyle/>
            <a:p>
              <a:pPr algn="r"/>
              <a:r>
                <a:rPr lang="en-US" altLang="zh-CN" sz="4000" dirty="0">
                  <a:solidFill>
                    <a:schemeClr val="tx1">
                      <a:alpha val="40000"/>
                    </a:schemeClr>
                  </a:solidFill>
                </a:rPr>
                <a:t>    </a:t>
              </a:r>
              <a:r>
                <a:rPr lang="zh-CN" altLang="en-US" sz="4000" dirty="0">
                  <a:solidFill>
                    <a:schemeClr val="tx1">
                      <a:alpha val="40000"/>
                    </a:schemeClr>
                  </a:solidFill>
                </a:rPr>
                <a:t>分析    </a:t>
              </a:r>
              <a:r>
                <a:rPr lang="en-US" altLang="zh-CN" sz="4000" dirty="0">
                  <a:solidFill>
                    <a:schemeClr val="tx1">
                      <a:alpha val="40000"/>
                    </a:schemeClr>
                  </a:solidFill>
                </a:rPr>
                <a:t>02</a:t>
              </a:r>
              <a:endParaRPr lang="zh-CN" altLang="en-US" sz="4000" dirty="0">
                <a:solidFill>
                  <a:schemeClr val="tx1">
                    <a:alpha val="40000"/>
                  </a:schemeClr>
                </a:solidFill>
              </a:endParaRPr>
            </a:p>
          </p:txBody>
        </p:sp>
      </p:grpSp>
      <p:grpSp>
        <p:nvGrpSpPr>
          <p:cNvPr id="14" name="组合 13">
            <a:extLst>
              <a:ext uri="{FF2B5EF4-FFF2-40B4-BE49-F238E27FC236}">
                <a16:creationId xmlns:a16="http://schemas.microsoft.com/office/drawing/2014/main" id="{46AA37CC-66E9-421C-B10B-2E6FD80AE398}"/>
              </a:ext>
            </a:extLst>
          </p:cNvPr>
          <p:cNvGrpSpPr/>
          <p:nvPr/>
        </p:nvGrpSpPr>
        <p:grpSpPr>
          <a:xfrm>
            <a:off x="-4678351" y="-1582713"/>
            <a:ext cx="8157285" cy="10023407"/>
            <a:chOff x="-165538" y="-1582703"/>
            <a:chExt cx="8157285" cy="10023407"/>
          </a:xfrm>
        </p:grpSpPr>
        <p:sp>
          <p:nvSpPr>
            <p:cNvPr id="5" name="矩形: 圆角 4">
              <a:extLst>
                <a:ext uri="{FF2B5EF4-FFF2-40B4-BE49-F238E27FC236}">
                  <a16:creationId xmlns:a16="http://schemas.microsoft.com/office/drawing/2014/main" id="{12D5A9E7-8CF1-44DC-9738-784E63C62BAE}"/>
                </a:ext>
              </a:extLst>
            </p:cNvPr>
            <p:cNvSpPr/>
            <p:nvPr/>
          </p:nvSpPr>
          <p:spPr>
            <a:xfrm rot="19012575">
              <a:off x="-165538" y="-1582703"/>
              <a:ext cx="6439296" cy="10023407"/>
            </a:xfrm>
            <a:prstGeom prst="roundRect">
              <a:avLst/>
            </a:prstGeom>
            <a:solidFill>
              <a:srgbClr val="48A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7AFDA5E3-0C27-4C48-82DE-8E05AE36EA1D}"/>
                </a:ext>
              </a:extLst>
            </p:cNvPr>
            <p:cNvSpPr txBox="1"/>
            <p:nvPr/>
          </p:nvSpPr>
          <p:spPr>
            <a:xfrm>
              <a:off x="5310497" y="4434840"/>
              <a:ext cx="2681250" cy="707886"/>
            </a:xfrm>
            <a:prstGeom prst="rect">
              <a:avLst/>
            </a:prstGeom>
            <a:noFill/>
          </p:spPr>
          <p:txBody>
            <a:bodyPr wrap="square" rtlCol="0">
              <a:spAutoFit/>
            </a:bodyPr>
            <a:lstStyle/>
            <a:p>
              <a:pPr algn="r"/>
              <a:r>
                <a:rPr lang="zh-CN" altLang="en-US" sz="4000" dirty="0">
                  <a:solidFill>
                    <a:schemeClr val="tx1">
                      <a:alpha val="40000"/>
                    </a:schemeClr>
                  </a:solidFill>
                </a:rPr>
                <a:t>计划    </a:t>
              </a:r>
              <a:r>
                <a:rPr lang="en-US" altLang="zh-CN" sz="4000" dirty="0">
                  <a:solidFill>
                    <a:schemeClr val="tx1">
                      <a:alpha val="40000"/>
                    </a:schemeClr>
                  </a:solidFill>
                </a:rPr>
                <a:t>03</a:t>
              </a:r>
              <a:endParaRPr lang="zh-CN" altLang="en-US" sz="4000" dirty="0">
                <a:solidFill>
                  <a:schemeClr val="tx1">
                    <a:alpha val="40000"/>
                  </a:schemeClr>
                </a:solidFill>
              </a:endParaRPr>
            </a:p>
          </p:txBody>
        </p:sp>
      </p:grpSp>
      <p:grpSp>
        <p:nvGrpSpPr>
          <p:cNvPr id="13" name="组合 12">
            <a:extLst>
              <a:ext uri="{FF2B5EF4-FFF2-40B4-BE49-F238E27FC236}">
                <a16:creationId xmlns:a16="http://schemas.microsoft.com/office/drawing/2014/main" id="{277CB61D-DCCB-42F8-8361-D4AAF083FA1E}"/>
              </a:ext>
            </a:extLst>
          </p:cNvPr>
          <p:cNvGrpSpPr/>
          <p:nvPr/>
        </p:nvGrpSpPr>
        <p:grpSpPr>
          <a:xfrm>
            <a:off x="-5922723" y="-1582712"/>
            <a:ext cx="8074145" cy="10023407"/>
            <a:chOff x="-2116257" y="-1582703"/>
            <a:chExt cx="8074145" cy="10023407"/>
          </a:xfrm>
        </p:grpSpPr>
        <p:sp>
          <p:nvSpPr>
            <p:cNvPr id="4" name="矩形: 圆角 3">
              <a:extLst>
                <a:ext uri="{FF2B5EF4-FFF2-40B4-BE49-F238E27FC236}">
                  <a16:creationId xmlns:a16="http://schemas.microsoft.com/office/drawing/2014/main" id="{08BADF51-CEB6-444A-AA44-D7BEE13FFF49}"/>
                </a:ext>
              </a:extLst>
            </p:cNvPr>
            <p:cNvSpPr/>
            <p:nvPr/>
          </p:nvSpPr>
          <p:spPr>
            <a:xfrm rot="19012575">
              <a:off x="-2116257" y="-1582703"/>
              <a:ext cx="6439296" cy="10023407"/>
            </a:xfrm>
            <a:prstGeom prst="roundRect">
              <a:avLst/>
            </a:prstGeom>
            <a:solidFill>
              <a:srgbClr val="289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818EDC65-F406-4025-AF04-4DDF39EE865B}"/>
                </a:ext>
              </a:extLst>
            </p:cNvPr>
            <p:cNvSpPr txBox="1"/>
            <p:nvPr/>
          </p:nvSpPr>
          <p:spPr>
            <a:xfrm>
              <a:off x="3598122" y="4434840"/>
              <a:ext cx="2359766" cy="707886"/>
            </a:xfrm>
            <a:prstGeom prst="rect">
              <a:avLst/>
            </a:prstGeom>
            <a:noFill/>
          </p:spPr>
          <p:txBody>
            <a:bodyPr wrap="square" rtlCol="0">
              <a:spAutoFit/>
            </a:bodyPr>
            <a:lstStyle/>
            <a:p>
              <a:pPr algn="r"/>
              <a:r>
                <a:rPr lang="zh-CN" altLang="en-US" sz="4000" dirty="0">
                  <a:solidFill>
                    <a:schemeClr val="tx1">
                      <a:alpha val="40000"/>
                    </a:schemeClr>
                  </a:solidFill>
                </a:rPr>
                <a:t>思考    </a:t>
              </a:r>
              <a:r>
                <a:rPr lang="en-US" altLang="zh-CN" sz="4000" dirty="0">
                  <a:solidFill>
                    <a:schemeClr val="tx1">
                      <a:alpha val="40000"/>
                    </a:schemeClr>
                  </a:solidFill>
                </a:rPr>
                <a:t>04</a:t>
              </a:r>
              <a:endParaRPr lang="zh-CN" altLang="en-US" sz="4000" dirty="0">
                <a:solidFill>
                  <a:schemeClr val="tx1">
                    <a:alpha val="40000"/>
                  </a:schemeClr>
                </a:solidFill>
              </a:endParaRPr>
            </a:p>
          </p:txBody>
        </p:sp>
      </p:grpSp>
      <p:sp>
        <p:nvSpPr>
          <p:cNvPr id="12" name="文本框 11">
            <a:extLst>
              <a:ext uri="{FF2B5EF4-FFF2-40B4-BE49-F238E27FC236}">
                <a16:creationId xmlns:a16="http://schemas.microsoft.com/office/drawing/2014/main" id="{619722BB-86A8-4472-88F4-6028C0B2B45F}"/>
              </a:ext>
            </a:extLst>
          </p:cNvPr>
          <p:cNvSpPr txBox="1"/>
          <p:nvPr/>
        </p:nvSpPr>
        <p:spPr>
          <a:xfrm>
            <a:off x="9418989" y="2818625"/>
            <a:ext cx="1331865" cy="707886"/>
          </a:xfrm>
          <a:prstGeom prst="rect">
            <a:avLst/>
          </a:prstGeom>
          <a:noFill/>
        </p:spPr>
        <p:txBody>
          <a:bodyPr wrap="square" rtlCol="0">
            <a:spAutoFit/>
          </a:bodyPr>
          <a:lstStyle/>
          <a:p>
            <a:pPr algn="dist"/>
            <a:r>
              <a:rPr lang="zh-CN" altLang="en-US" sz="4000" dirty="0">
                <a:solidFill>
                  <a:schemeClr val="tx1">
                    <a:alpha val="69000"/>
                  </a:schemeClr>
                </a:solidFill>
              </a:rPr>
              <a:t>目录</a:t>
            </a:r>
          </a:p>
        </p:txBody>
      </p:sp>
    </p:spTree>
    <p:extLst>
      <p:ext uri="{BB962C8B-B14F-4D97-AF65-F5344CB8AC3E}">
        <p14:creationId xmlns:p14="http://schemas.microsoft.com/office/powerpoint/2010/main" val="12029788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afterEffect">
                                  <p:stCondLst>
                                    <p:cond delay="0"/>
                                  </p:stCondLst>
                                  <p:childTnLst>
                                    <p:animMotion origin="layout" path="M -2.08333E-6 0 L 0.16602 0 " pathEditMode="relative" rAng="0" ptsTypes="AA">
                                      <p:cBhvr>
                                        <p:cTn id="6" dur="2000" fill="hold"/>
                                        <p:tgtEl>
                                          <p:spTgt spid="16"/>
                                        </p:tgtEl>
                                        <p:attrNameLst>
                                          <p:attrName>ppt_x</p:attrName>
                                          <p:attrName>ppt_y</p:attrName>
                                        </p:attrNameLst>
                                      </p:cBhvr>
                                      <p:rCtr x="8294"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A4575584-6283-4D75-A7C1-A08051CC62FE}"/>
              </a:ext>
            </a:extLst>
          </p:cNvPr>
          <p:cNvGrpSpPr/>
          <p:nvPr/>
        </p:nvGrpSpPr>
        <p:grpSpPr>
          <a:xfrm>
            <a:off x="245065" y="174685"/>
            <a:ext cx="1899046" cy="403384"/>
            <a:chOff x="245065" y="174685"/>
            <a:chExt cx="1899046" cy="403384"/>
          </a:xfrm>
        </p:grpSpPr>
        <p:sp>
          <p:nvSpPr>
            <p:cNvPr id="7" name="矩形 6">
              <a:extLst>
                <a:ext uri="{FF2B5EF4-FFF2-40B4-BE49-F238E27FC236}">
                  <a16:creationId xmlns:a16="http://schemas.microsoft.com/office/drawing/2014/main" id="{FB317B93-6173-4495-9CA9-D8CE1543E23B}"/>
                </a:ext>
              </a:extLst>
            </p:cNvPr>
            <p:cNvSpPr/>
            <p:nvPr/>
          </p:nvSpPr>
          <p:spPr>
            <a:xfrm>
              <a:off x="245065" y="174685"/>
              <a:ext cx="185860" cy="403384"/>
            </a:xfrm>
            <a:prstGeom prst="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id="{DDC5C2BB-5C60-4D46-BF6B-D394C5AA6479}"/>
                </a:ext>
              </a:extLst>
            </p:cNvPr>
            <p:cNvSpPr/>
            <p:nvPr/>
          </p:nvSpPr>
          <p:spPr>
            <a:xfrm>
              <a:off x="523589" y="174685"/>
              <a:ext cx="54480" cy="403384"/>
            </a:xfrm>
            <a:prstGeom prst="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158C2101-0A40-4EB3-B216-2A8403D62737}"/>
                </a:ext>
              </a:extLst>
            </p:cNvPr>
            <p:cNvSpPr txBox="1"/>
            <p:nvPr/>
          </p:nvSpPr>
          <p:spPr>
            <a:xfrm>
              <a:off x="578069" y="191711"/>
              <a:ext cx="1566042" cy="369332"/>
            </a:xfrm>
            <a:prstGeom prst="rect">
              <a:avLst/>
            </a:prstGeom>
            <a:noFill/>
          </p:spPr>
          <p:txBody>
            <a:bodyPr wrap="square" rtlCol="0">
              <a:spAutoFit/>
            </a:bodyPr>
            <a:lstStyle/>
            <a:p>
              <a:r>
                <a:rPr lang="zh-CN" altLang="en-US" dirty="0">
                  <a:solidFill>
                    <a:schemeClr val="tx1">
                      <a:alpha val="65000"/>
                    </a:schemeClr>
                  </a:solidFill>
                </a:rPr>
                <a:t>工作成果</a:t>
              </a:r>
            </a:p>
          </p:txBody>
        </p:sp>
      </p:grpSp>
      <p:pic>
        <p:nvPicPr>
          <p:cNvPr id="16" name="图片 15">
            <a:extLst>
              <a:ext uri="{FF2B5EF4-FFF2-40B4-BE49-F238E27FC236}">
                <a16:creationId xmlns:a16="http://schemas.microsoft.com/office/drawing/2014/main" id="{A1138F07-C782-4822-9B93-14E1BC3EBE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20" y="2848303"/>
            <a:ext cx="12192000" cy="4009697"/>
          </a:xfrm>
          <a:prstGeom prst="rect">
            <a:avLst/>
          </a:prstGeom>
        </p:spPr>
      </p:pic>
      <p:grpSp>
        <p:nvGrpSpPr>
          <p:cNvPr id="42" name="组合 41">
            <a:extLst>
              <a:ext uri="{FF2B5EF4-FFF2-40B4-BE49-F238E27FC236}">
                <a16:creationId xmlns:a16="http://schemas.microsoft.com/office/drawing/2014/main" id="{B738EB36-0C8C-4281-A3A1-A1B9BE9B2F1E}"/>
              </a:ext>
            </a:extLst>
          </p:cNvPr>
          <p:cNvGrpSpPr/>
          <p:nvPr/>
        </p:nvGrpSpPr>
        <p:grpSpPr>
          <a:xfrm>
            <a:off x="886443" y="4406514"/>
            <a:ext cx="641130" cy="1216257"/>
            <a:chOff x="886443" y="4406514"/>
            <a:chExt cx="641130" cy="1216257"/>
          </a:xfrm>
        </p:grpSpPr>
        <p:cxnSp>
          <p:nvCxnSpPr>
            <p:cNvPr id="18" name="直接连接符 17">
              <a:extLst>
                <a:ext uri="{FF2B5EF4-FFF2-40B4-BE49-F238E27FC236}">
                  <a16:creationId xmlns:a16="http://schemas.microsoft.com/office/drawing/2014/main" id="{C663C218-3548-46FB-8C36-C2CD3F787092}"/>
                </a:ext>
              </a:extLst>
            </p:cNvPr>
            <p:cNvCxnSpPr>
              <a:cxnSpLocks/>
            </p:cNvCxnSpPr>
            <p:nvPr/>
          </p:nvCxnSpPr>
          <p:spPr>
            <a:xfrm flipV="1">
              <a:off x="1207008" y="4406514"/>
              <a:ext cx="0" cy="1216257"/>
            </a:xfrm>
            <a:prstGeom prst="line">
              <a:avLst/>
            </a:prstGeom>
            <a:ln w="19050">
              <a:gradFill>
                <a:gsLst>
                  <a:gs pos="0">
                    <a:schemeClr val="accent1">
                      <a:lumMod val="5000"/>
                      <a:lumOff val="95000"/>
                    </a:schemeClr>
                  </a:gs>
                  <a:gs pos="38000">
                    <a:srgbClr val="8BC5E9"/>
                  </a:gs>
                  <a:gs pos="69000">
                    <a:srgbClr val="48A4DC"/>
                  </a:gs>
                  <a:gs pos="100000">
                    <a:srgbClr val="2893D3"/>
                  </a:gs>
                </a:gsLst>
                <a:lin ang="5400000" scaled="1"/>
              </a:gradFill>
            </a:ln>
          </p:spPr>
          <p:style>
            <a:lnRef idx="1">
              <a:schemeClr val="accent1"/>
            </a:lnRef>
            <a:fillRef idx="0">
              <a:schemeClr val="accent1"/>
            </a:fillRef>
            <a:effectRef idx="0">
              <a:schemeClr val="accent1"/>
            </a:effectRef>
            <a:fontRef idx="minor">
              <a:schemeClr val="tx1"/>
            </a:fontRef>
          </p:style>
        </p:cxnSp>
        <p:sp>
          <p:nvSpPr>
            <p:cNvPr id="31" name="矩形: 圆角 30">
              <a:extLst>
                <a:ext uri="{FF2B5EF4-FFF2-40B4-BE49-F238E27FC236}">
                  <a16:creationId xmlns:a16="http://schemas.microsoft.com/office/drawing/2014/main" id="{F3D68376-0EB0-4FC2-846A-74A710E64D9D}"/>
                </a:ext>
              </a:extLst>
            </p:cNvPr>
            <p:cNvSpPr/>
            <p:nvPr/>
          </p:nvSpPr>
          <p:spPr>
            <a:xfrm>
              <a:off x="886443" y="4725529"/>
              <a:ext cx="641130" cy="255243"/>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3</a:t>
              </a:r>
              <a:r>
                <a:rPr lang="zh-CN" altLang="en-US" sz="1600" dirty="0"/>
                <a:t>月</a:t>
              </a:r>
            </a:p>
          </p:txBody>
        </p:sp>
      </p:grpSp>
      <p:grpSp>
        <p:nvGrpSpPr>
          <p:cNvPr id="43" name="组合 42">
            <a:extLst>
              <a:ext uri="{FF2B5EF4-FFF2-40B4-BE49-F238E27FC236}">
                <a16:creationId xmlns:a16="http://schemas.microsoft.com/office/drawing/2014/main" id="{FBE95BCC-A6CB-47EF-AA06-FADEF82A7E97}"/>
              </a:ext>
            </a:extLst>
          </p:cNvPr>
          <p:cNvGrpSpPr/>
          <p:nvPr/>
        </p:nvGrpSpPr>
        <p:grpSpPr>
          <a:xfrm>
            <a:off x="2750264" y="3660594"/>
            <a:ext cx="641130" cy="1491839"/>
            <a:chOff x="2552333" y="3660594"/>
            <a:chExt cx="641130" cy="1491839"/>
          </a:xfrm>
        </p:grpSpPr>
        <p:cxnSp>
          <p:nvCxnSpPr>
            <p:cNvPr id="19" name="直接连接符 18">
              <a:extLst>
                <a:ext uri="{FF2B5EF4-FFF2-40B4-BE49-F238E27FC236}">
                  <a16:creationId xmlns:a16="http://schemas.microsoft.com/office/drawing/2014/main" id="{C30B2D84-302D-4AAA-8C30-2713B1A22E60}"/>
                </a:ext>
              </a:extLst>
            </p:cNvPr>
            <p:cNvCxnSpPr>
              <a:cxnSpLocks/>
            </p:cNvCxnSpPr>
            <p:nvPr/>
          </p:nvCxnSpPr>
          <p:spPr>
            <a:xfrm flipV="1">
              <a:off x="2872898" y="3660594"/>
              <a:ext cx="0" cy="1491839"/>
            </a:xfrm>
            <a:prstGeom prst="line">
              <a:avLst/>
            </a:prstGeom>
            <a:ln w="19050">
              <a:gradFill>
                <a:gsLst>
                  <a:gs pos="0">
                    <a:schemeClr val="accent1">
                      <a:lumMod val="5000"/>
                      <a:lumOff val="95000"/>
                    </a:schemeClr>
                  </a:gs>
                  <a:gs pos="38000">
                    <a:srgbClr val="8BC5E9"/>
                  </a:gs>
                  <a:gs pos="69000">
                    <a:srgbClr val="48A4DC"/>
                  </a:gs>
                  <a:gs pos="100000">
                    <a:srgbClr val="2893D3"/>
                  </a:gs>
                </a:gsLst>
                <a:lin ang="5400000" scaled="1"/>
              </a:gradFill>
            </a:ln>
          </p:spPr>
          <p:style>
            <a:lnRef idx="1">
              <a:schemeClr val="accent1"/>
            </a:lnRef>
            <a:fillRef idx="0">
              <a:schemeClr val="accent1"/>
            </a:fillRef>
            <a:effectRef idx="0">
              <a:schemeClr val="accent1"/>
            </a:effectRef>
            <a:fontRef idx="minor">
              <a:schemeClr val="tx1"/>
            </a:fontRef>
          </p:style>
        </p:cxnSp>
        <p:sp>
          <p:nvSpPr>
            <p:cNvPr id="32" name="矩形: 圆角 31">
              <a:extLst>
                <a:ext uri="{FF2B5EF4-FFF2-40B4-BE49-F238E27FC236}">
                  <a16:creationId xmlns:a16="http://schemas.microsoft.com/office/drawing/2014/main" id="{C2DCC68D-CE94-4DED-98F9-0936245A2E5F}"/>
                </a:ext>
              </a:extLst>
            </p:cNvPr>
            <p:cNvSpPr/>
            <p:nvPr/>
          </p:nvSpPr>
          <p:spPr>
            <a:xfrm>
              <a:off x="2552333" y="4061171"/>
              <a:ext cx="641130" cy="255243"/>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5</a:t>
              </a:r>
              <a:r>
                <a:rPr lang="zh-CN" altLang="en-US" sz="1600" dirty="0"/>
                <a:t>月</a:t>
              </a:r>
            </a:p>
          </p:txBody>
        </p:sp>
      </p:grpSp>
      <p:grpSp>
        <p:nvGrpSpPr>
          <p:cNvPr id="44" name="组合 43">
            <a:extLst>
              <a:ext uri="{FF2B5EF4-FFF2-40B4-BE49-F238E27FC236}">
                <a16:creationId xmlns:a16="http://schemas.microsoft.com/office/drawing/2014/main" id="{491ACDC5-6831-4376-A331-26CE79E073D8}"/>
              </a:ext>
            </a:extLst>
          </p:cNvPr>
          <p:cNvGrpSpPr/>
          <p:nvPr/>
        </p:nvGrpSpPr>
        <p:grpSpPr>
          <a:xfrm>
            <a:off x="4591340" y="2360623"/>
            <a:ext cx="641130" cy="1828170"/>
            <a:chOff x="4591340" y="2360623"/>
            <a:chExt cx="641130" cy="1828170"/>
          </a:xfrm>
        </p:grpSpPr>
        <p:cxnSp>
          <p:nvCxnSpPr>
            <p:cNvPr id="21" name="直接连接符 20">
              <a:extLst>
                <a:ext uri="{FF2B5EF4-FFF2-40B4-BE49-F238E27FC236}">
                  <a16:creationId xmlns:a16="http://schemas.microsoft.com/office/drawing/2014/main" id="{7A2E5A19-BAC5-494D-9FEE-87D2C7690C4F}"/>
                </a:ext>
              </a:extLst>
            </p:cNvPr>
            <p:cNvCxnSpPr>
              <a:cxnSpLocks/>
            </p:cNvCxnSpPr>
            <p:nvPr/>
          </p:nvCxnSpPr>
          <p:spPr>
            <a:xfrm flipV="1">
              <a:off x="4911905" y="2360623"/>
              <a:ext cx="0" cy="1828170"/>
            </a:xfrm>
            <a:prstGeom prst="line">
              <a:avLst/>
            </a:prstGeom>
            <a:ln w="19050">
              <a:gradFill>
                <a:gsLst>
                  <a:gs pos="0">
                    <a:schemeClr val="accent1">
                      <a:lumMod val="5000"/>
                      <a:lumOff val="95000"/>
                    </a:schemeClr>
                  </a:gs>
                  <a:gs pos="38000">
                    <a:srgbClr val="8BC5E9"/>
                  </a:gs>
                  <a:gs pos="69000">
                    <a:srgbClr val="48A4DC"/>
                  </a:gs>
                  <a:gs pos="100000">
                    <a:srgbClr val="2893D3"/>
                  </a:gs>
                </a:gsLst>
                <a:lin ang="5400000" scaled="1"/>
              </a:gradFill>
            </a:ln>
          </p:spPr>
          <p:style>
            <a:lnRef idx="1">
              <a:schemeClr val="accent1"/>
            </a:lnRef>
            <a:fillRef idx="0">
              <a:schemeClr val="accent1"/>
            </a:fillRef>
            <a:effectRef idx="0">
              <a:schemeClr val="accent1"/>
            </a:effectRef>
            <a:fontRef idx="minor">
              <a:schemeClr val="tx1"/>
            </a:fontRef>
          </p:style>
        </p:cxnSp>
        <p:sp>
          <p:nvSpPr>
            <p:cNvPr id="33" name="矩形: 圆角 32">
              <a:extLst>
                <a:ext uri="{FF2B5EF4-FFF2-40B4-BE49-F238E27FC236}">
                  <a16:creationId xmlns:a16="http://schemas.microsoft.com/office/drawing/2014/main" id="{6293D03D-B0DE-4A40-98C4-81DD2ABC6520}"/>
                </a:ext>
              </a:extLst>
            </p:cNvPr>
            <p:cNvSpPr/>
            <p:nvPr/>
          </p:nvSpPr>
          <p:spPr>
            <a:xfrm>
              <a:off x="4591340" y="2848303"/>
              <a:ext cx="641130" cy="255243"/>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6</a:t>
              </a:r>
              <a:r>
                <a:rPr lang="zh-CN" altLang="en-US" sz="1600" dirty="0"/>
                <a:t>月</a:t>
              </a:r>
            </a:p>
          </p:txBody>
        </p:sp>
      </p:grpSp>
      <p:grpSp>
        <p:nvGrpSpPr>
          <p:cNvPr id="45" name="组合 44">
            <a:extLst>
              <a:ext uri="{FF2B5EF4-FFF2-40B4-BE49-F238E27FC236}">
                <a16:creationId xmlns:a16="http://schemas.microsoft.com/office/drawing/2014/main" id="{13E7A00B-0320-4187-A795-192483E143A9}"/>
              </a:ext>
            </a:extLst>
          </p:cNvPr>
          <p:cNvGrpSpPr/>
          <p:nvPr/>
        </p:nvGrpSpPr>
        <p:grpSpPr>
          <a:xfrm>
            <a:off x="7103312" y="3274708"/>
            <a:ext cx="641130" cy="1380744"/>
            <a:chOff x="7103312" y="3274708"/>
            <a:chExt cx="641130" cy="1380744"/>
          </a:xfrm>
        </p:grpSpPr>
        <p:cxnSp>
          <p:nvCxnSpPr>
            <p:cNvPr id="23" name="直接连接符 22">
              <a:extLst>
                <a:ext uri="{FF2B5EF4-FFF2-40B4-BE49-F238E27FC236}">
                  <a16:creationId xmlns:a16="http://schemas.microsoft.com/office/drawing/2014/main" id="{AF88D895-FCCC-4971-B775-241C9488D8A7}"/>
                </a:ext>
              </a:extLst>
            </p:cNvPr>
            <p:cNvCxnSpPr/>
            <p:nvPr/>
          </p:nvCxnSpPr>
          <p:spPr>
            <a:xfrm flipV="1">
              <a:off x="7423877" y="3274708"/>
              <a:ext cx="0" cy="1380744"/>
            </a:xfrm>
            <a:prstGeom prst="line">
              <a:avLst/>
            </a:prstGeom>
            <a:ln w="19050">
              <a:gradFill>
                <a:gsLst>
                  <a:gs pos="0">
                    <a:schemeClr val="accent1">
                      <a:lumMod val="5000"/>
                      <a:lumOff val="95000"/>
                    </a:schemeClr>
                  </a:gs>
                  <a:gs pos="38000">
                    <a:srgbClr val="8BC5E9"/>
                  </a:gs>
                  <a:gs pos="69000">
                    <a:srgbClr val="48A4DC"/>
                  </a:gs>
                  <a:gs pos="100000">
                    <a:srgbClr val="2893D3"/>
                  </a:gs>
                </a:gsLst>
                <a:lin ang="5400000" scaled="1"/>
              </a:gradFill>
            </a:ln>
          </p:spPr>
          <p:style>
            <a:lnRef idx="1">
              <a:schemeClr val="accent1"/>
            </a:lnRef>
            <a:fillRef idx="0">
              <a:schemeClr val="accent1"/>
            </a:fillRef>
            <a:effectRef idx="0">
              <a:schemeClr val="accent1"/>
            </a:effectRef>
            <a:fontRef idx="minor">
              <a:schemeClr val="tx1"/>
            </a:fontRef>
          </p:style>
        </p:cxnSp>
        <p:sp>
          <p:nvSpPr>
            <p:cNvPr id="34" name="矩形: 圆角 33">
              <a:extLst>
                <a:ext uri="{FF2B5EF4-FFF2-40B4-BE49-F238E27FC236}">
                  <a16:creationId xmlns:a16="http://schemas.microsoft.com/office/drawing/2014/main" id="{860CA6C9-E241-4D8F-8ABE-6D1FFAF71C89}"/>
                </a:ext>
              </a:extLst>
            </p:cNvPr>
            <p:cNvSpPr/>
            <p:nvPr/>
          </p:nvSpPr>
          <p:spPr>
            <a:xfrm>
              <a:off x="7103312" y="3661802"/>
              <a:ext cx="641130" cy="255243"/>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8</a:t>
              </a:r>
              <a:r>
                <a:rPr lang="zh-CN" altLang="en-US" sz="1600" dirty="0"/>
                <a:t>月</a:t>
              </a:r>
            </a:p>
          </p:txBody>
        </p:sp>
      </p:grpSp>
      <p:grpSp>
        <p:nvGrpSpPr>
          <p:cNvPr id="46" name="组合 45">
            <a:extLst>
              <a:ext uri="{FF2B5EF4-FFF2-40B4-BE49-F238E27FC236}">
                <a16:creationId xmlns:a16="http://schemas.microsoft.com/office/drawing/2014/main" id="{02F39457-21BC-4DE4-AD93-B408E4E919FC}"/>
              </a:ext>
            </a:extLst>
          </p:cNvPr>
          <p:cNvGrpSpPr/>
          <p:nvPr/>
        </p:nvGrpSpPr>
        <p:grpSpPr>
          <a:xfrm>
            <a:off x="8721070" y="4406514"/>
            <a:ext cx="684841" cy="1380744"/>
            <a:chOff x="8721070" y="4406514"/>
            <a:chExt cx="684841" cy="1380744"/>
          </a:xfrm>
        </p:grpSpPr>
        <p:cxnSp>
          <p:nvCxnSpPr>
            <p:cNvPr id="24" name="直接连接符 23">
              <a:extLst>
                <a:ext uri="{FF2B5EF4-FFF2-40B4-BE49-F238E27FC236}">
                  <a16:creationId xmlns:a16="http://schemas.microsoft.com/office/drawing/2014/main" id="{53FD2DE7-354D-42B4-8973-1D5FC062E4BD}"/>
                </a:ext>
              </a:extLst>
            </p:cNvPr>
            <p:cNvCxnSpPr/>
            <p:nvPr/>
          </p:nvCxnSpPr>
          <p:spPr>
            <a:xfrm flipV="1">
              <a:off x="9063491" y="4406514"/>
              <a:ext cx="0" cy="1380744"/>
            </a:xfrm>
            <a:prstGeom prst="line">
              <a:avLst/>
            </a:prstGeom>
            <a:ln w="19050">
              <a:gradFill>
                <a:gsLst>
                  <a:gs pos="0">
                    <a:schemeClr val="accent1">
                      <a:lumMod val="5000"/>
                      <a:lumOff val="95000"/>
                    </a:schemeClr>
                  </a:gs>
                  <a:gs pos="38000">
                    <a:srgbClr val="8BC5E9"/>
                  </a:gs>
                  <a:gs pos="69000">
                    <a:srgbClr val="48A4DC"/>
                  </a:gs>
                  <a:gs pos="100000">
                    <a:srgbClr val="2893D3"/>
                  </a:gs>
                </a:gsLst>
                <a:lin ang="5400000" scaled="1"/>
              </a:gradFill>
            </a:ln>
          </p:spPr>
          <p:style>
            <a:lnRef idx="1">
              <a:schemeClr val="accent1"/>
            </a:lnRef>
            <a:fillRef idx="0">
              <a:schemeClr val="accent1"/>
            </a:fillRef>
            <a:effectRef idx="0">
              <a:schemeClr val="accent1"/>
            </a:effectRef>
            <a:fontRef idx="minor">
              <a:schemeClr val="tx1"/>
            </a:fontRef>
          </p:style>
        </p:cxnSp>
        <p:sp>
          <p:nvSpPr>
            <p:cNvPr id="35" name="矩形: 圆角 34">
              <a:extLst>
                <a:ext uri="{FF2B5EF4-FFF2-40B4-BE49-F238E27FC236}">
                  <a16:creationId xmlns:a16="http://schemas.microsoft.com/office/drawing/2014/main" id="{DB36449C-D3B2-401C-B9DE-C3B29B83C945}"/>
                </a:ext>
              </a:extLst>
            </p:cNvPr>
            <p:cNvSpPr/>
            <p:nvPr/>
          </p:nvSpPr>
          <p:spPr>
            <a:xfrm>
              <a:off x="8721070" y="4790088"/>
              <a:ext cx="684841" cy="268383"/>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10</a:t>
              </a:r>
              <a:r>
                <a:rPr lang="zh-CN" altLang="en-US" sz="1600" dirty="0"/>
                <a:t>月</a:t>
              </a:r>
            </a:p>
          </p:txBody>
        </p:sp>
      </p:grpSp>
      <p:grpSp>
        <p:nvGrpSpPr>
          <p:cNvPr id="47" name="组合 46">
            <a:extLst>
              <a:ext uri="{FF2B5EF4-FFF2-40B4-BE49-F238E27FC236}">
                <a16:creationId xmlns:a16="http://schemas.microsoft.com/office/drawing/2014/main" id="{E9765C69-446C-4334-895E-78D29F521833}"/>
              </a:ext>
            </a:extLst>
          </p:cNvPr>
          <p:cNvGrpSpPr/>
          <p:nvPr/>
        </p:nvGrpSpPr>
        <p:grpSpPr>
          <a:xfrm>
            <a:off x="10355423" y="5058471"/>
            <a:ext cx="716383" cy="1075313"/>
            <a:chOff x="10355423" y="5058471"/>
            <a:chExt cx="716383" cy="1075313"/>
          </a:xfrm>
        </p:grpSpPr>
        <p:cxnSp>
          <p:nvCxnSpPr>
            <p:cNvPr id="25" name="直接连接符 24">
              <a:extLst>
                <a:ext uri="{FF2B5EF4-FFF2-40B4-BE49-F238E27FC236}">
                  <a16:creationId xmlns:a16="http://schemas.microsoft.com/office/drawing/2014/main" id="{87E7824F-9FC2-41C4-A6E0-10E17F5B79EE}"/>
                </a:ext>
              </a:extLst>
            </p:cNvPr>
            <p:cNvCxnSpPr>
              <a:cxnSpLocks/>
            </p:cNvCxnSpPr>
            <p:nvPr/>
          </p:nvCxnSpPr>
          <p:spPr>
            <a:xfrm flipV="1">
              <a:off x="10713615" y="5058471"/>
              <a:ext cx="0" cy="1075313"/>
            </a:xfrm>
            <a:prstGeom prst="line">
              <a:avLst/>
            </a:prstGeom>
            <a:ln w="19050">
              <a:gradFill>
                <a:gsLst>
                  <a:gs pos="0">
                    <a:schemeClr val="accent1">
                      <a:lumMod val="5000"/>
                      <a:lumOff val="95000"/>
                    </a:schemeClr>
                  </a:gs>
                  <a:gs pos="38000">
                    <a:srgbClr val="8BC5E9"/>
                  </a:gs>
                  <a:gs pos="69000">
                    <a:srgbClr val="48A4DC"/>
                  </a:gs>
                  <a:gs pos="100000">
                    <a:srgbClr val="2893D3"/>
                  </a:gs>
                </a:gsLst>
                <a:lin ang="5400000" scaled="1"/>
              </a:gradFill>
            </a:ln>
          </p:spPr>
          <p:style>
            <a:lnRef idx="1">
              <a:schemeClr val="accent1"/>
            </a:lnRef>
            <a:fillRef idx="0">
              <a:schemeClr val="accent1"/>
            </a:fillRef>
            <a:effectRef idx="0">
              <a:schemeClr val="accent1"/>
            </a:effectRef>
            <a:fontRef idx="minor">
              <a:schemeClr val="tx1"/>
            </a:fontRef>
          </p:style>
        </p:cxnSp>
        <p:sp>
          <p:nvSpPr>
            <p:cNvPr id="36" name="矩形: 圆角 35">
              <a:extLst>
                <a:ext uri="{FF2B5EF4-FFF2-40B4-BE49-F238E27FC236}">
                  <a16:creationId xmlns:a16="http://schemas.microsoft.com/office/drawing/2014/main" id="{B13D0666-6657-407A-9232-8669C6567A29}"/>
                </a:ext>
              </a:extLst>
            </p:cNvPr>
            <p:cNvSpPr/>
            <p:nvPr/>
          </p:nvSpPr>
          <p:spPr>
            <a:xfrm>
              <a:off x="10355423" y="5340884"/>
              <a:ext cx="716383" cy="281887"/>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12</a:t>
              </a:r>
              <a:r>
                <a:rPr lang="zh-CN" altLang="en-US" sz="1600" dirty="0"/>
                <a:t>月</a:t>
              </a:r>
            </a:p>
          </p:txBody>
        </p:sp>
      </p:grpSp>
      <p:grpSp>
        <p:nvGrpSpPr>
          <p:cNvPr id="40" name="组合 39">
            <a:extLst>
              <a:ext uri="{FF2B5EF4-FFF2-40B4-BE49-F238E27FC236}">
                <a16:creationId xmlns:a16="http://schemas.microsoft.com/office/drawing/2014/main" id="{A7AAEE43-942E-45B8-AAB1-7C2DB8360604}"/>
              </a:ext>
            </a:extLst>
          </p:cNvPr>
          <p:cNvGrpSpPr/>
          <p:nvPr/>
        </p:nvGrpSpPr>
        <p:grpSpPr>
          <a:xfrm>
            <a:off x="578069" y="2722862"/>
            <a:ext cx="1531842" cy="1439812"/>
            <a:chOff x="308129" y="2495997"/>
            <a:chExt cx="1779781" cy="1439812"/>
          </a:xfrm>
        </p:grpSpPr>
        <p:sp>
          <p:nvSpPr>
            <p:cNvPr id="37" name="文本框 36">
              <a:extLst>
                <a:ext uri="{FF2B5EF4-FFF2-40B4-BE49-F238E27FC236}">
                  <a16:creationId xmlns:a16="http://schemas.microsoft.com/office/drawing/2014/main" id="{553772E8-8C7A-4FD2-8878-0BBF43BB6708}"/>
                </a:ext>
              </a:extLst>
            </p:cNvPr>
            <p:cNvSpPr txBox="1"/>
            <p:nvPr/>
          </p:nvSpPr>
          <p:spPr>
            <a:xfrm>
              <a:off x="308129" y="2495997"/>
              <a:ext cx="1779781" cy="400110"/>
            </a:xfrm>
            <a:prstGeom prst="rect">
              <a:avLst/>
            </a:prstGeom>
            <a:noFill/>
          </p:spPr>
          <p:txBody>
            <a:bodyPr wrap="square" rtlCol="0">
              <a:spAutoFit/>
            </a:bodyPr>
            <a:lstStyle/>
            <a:p>
              <a:r>
                <a:rPr lang="zh-CN" altLang="en-US" sz="2000" b="1" dirty="0">
                  <a:solidFill>
                    <a:schemeClr val="tx1">
                      <a:alpha val="77000"/>
                    </a:schemeClr>
                  </a:solidFill>
                </a:rPr>
                <a:t>大事记</a:t>
              </a:r>
            </a:p>
          </p:txBody>
        </p:sp>
        <p:sp>
          <p:nvSpPr>
            <p:cNvPr id="39" name="文本框 38">
              <a:extLst>
                <a:ext uri="{FF2B5EF4-FFF2-40B4-BE49-F238E27FC236}">
                  <a16:creationId xmlns:a16="http://schemas.microsoft.com/office/drawing/2014/main" id="{A1DAA095-D50D-468D-9998-971C99D4B134}"/>
                </a:ext>
              </a:extLst>
            </p:cNvPr>
            <p:cNvSpPr txBox="1"/>
            <p:nvPr/>
          </p:nvSpPr>
          <p:spPr>
            <a:xfrm>
              <a:off x="308129" y="3104812"/>
              <a:ext cx="1648444" cy="830997"/>
            </a:xfrm>
            <a:prstGeom prst="rect">
              <a:avLst/>
            </a:prstGeom>
            <a:noFill/>
          </p:spPr>
          <p:txBody>
            <a:bodyPr wrap="square" rtlCol="0">
              <a:spAutoFit/>
            </a:bodyPr>
            <a:lstStyle/>
            <a:p>
              <a:r>
                <a:rPr lang="zh-CN" altLang="en-US" sz="1600" dirty="0">
                  <a:solidFill>
                    <a:schemeClr val="tx1">
                      <a:alpha val="80000"/>
                    </a:schemeClr>
                  </a:solidFill>
                </a:rPr>
                <a:t>请输入文字请输入文字请输入文字</a:t>
              </a:r>
            </a:p>
          </p:txBody>
        </p:sp>
      </p:grpSp>
      <p:grpSp>
        <p:nvGrpSpPr>
          <p:cNvPr id="48" name="组合 47">
            <a:extLst>
              <a:ext uri="{FF2B5EF4-FFF2-40B4-BE49-F238E27FC236}">
                <a16:creationId xmlns:a16="http://schemas.microsoft.com/office/drawing/2014/main" id="{5BFB9914-E716-4428-A8C7-FD8B4AFF3093}"/>
              </a:ext>
            </a:extLst>
          </p:cNvPr>
          <p:cNvGrpSpPr/>
          <p:nvPr/>
        </p:nvGrpSpPr>
        <p:grpSpPr>
          <a:xfrm>
            <a:off x="2433982" y="2065677"/>
            <a:ext cx="1531842" cy="1439812"/>
            <a:chOff x="308129" y="2495997"/>
            <a:chExt cx="1779781" cy="1439812"/>
          </a:xfrm>
        </p:grpSpPr>
        <p:sp>
          <p:nvSpPr>
            <p:cNvPr id="49" name="文本框 48">
              <a:extLst>
                <a:ext uri="{FF2B5EF4-FFF2-40B4-BE49-F238E27FC236}">
                  <a16:creationId xmlns:a16="http://schemas.microsoft.com/office/drawing/2014/main" id="{40402ECC-3AD1-479F-A99E-265637C69505}"/>
                </a:ext>
              </a:extLst>
            </p:cNvPr>
            <p:cNvSpPr txBox="1"/>
            <p:nvPr/>
          </p:nvSpPr>
          <p:spPr>
            <a:xfrm>
              <a:off x="308129" y="2495997"/>
              <a:ext cx="1779781" cy="400110"/>
            </a:xfrm>
            <a:prstGeom prst="rect">
              <a:avLst/>
            </a:prstGeom>
            <a:noFill/>
          </p:spPr>
          <p:txBody>
            <a:bodyPr wrap="square" rtlCol="0">
              <a:spAutoFit/>
            </a:bodyPr>
            <a:lstStyle/>
            <a:p>
              <a:r>
                <a:rPr lang="zh-CN" altLang="en-US" sz="2000" b="1" dirty="0">
                  <a:solidFill>
                    <a:schemeClr val="tx1">
                      <a:alpha val="77000"/>
                    </a:schemeClr>
                  </a:solidFill>
                </a:rPr>
                <a:t>大事记</a:t>
              </a:r>
            </a:p>
          </p:txBody>
        </p:sp>
        <p:sp>
          <p:nvSpPr>
            <p:cNvPr id="50" name="文本框 49">
              <a:extLst>
                <a:ext uri="{FF2B5EF4-FFF2-40B4-BE49-F238E27FC236}">
                  <a16:creationId xmlns:a16="http://schemas.microsoft.com/office/drawing/2014/main" id="{667E33EA-DD99-47FC-A277-2BC239A97B2D}"/>
                </a:ext>
              </a:extLst>
            </p:cNvPr>
            <p:cNvSpPr txBox="1"/>
            <p:nvPr/>
          </p:nvSpPr>
          <p:spPr>
            <a:xfrm>
              <a:off x="308129" y="3104812"/>
              <a:ext cx="1648444" cy="830997"/>
            </a:xfrm>
            <a:prstGeom prst="rect">
              <a:avLst/>
            </a:prstGeom>
            <a:noFill/>
          </p:spPr>
          <p:txBody>
            <a:bodyPr wrap="square" rtlCol="0">
              <a:spAutoFit/>
            </a:bodyPr>
            <a:lstStyle/>
            <a:p>
              <a:r>
                <a:rPr lang="zh-CN" altLang="en-US" sz="1600" dirty="0">
                  <a:solidFill>
                    <a:schemeClr val="tx1">
                      <a:alpha val="80000"/>
                    </a:schemeClr>
                  </a:solidFill>
                </a:rPr>
                <a:t>请输入文字请输入文字请输入文字</a:t>
              </a:r>
            </a:p>
          </p:txBody>
        </p:sp>
      </p:grpSp>
      <p:grpSp>
        <p:nvGrpSpPr>
          <p:cNvPr id="51" name="组合 50">
            <a:extLst>
              <a:ext uri="{FF2B5EF4-FFF2-40B4-BE49-F238E27FC236}">
                <a16:creationId xmlns:a16="http://schemas.microsoft.com/office/drawing/2014/main" id="{B0352B87-8EFC-4DCF-AC68-730901D6CE02}"/>
              </a:ext>
            </a:extLst>
          </p:cNvPr>
          <p:cNvGrpSpPr/>
          <p:nvPr/>
        </p:nvGrpSpPr>
        <p:grpSpPr>
          <a:xfrm>
            <a:off x="4313356" y="819181"/>
            <a:ext cx="1531842" cy="1439812"/>
            <a:chOff x="308129" y="2495997"/>
            <a:chExt cx="1779781" cy="1439812"/>
          </a:xfrm>
        </p:grpSpPr>
        <p:sp>
          <p:nvSpPr>
            <p:cNvPr id="52" name="文本框 51">
              <a:extLst>
                <a:ext uri="{FF2B5EF4-FFF2-40B4-BE49-F238E27FC236}">
                  <a16:creationId xmlns:a16="http://schemas.microsoft.com/office/drawing/2014/main" id="{8332453B-D0F2-46EC-9858-8A566902C8BC}"/>
                </a:ext>
              </a:extLst>
            </p:cNvPr>
            <p:cNvSpPr txBox="1"/>
            <p:nvPr/>
          </p:nvSpPr>
          <p:spPr>
            <a:xfrm>
              <a:off x="308129" y="2495997"/>
              <a:ext cx="1779781" cy="400110"/>
            </a:xfrm>
            <a:prstGeom prst="rect">
              <a:avLst/>
            </a:prstGeom>
            <a:noFill/>
          </p:spPr>
          <p:txBody>
            <a:bodyPr wrap="square" rtlCol="0">
              <a:spAutoFit/>
            </a:bodyPr>
            <a:lstStyle/>
            <a:p>
              <a:r>
                <a:rPr lang="zh-CN" altLang="en-US" sz="2000" b="1" dirty="0">
                  <a:solidFill>
                    <a:schemeClr val="accent1">
                      <a:lumMod val="75000"/>
                      <a:alpha val="77000"/>
                    </a:schemeClr>
                  </a:solidFill>
                </a:rPr>
                <a:t>大事记</a:t>
              </a:r>
            </a:p>
          </p:txBody>
        </p:sp>
        <p:sp>
          <p:nvSpPr>
            <p:cNvPr id="53" name="文本框 52">
              <a:extLst>
                <a:ext uri="{FF2B5EF4-FFF2-40B4-BE49-F238E27FC236}">
                  <a16:creationId xmlns:a16="http://schemas.microsoft.com/office/drawing/2014/main" id="{FEA027EE-7B1F-44D6-9577-0D6C66A94C4F}"/>
                </a:ext>
              </a:extLst>
            </p:cNvPr>
            <p:cNvSpPr txBox="1"/>
            <p:nvPr/>
          </p:nvSpPr>
          <p:spPr>
            <a:xfrm>
              <a:off x="308129" y="3104812"/>
              <a:ext cx="1648444" cy="830997"/>
            </a:xfrm>
            <a:prstGeom prst="rect">
              <a:avLst/>
            </a:prstGeom>
            <a:noFill/>
          </p:spPr>
          <p:txBody>
            <a:bodyPr wrap="square" rtlCol="0">
              <a:spAutoFit/>
            </a:bodyPr>
            <a:lstStyle/>
            <a:p>
              <a:r>
                <a:rPr lang="zh-CN" altLang="en-US" sz="1600" dirty="0">
                  <a:solidFill>
                    <a:schemeClr val="tx1">
                      <a:alpha val="80000"/>
                    </a:schemeClr>
                  </a:solidFill>
                </a:rPr>
                <a:t>请输入文字请输入文字请输入文字</a:t>
              </a:r>
            </a:p>
          </p:txBody>
        </p:sp>
      </p:grpSp>
      <p:grpSp>
        <p:nvGrpSpPr>
          <p:cNvPr id="54" name="组合 53">
            <a:extLst>
              <a:ext uri="{FF2B5EF4-FFF2-40B4-BE49-F238E27FC236}">
                <a16:creationId xmlns:a16="http://schemas.microsoft.com/office/drawing/2014/main" id="{84C1D38A-71ED-4F41-8268-15E71828C905}"/>
              </a:ext>
            </a:extLst>
          </p:cNvPr>
          <p:cNvGrpSpPr/>
          <p:nvPr/>
        </p:nvGrpSpPr>
        <p:grpSpPr>
          <a:xfrm>
            <a:off x="6778489" y="1650178"/>
            <a:ext cx="1531842" cy="1439812"/>
            <a:chOff x="308129" y="2495997"/>
            <a:chExt cx="1779781" cy="1439812"/>
          </a:xfrm>
        </p:grpSpPr>
        <p:sp>
          <p:nvSpPr>
            <p:cNvPr id="55" name="文本框 54">
              <a:extLst>
                <a:ext uri="{FF2B5EF4-FFF2-40B4-BE49-F238E27FC236}">
                  <a16:creationId xmlns:a16="http://schemas.microsoft.com/office/drawing/2014/main" id="{240E0B98-CCCA-4789-BDFC-C17C3015B595}"/>
                </a:ext>
              </a:extLst>
            </p:cNvPr>
            <p:cNvSpPr txBox="1"/>
            <p:nvPr/>
          </p:nvSpPr>
          <p:spPr>
            <a:xfrm>
              <a:off x="308129" y="2495997"/>
              <a:ext cx="1779781" cy="400110"/>
            </a:xfrm>
            <a:prstGeom prst="rect">
              <a:avLst/>
            </a:prstGeom>
            <a:noFill/>
          </p:spPr>
          <p:txBody>
            <a:bodyPr wrap="square" rtlCol="0">
              <a:spAutoFit/>
            </a:bodyPr>
            <a:lstStyle/>
            <a:p>
              <a:r>
                <a:rPr lang="zh-CN" altLang="en-US" sz="2000" b="1" dirty="0">
                  <a:solidFill>
                    <a:schemeClr val="tx1">
                      <a:alpha val="77000"/>
                    </a:schemeClr>
                  </a:solidFill>
                </a:rPr>
                <a:t>大事记</a:t>
              </a:r>
            </a:p>
          </p:txBody>
        </p:sp>
        <p:sp>
          <p:nvSpPr>
            <p:cNvPr id="56" name="文本框 55">
              <a:extLst>
                <a:ext uri="{FF2B5EF4-FFF2-40B4-BE49-F238E27FC236}">
                  <a16:creationId xmlns:a16="http://schemas.microsoft.com/office/drawing/2014/main" id="{DE16026D-4CDA-4774-959A-1ED1A00A599E}"/>
                </a:ext>
              </a:extLst>
            </p:cNvPr>
            <p:cNvSpPr txBox="1"/>
            <p:nvPr/>
          </p:nvSpPr>
          <p:spPr>
            <a:xfrm>
              <a:off x="308129" y="3104812"/>
              <a:ext cx="1648444" cy="830997"/>
            </a:xfrm>
            <a:prstGeom prst="rect">
              <a:avLst/>
            </a:prstGeom>
            <a:noFill/>
          </p:spPr>
          <p:txBody>
            <a:bodyPr wrap="square" rtlCol="0">
              <a:spAutoFit/>
            </a:bodyPr>
            <a:lstStyle/>
            <a:p>
              <a:r>
                <a:rPr lang="zh-CN" altLang="en-US" sz="1600" dirty="0">
                  <a:solidFill>
                    <a:schemeClr val="tx1">
                      <a:alpha val="80000"/>
                    </a:schemeClr>
                  </a:solidFill>
                </a:rPr>
                <a:t>请输入文字请输入文字请输入文字</a:t>
              </a:r>
            </a:p>
          </p:txBody>
        </p:sp>
      </p:grpSp>
      <p:grpSp>
        <p:nvGrpSpPr>
          <p:cNvPr id="57" name="组合 56">
            <a:extLst>
              <a:ext uri="{FF2B5EF4-FFF2-40B4-BE49-F238E27FC236}">
                <a16:creationId xmlns:a16="http://schemas.microsoft.com/office/drawing/2014/main" id="{99F644D3-9290-400F-ABE8-96698E593D68}"/>
              </a:ext>
            </a:extLst>
          </p:cNvPr>
          <p:cNvGrpSpPr/>
          <p:nvPr/>
        </p:nvGrpSpPr>
        <p:grpSpPr>
          <a:xfrm>
            <a:off x="8517855" y="2785583"/>
            <a:ext cx="1531842" cy="1439812"/>
            <a:chOff x="308129" y="2495997"/>
            <a:chExt cx="1779781" cy="1439812"/>
          </a:xfrm>
        </p:grpSpPr>
        <p:sp>
          <p:nvSpPr>
            <p:cNvPr id="58" name="文本框 57">
              <a:extLst>
                <a:ext uri="{FF2B5EF4-FFF2-40B4-BE49-F238E27FC236}">
                  <a16:creationId xmlns:a16="http://schemas.microsoft.com/office/drawing/2014/main" id="{C45298D5-B3F3-4E92-B1B3-C24AA8F007EF}"/>
                </a:ext>
              </a:extLst>
            </p:cNvPr>
            <p:cNvSpPr txBox="1"/>
            <p:nvPr/>
          </p:nvSpPr>
          <p:spPr>
            <a:xfrm>
              <a:off x="308129" y="2495997"/>
              <a:ext cx="1779781" cy="400110"/>
            </a:xfrm>
            <a:prstGeom prst="rect">
              <a:avLst/>
            </a:prstGeom>
            <a:noFill/>
          </p:spPr>
          <p:txBody>
            <a:bodyPr wrap="square" rtlCol="0">
              <a:spAutoFit/>
            </a:bodyPr>
            <a:lstStyle/>
            <a:p>
              <a:r>
                <a:rPr lang="zh-CN" altLang="en-US" sz="2000" b="1" dirty="0">
                  <a:solidFill>
                    <a:schemeClr val="tx1">
                      <a:alpha val="77000"/>
                    </a:schemeClr>
                  </a:solidFill>
                </a:rPr>
                <a:t>大事记</a:t>
              </a:r>
            </a:p>
          </p:txBody>
        </p:sp>
        <p:sp>
          <p:nvSpPr>
            <p:cNvPr id="59" name="文本框 58">
              <a:extLst>
                <a:ext uri="{FF2B5EF4-FFF2-40B4-BE49-F238E27FC236}">
                  <a16:creationId xmlns:a16="http://schemas.microsoft.com/office/drawing/2014/main" id="{A2567F99-D760-47CE-8C7B-53019452C24D}"/>
                </a:ext>
              </a:extLst>
            </p:cNvPr>
            <p:cNvSpPr txBox="1"/>
            <p:nvPr/>
          </p:nvSpPr>
          <p:spPr>
            <a:xfrm>
              <a:off x="308129" y="3104812"/>
              <a:ext cx="1648444" cy="830997"/>
            </a:xfrm>
            <a:prstGeom prst="rect">
              <a:avLst/>
            </a:prstGeom>
            <a:noFill/>
          </p:spPr>
          <p:txBody>
            <a:bodyPr wrap="square" rtlCol="0">
              <a:spAutoFit/>
            </a:bodyPr>
            <a:lstStyle/>
            <a:p>
              <a:r>
                <a:rPr lang="zh-CN" altLang="en-US" sz="1600" dirty="0">
                  <a:solidFill>
                    <a:schemeClr val="tx1">
                      <a:alpha val="80000"/>
                    </a:schemeClr>
                  </a:solidFill>
                </a:rPr>
                <a:t>请输入文字请输入文字请输入文字</a:t>
              </a:r>
            </a:p>
          </p:txBody>
        </p:sp>
      </p:grpSp>
      <p:grpSp>
        <p:nvGrpSpPr>
          <p:cNvPr id="60" name="组合 59">
            <a:extLst>
              <a:ext uri="{FF2B5EF4-FFF2-40B4-BE49-F238E27FC236}">
                <a16:creationId xmlns:a16="http://schemas.microsoft.com/office/drawing/2014/main" id="{65FD5CAB-A928-47A3-9A4A-75628F5677B1}"/>
              </a:ext>
            </a:extLst>
          </p:cNvPr>
          <p:cNvGrpSpPr/>
          <p:nvPr/>
        </p:nvGrpSpPr>
        <p:grpSpPr>
          <a:xfrm>
            <a:off x="10245083" y="3531754"/>
            <a:ext cx="1531842" cy="1439812"/>
            <a:chOff x="308129" y="2495997"/>
            <a:chExt cx="1779781" cy="1439812"/>
          </a:xfrm>
        </p:grpSpPr>
        <p:sp>
          <p:nvSpPr>
            <p:cNvPr id="61" name="文本框 60">
              <a:extLst>
                <a:ext uri="{FF2B5EF4-FFF2-40B4-BE49-F238E27FC236}">
                  <a16:creationId xmlns:a16="http://schemas.microsoft.com/office/drawing/2014/main" id="{21880FAE-6275-4C56-A654-420263D53EF6}"/>
                </a:ext>
              </a:extLst>
            </p:cNvPr>
            <p:cNvSpPr txBox="1"/>
            <p:nvPr/>
          </p:nvSpPr>
          <p:spPr>
            <a:xfrm>
              <a:off x="308129" y="2495997"/>
              <a:ext cx="1779781" cy="400110"/>
            </a:xfrm>
            <a:prstGeom prst="rect">
              <a:avLst/>
            </a:prstGeom>
            <a:noFill/>
          </p:spPr>
          <p:txBody>
            <a:bodyPr wrap="square" rtlCol="0">
              <a:spAutoFit/>
            </a:bodyPr>
            <a:lstStyle/>
            <a:p>
              <a:r>
                <a:rPr lang="zh-CN" altLang="en-US" sz="2000" b="1" dirty="0">
                  <a:solidFill>
                    <a:schemeClr val="tx1">
                      <a:alpha val="77000"/>
                    </a:schemeClr>
                  </a:solidFill>
                </a:rPr>
                <a:t>大事记</a:t>
              </a:r>
            </a:p>
          </p:txBody>
        </p:sp>
        <p:sp>
          <p:nvSpPr>
            <p:cNvPr id="62" name="文本框 61">
              <a:extLst>
                <a:ext uri="{FF2B5EF4-FFF2-40B4-BE49-F238E27FC236}">
                  <a16:creationId xmlns:a16="http://schemas.microsoft.com/office/drawing/2014/main" id="{9659BB54-939F-4B91-B2EC-81A110C32AD1}"/>
                </a:ext>
              </a:extLst>
            </p:cNvPr>
            <p:cNvSpPr txBox="1"/>
            <p:nvPr/>
          </p:nvSpPr>
          <p:spPr>
            <a:xfrm>
              <a:off x="308129" y="3104812"/>
              <a:ext cx="1648444" cy="830997"/>
            </a:xfrm>
            <a:prstGeom prst="rect">
              <a:avLst/>
            </a:prstGeom>
            <a:noFill/>
          </p:spPr>
          <p:txBody>
            <a:bodyPr wrap="square" rtlCol="0">
              <a:spAutoFit/>
            </a:bodyPr>
            <a:lstStyle/>
            <a:p>
              <a:r>
                <a:rPr lang="zh-CN" altLang="en-US" sz="1600" dirty="0">
                  <a:solidFill>
                    <a:schemeClr val="tx1">
                      <a:alpha val="80000"/>
                    </a:schemeClr>
                  </a:solidFill>
                </a:rPr>
                <a:t>请输入文字请输入文字请输入文字</a:t>
              </a:r>
            </a:p>
          </p:txBody>
        </p:sp>
      </p:grpSp>
    </p:spTree>
    <p:extLst>
      <p:ext uri="{BB962C8B-B14F-4D97-AF65-F5344CB8AC3E}">
        <p14:creationId xmlns:p14="http://schemas.microsoft.com/office/powerpoint/2010/main" val="262364165"/>
      </p:ext>
    </p:extLst>
  </p:cSld>
  <p:clrMapOvr>
    <a:masterClrMapping/>
  </p:clrMapOvr>
  <mc:AlternateContent xmlns:mc="http://schemas.openxmlformats.org/markup-compatibility/2006" xmlns:p14="http://schemas.microsoft.com/office/powerpoint/2010/main">
    <mc:Choice Requires="p14">
      <p:transition spd="slow" p14:dur="1250">
        <p:pull dir="r"/>
      </p:transition>
    </mc:Choice>
    <mc:Fallback xmlns="">
      <p:transition spd="slow">
        <p:pull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down)">
                                      <p:cBhvr>
                                        <p:cTn id="11" dur="500"/>
                                        <p:tgtEl>
                                          <p:spTgt spid="4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down)">
                                      <p:cBhvr>
                                        <p:cTn id="15" dur="500"/>
                                        <p:tgtEl>
                                          <p:spTgt spid="4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wipe(down)">
                                      <p:cBhvr>
                                        <p:cTn id="20" dur="500"/>
                                        <p:tgtEl>
                                          <p:spTgt spid="43"/>
                                        </p:tgtEl>
                                      </p:cBhvr>
                                    </p:animEffect>
                                  </p:childTnLst>
                                </p:cTn>
                              </p:par>
                            </p:childTnLst>
                          </p:cTn>
                        </p:par>
                        <p:par>
                          <p:cTn id="21" fill="hold">
                            <p:stCondLst>
                              <p:cond delay="500"/>
                            </p:stCondLst>
                            <p:childTnLst>
                              <p:par>
                                <p:cTn id="22" presetID="22" presetClass="entr" presetSubtype="4"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wipe(down)">
                                      <p:cBhvr>
                                        <p:cTn id="24" dur="500"/>
                                        <p:tgtEl>
                                          <p:spTgt spid="4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wipe(down)">
                                      <p:cBhvr>
                                        <p:cTn id="29" dur="500"/>
                                        <p:tgtEl>
                                          <p:spTgt spid="44"/>
                                        </p:tgtEl>
                                      </p:cBhvr>
                                    </p:animEffect>
                                  </p:childTnLst>
                                </p:cTn>
                              </p:par>
                            </p:childTnLst>
                          </p:cTn>
                        </p:par>
                        <p:par>
                          <p:cTn id="30" fill="hold">
                            <p:stCondLst>
                              <p:cond delay="500"/>
                            </p:stCondLst>
                            <p:childTnLst>
                              <p:par>
                                <p:cTn id="31" presetID="22" presetClass="entr" presetSubtype="4" fill="hold" nodeType="after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wipe(down)">
                                      <p:cBhvr>
                                        <p:cTn id="33" dur="500"/>
                                        <p:tgtEl>
                                          <p:spTgt spid="51"/>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wipe(down)">
                                      <p:cBhvr>
                                        <p:cTn id="38" dur="500"/>
                                        <p:tgtEl>
                                          <p:spTgt spid="45"/>
                                        </p:tgtEl>
                                      </p:cBhvr>
                                    </p:animEffect>
                                  </p:childTnLst>
                                </p:cTn>
                              </p:par>
                            </p:childTnLst>
                          </p:cTn>
                        </p:par>
                        <p:par>
                          <p:cTn id="39" fill="hold">
                            <p:stCondLst>
                              <p:cond delay="500"/>
                            </p:stCondLst>
                            <p:childTnLst>
                              <p:par>
                                <p:cTn id="40" presetID="22" presetClass="entr" presetSubtype="4" fill="hold"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wipe(down)">
                                      <p:cBhvr>
                                        <p:cTn id="42" dur="500"/>
                                        <p:tgtEl>
                                          <p:spTgt spid="5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wipe(down)">
                                      <p:cBhvr>
                                        <p:cTn id="47" dur="500"/>
                                        <p:tgtEl>
                                          <p:spTgt spid="46"/>
                                        </p:tgtEl>
                                      </p:cBhvr>
                                    </p:animEffect>
                                  </p:childTnLst>
                                </p:cTn>
                              </p:par>
                            </p:childTnLst>
                          </p:cTn>
                        </p:par>
                        <p:par>
                          <p:cTn id="48" fill="hold">
                            <p:stCondLst>
                              <p:cond delay="500"/>
                            </p:stCondLst>
                            <p:childTnLst>
                              <p:par>
                                <p:cTn id="49" presetID="22" presetClass="entr" presetSubtype="4" fill="hold" nodeType="after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wipe(down)">
                                      <p:cBhvr>
                                        <p:cTn id="51" dur="500"/>
                                        <p:tgtEl>
                                          <p:spTgt spid="57"/>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down)">
                                      <p:cBhvr>
                                        <p:cTn id="56" dur="500"/>
                                        <p:tgtEl>
                                          <p:spTgt spid="47"/>
                                        </p:tgtEl>
                                      </p:cBhvr>
                                    </p:animEffect>
                                  </p:childTnLst>
                                </p:cTn>
                              </p:par>
                            </p:childTnLst>
                          </p:cTn>
                        </p:par>
                        <p:par>
                          <p:cTn id="57" fill="hold">
                            <p:stCondLst>
                              <p:cond delay="500"/>
                            </p:stCondLst>
                            <p:childTnLst>
                              <p:par>
                                <p:cTn id="58" presetID="22" presetClass="entr" presetSubtype="4" fill="hold" nodeType="after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wipe(down)">
                                      <p:cBhvr>
                                        <p:cTn id="60"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F650C5EA-6BE6-4B78-AECE-99268C13922F}"/>
              </a:ext>
            </a:extLst>
          </p:cNvPr>
          <p:cNvGrpSpPr/>
          <p:nvPr/>
        </p:nvGrpSpPr>
        <p:grpSpPr>
          <a:xfrm>
            <a:off x="245065" y="174685"/>
            <a:ext cx="1899046" cy="403384"/>
            <a:chOff x="245065" y="174685"/>
            <a:chExt cx="1899046" cy="403384"/>
          </a:xfrm>
        </p:grpSpPr>
        <p:sp>
          <p:nvSpPr>
            <p:cNvPr id="5" name="矩形 4">
              <a:extLst>
                <a:ext uri="{FF2B5EF4-FFF2-40B4-BE49-F238E27FC236}">
                  <a16:creationId xmlns:a16="http://schemas.microsoft.com/office/drawing/2014/main" id="{851B00AC-1797-45D2-9887-452E3A534A4F}"/>
                </a:ext>
              </a:extLst>
            </p:cNvPr>
            <p:cNvSpPr/>
            <p:nvPr/>
          </p:nvSpPr>
          <p:spPr>
            <a:xfrm>
              <a:off x="245065" y="174685"/>
              <a:ext cx="185860" cy="403384"/>
            </a:xfrm>
            <a:prstGeom prst="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B7228FF6-F735-442C-BBFB-680EF4FDC99D}"/>
                </a:ext>
              </a:extLst>
            </p:cNvPr>
            <p:cNvSpPr/>
            <p:nvPr/>
          </p:nvSpPr>
          <p:spPr>
            <a:xfrm>
              <a:off x="523589" y="174685"/>
              <a:ext cx="54480" cy="403384"/>
            </a:xfrm>
            <a:prstGeom prst="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157D4766-9D25-4C9D-B53E-5F60A5B8AB7D}"/>
                </a:ext>
              </a:extLst>
            </p:cNvPr>
            <p:cNvSpPr txBox="1"/>
            <p:nvPr/>
          </p:nvSpPr>
          <p:spPr>
            <a:xfrm>
              <a:off x="578069" y="191711"/>
              <a:ext cx="1566042" cy="369332"/>
            </a:xfrm>
            <a:prstGeom prst="rect">
              <a:avLst/>
            </a:prstGeom>
            <a:noFill/>
          </p:spPr>
          <p:txBody>
            <a:bodyPr wrap="square" rtlCol="0">
              <a:spAutoFit/>
            </a:bodyPr>
            <a:lstStyle/>
            <a:p>
              <a:r>
                <a:rPr lang="zh-CN" altLang="en-US" dirty="0">
                  <a:solidFill>
                    <a:schemeClr val="tx1">
                      <a:alpha val="65000"/>
                    </a:schemeClr>
                  </a:solidFill>
                </a:rPr>
                <a:t>目标达成概述</a:t>
              </a:r>
            </a:p>
          </p:txBody>
        </p:sp>
      </p:grpSp>
      <p:graphicFrame>
        <p:nvGraphicFramePr>
          <p:cNvPr id="10" name="图表 9">
            <a:extLst>
              <a:ext uri="{FF2B5EF4-FFF2-40B4-BE49-F238E27FC236}">
                <a16:creationId xmlns:a16="http://schemas.microsoft.com/office/drawing/2014/main" id="{AFD734E0-E600-4EE6-B2BB-CAF18565B545}"/>
              </a:ext>
            </a:extLst>
          </p:cNvPr>
          <p:cNvGraphicFramePr/>
          <p:nvPr>
            <p:extLst>
              <p:ext uri="{D42A27DB-BD31-4B8C-83A1-F6EECF244321}">
                <p14:modId xmlns:p14="http://schemas.microsoft.com/office/powerpoint/2010/main" val="4250133431"/>
              </p:ext>
            </p:extLst>
          </p:nvPr>
        </p:nvGraphicFramePr>
        <p:xfrm>
          <a:off x="2032000" y="719666"/>
          <a:ext cx="8128000" cy="5418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516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F650C5EA-6BE6-4B78-AECE-99268C13922F}"/>
              </a:ext>
            </a:extLst>
          </p:cNvPr>
          <p:cNvGrpSpPr/>
          <p:nvPr/>
        </p:nvGrpSpPr>
        <p:grpSpPr>
          <a:xfrm>
            <a:off x="245065" y="174685"/>
            <a:ext cx="1899046" cy="403384"/>
            <a:chOff x="245065" y="174685"/>
            <a:chExt cx="1899046" cy="403384"/>
          </a:xfrm>
        </p:grpSpPr>
        <p:sp>
          <p:nvSpPr>
            <p:cNvPr id="5" name="矩形 4">
              <a:extLst>
                <a:ext uri="{FF2B5EF4-FFF2-40B4-BE49-F238E27FC236}">
                  <a16:creationId xmlns:a16="http://schemas.microsoft.com/office/drawing/2014/main" id="{851B00AC-1797-45D2-9887-452E3A534A4F}"/>
                </a:ext>
              </a:extLst>
            </p:cNvPr>
            <p:cNvSpPr/>
            <p:nvPr/>
          </p:nvSpPr>
          <p:spPr>
            <a:xfrm>
              <a:off x="245065" y="174685"/>
              <a:ext cx="185860" cy="403384"/>
            </a:xfrm>
            <a:prstGeom prst="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B7228FF6-F735-442C-BBFB-680EF4FDC99D}"/>
                </a:ext>
              </a:extLst>
            </p:cNvPr>
            <p:cNvSpPr/>
            <p:nvPr/>
          </p:nvSpPr>
          <p:spPr>
            <a:xfrm>
              <a:off x="523589" y="174685"/>
              <a:ext cx="54480" cy="403384"/>
            </a:xfrm>
            <a:prstGeom prst="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157D4766-9D25-4C9D-B53E-5F60A5B8AB7D}"/>
                </a:ext>
              </a:extLst>
            </p:cNvPr>
            <p:cNvSpPr txBox="1"/>
            <p:nvPr/>
          </p:nvSpPr>
          <p:spPr>
            <a:xfrm>
              <a:off x="578069" y="191711"/>
              <a:ext cx="1566042" cy="369332"/>
            </a:xfrm>
            <a:prstGeom prst="rect">
              <a:avLst/>
            </a:prstGeom>
            <a:noFill/>
          </p:spPr>
          <p:txBody>
            <a:bodyPr wrap="square" rtlCol="0">
              <a:spAutoFit/>
            </a:bodyPr>
            <a:lstStyle/>
            <a:p>
              <a:r>
                <a:rPr lang="zh-CN" altLang="en-US" dirty="0">
                  <a:solidFill>
                    <a:schemeClr val="tx1">
                      <a:alpha val="65000"/>
                    </a:schemeClr>
                  </a:solidFill>
                </a:rPr>
                <a:t>目标达成概述</a:t>
              </a:r>
            </a:p>
          </p:txBody>
        </p:sp>
      </p:grpSp>
      <p:graphicFrame>
        <p:nvGraphicFramePr>
          <p:cNvPr id="10" name="图表 9">
            <a:extLst>
              <a:ext uri="{FF2B5EF4-FFF2-40B4-BE49-F238E27FC236}">
                <a16:creationId xmlns:a16="http://schemas.microsoft.com/office/drawing/2014/main" id="{AFD734E0-E600-4EE6-B2BB-CAF18565B545}"/>
              </a:ext>
            </a:extLst>
          </p:cNvPr>
          <p:cNvGraphicFramePr/>
          <p:nvPr>
            <p:extLst>
              <p:ext uri="{D42A27DB-BD31-4B8C-83A1-F6EECF244321}">
                <p14:modId xmlns:p14="http://schemas.microsoft.com/office/powerpoint/2010/main" val="2524719617"/>
              </p:ext>
            </p:extLst>
          </p:nvPr>
        </p:nvGraphicFramePr>
        <p:xfrm>
          <a:off x="-385556" y="1465900"/>
          <a:ext cx="4442549" cy="3946928"/>
        </p:xfrm>
        <a:graphic>
          <a:graphicData uri="http://schemas.openxmlformats.org/drawingml/2006/chart">
            <c:chart xmlns:c="http://schemas.openxmlformats.org/drawingml/2006/chart" xmlns:r="http://schemas.openxmlformats.org/officeDocument/2006/relationships" r:id="rId2"/>
          </a:graphicData>
        </a:graphic>
      </p:graphicFrame>
      <p:grpSp>
        <p:nvGrpSpPr>
          <p:cNvPr id="23" name="组合 22">
            <a:extLst>
              <a:ext uri="{FF2B5EF4-FFF2-40B4-BE49-F238E27FC236}">
                <a16:creationId xmlns:a16="http://schemas.microsoft.com/office/drawing/2014/main" id="{DA7578DE-5A60-4EFB-9E6D-4F276210D5CA}"/>
              </a:ext>
            </a:extLst>
          </p:cNvPr>
          <p:cNvGrpSpPr/>
          <p:nvPr/>
        </p:nvGrpSpPr>
        <p:grpSpPr>
          <a:xfrm>
            <a:off x="6248399" y="1465900"/>
            <a:ext cx="5018690" cy="3874490"/>
            <a:chOff x="6248399" y="1465900"/>
            <a:chExt cx="5018690" cy="3874490"/>
          </a:xfrm>
        </p:grpSpPr>
        <p:grpSp>
          <p:nvGrpSpPr>
            <p:cNvPr id="9" name="组合 8">
              <a:extLst>
                <a:ext uri="{FF2B5EF4-FFF2-40B4-BE49-F238E27FC236}">
                  <a16:creationId xmlns:a16="http://schemas.microsoft.com/office/drawing/2014/main" id="{207DF565-8FC7-409B-B756-192A74610A10}"/>
                </a:ext>
              </a:extLst>
            </p:cNvPr>
            <p:cNvGrpSpPr/>
            <p:nvPr/>
          </p:nvGrpSpPr>
          <p:grpSpPr>
            <a:xfrm>
              <a:off x="6248399" y="1465900"/>
              <a:ext cx="5018690" cy="3874490"/>
              <a:chOff x="6248399" y="1465900"/>
              <a:chExt cx="5018690" cy="3874490"/>
            </a:xfrm>
          </p:grpSpPr>
          <p:grpSp>
            <p:nvGrpSpPr>
              <p:cNvPr id="8" name="组合 7">
                <a:extLst>
                  <a:ext uri="{FF2B5EF4-FFF2-40B4-BE49-F238E27FC236}">
                    <a16:creationId xmlns:a16="http://schemas.microsoft.com/office/drawing/2014/main" id="{E09B4DCF-FB10-4219-943A-C71F88196A39}"/>
                  </a:ext>
                </a:extLst>
              </p:cNvPr>
              <p:cNvGrpSpPr/>
              <p:nvPr/>
            </p:nvGrpSpPr>
            <p:grpSpPr>
              <a:xfrm>
                <a:off x="6248399" y="1465900"/>
                <a:ext cx="5018690" cy="892552"/>
                <a:chOff x="6248399" y="1465900"/>
                <a:chExt cx="5018690" cy="892552"/>
              </a:xfrm>
            </p:grpSpPr>
            <p:sp>
              <p:nvSpPr>
                <p:cNvPr id="2" name="矩形: 圆角 1">
                  <a:extLst>
                    <a:ext uri="{FF2B5EF4-FFF2-40B4-BE49-F238E27FC236}">
                      <a16:creationId xmlns:a16="http://schemas.microsoft.com/office/drawing/2014/main" id="{CA627AA2-FF0E-4D29-B939-22E3DE1052F2}"/>
                    </a:ext>
                  </a:extLst>
                </p:cNvPr>
                <p:cNvSpPr/>
                <p:nvPr/>
              </p:nvSpPr>
              <p:spPr>
                <a:xfrm>
                  <a:off x="6248399" y="1560079"/>
                  <a:ext cx="704193" cy="704193"/>
                </a:xfrm>
                <a:prstGeom prst="roundRect">
                  <a:avLst>
                    <a:gd name="adj" fmla="val 33085"/>
                  </a:avLst>
                </a:prstGeom>
                <a:solidFill>
                  <a:srgbClr val="289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文本框 2">
                  <a:extLst>
                    <a:ext uri="{FF2B5EF4-FFF2-40B4-BE49-F238E27FC236}">
                      <a16:creationId xmlns:a16="http://schemas.microsoft.com/office/drawing/2014/main" id="{77D686CD-36A2-445E-9691-AB5613346ED7}"/>
                    </a:ext>
                  </a:extLst>
                </p:cNvPr>
                <p:cNvSpPr txBox="1"/>
                <p:nvPr/>
              </p:nvSpPr>
              <p:spPr>
                <a:xfrm>
                  <a:off x="7346730" y="1465900"/>
                  <a:ext cx="3920359" cy="892552"/>
                </a:xfrm>
                <a:prstGeom prst="rect">
                  <a:avLst/>
                </a:prstGeom>
                <a:noFill/>
              </p:spPr>
              <p:txBody>
                <a:bodyPr wrap="square" rtlCol="0">
                  <a:spAutoFit/>
                </a:bodyPr>
                <a:lstStyle/>
                <a:p>
                  <a:r>
                    <a:rPr lang="zh-CN" altLang="en-US" sz="2000" dirty="0">
                      <a:solidFill>
                        <a:schemeClr val="tx1">
                          <a:alpha val="90000"/>
                        </a:schemeClr>
                      </a:solidFill>
                    </a:rPr>
                    <a:t>已完成</a:t>
                  </a:r>
                  <a:endParaRPr lang="en-US" altLang="zh-CN" sz="2000" dirty="0">
                    <a:solidFill>
                      <a:schemeClr val="tx1">
                        <a:alpha val="90000"/>
                      </a:schemeClr>
                    </a:solidFill>
                  </a:endParaRPr>
                </a:p>
                <a:p>
                  <a:r>
                    <a:rPr lang="zh-CN" altLang="en-US" sz="1600" dirty="0">
                      <a:solidFill>
                        <a:schemeClr val="tx1">
                          <a:alpha val="75000"/>
                        </a:schemeClr>
                      </a:solidFill>
                    </a:rPr>
                    <a:t>请输入内容请输入内容请输入内容请输入内容请输入内容请输入内容请输入内容</a:t>
                  </a:r>
                </a:p>
              </p:txBody>
            </p:sp>
          </p:grpSp>
          <p:grpSp>
            <p:nvGrpSpPr>
              <p:cNvPr id="11" name="组合 10">
                <a:extLst>
                  <a:ext uri="{FF2B5EF4-FFF2-40B4-BE49-F238E27FC236}">
                    <a16:creationId xmlns:a16="http://schemas.microsoft.com/office/drawing/2014/main" id="{B86B96D4-3800-4490-96AB-94C396148F86}"/>
                  </a:ext>
                </a:extLst>
              </p:cNvPr>
              <p:cNvGrpSpPr/>
              <p:nvPr/>
            </p:nvGrpSpPr>
            <p:grpSpPr>
              <a:xfrm>
                <a:off x="6248399" y="2946212"/>
                <a:ext cx="5018690" cy="892552"/>
                <a:chOff x="6248399" y="1465900"/>
                <a:chExt cx="5018690" cy="892552"/>
              </a:xfrm>
            </p:grpSpPr>
            <p:sp>
              <p:nvSpPr>
                <p:cNvPr id="12" name="矩形: 圆角 11">
                  <a:extLst>
                    <a:ext uri="{FF2B5EF4-FFF2-40B4-BE49-F238E27FC236}">
                      <a16:creationId xmlns:a16="http://schemas.microsoft.com/office/drawing/2014/main" id="{4B48A050-D62D-4132-A0AA-6060D7222FA3}"/>
                    </a:ext>
                  </a:extLst>
                </p:cNvPr>
                <p:cNvSpPr/>
                <p:nvPr/>
              </p:nvSpPr>
              <p:spPr>
                <a:xfrm>
                  <a:off x="6248399" y="1560079"/>
                  <a:ext cx="704193" cy="704193"/>
                </a:xfrm>
                <a:prstGeom prst="roundRect">
                  <a:avLst>
                    <a:gd name="adj" fmla="val 33085"/>
                  </a:avLst>
                </a:prstGeom>
                <a:solidFill>
                  <a:srgbClr val="9DC3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文本框 12">
                  <a:extLst>
                    <a:ext uri="{FF2B5EF4-FFF2-40B4-BE49-F238E27FC236}">
                      <a16:creationId xmlns:a16="http://schemas.microsoft.com/office/drawing/2014/main" id="{AFBDF195-8967-4122-8F70-CBD31D706221}"/>
                    </a:ext>
                  </a:extLst>
                </p:cNvPr>
                <p:cNvSpPr txBox="1"/>
                <p:nvPr/>
              </p:nvSpPr>
              <p:spPr>
                <a:xfrm>
                  <a:off x="7346730" y="1465900"/>
                  <a:ext cx="3920359" cy="892552"/>
                </a:xfrm>
                <a:prstGeom prst="rect">
                  <a:avLst/>
                </a:prstGeom>
                <a:noFill/>
              </p:spPr>
              <p:txBody>
                <a:bodyPr wrap="square" rtlCol="0">
                  <a:spAutoFit/>
                </a:bodyPr>
                <a:lstStyle/>
                <a:p>
                  <a:r>
                    <a:rPr lang="zh-CN" altLang="en-US" sz="2000" dirty="0">
                      <a:solidFill>
                        <a:schemeClr val="tx1">
                          <a:alpha val="90000"/>
                        </a:schemeClr>
                      </a:solidFill>
                    </a:rPr>
                    <a:t>未完成</a:t>
                  </a:r>
                  <a:endParaRPr lang="en-US" altLang="zh-CN" sz="2000" dirty="0">
                    <a:solidFill>
                      <a:schemeClr val="tx1">
                        <a:alpha val="90000"/>
                      </a:schemeClr>
                    </a:solidFill>
                  </a:endParaRPr>
                </a:p>
                <a:p>
                  <a:r>
                    <a:rPr lang="zh-CN" altLang="en-US" sz="1600" dirty="0">
                      <a:solidFill>
                        <a:schemeClr val="tx1">
                          <a:alpha val="75000"/>
                        </a:schemeClr>
                      </a:solidFill>
                    </a:rPr>
                    <a:t>请输入内容请输入内容请输入内容请输入内容请输入内容请输入内容请输入内容</a:t>
                  </a:r>
                </a:p>
              </p:txBody>
            </p:sp>
          </p:grpSp>
          <p:grpSp>
            <p:nvGrpSpPr>
              <p:cNvPr id="14" name="组合 13">
                <a:extLst>
                  <a:ext uri="{FF2B5EF4-FFF2-40B4-BE49-F238E27FC236}">
                    <a16:creationId xmlns:a16="http://schemas.microsoft.com/office/drawing/2014/main" id="{F8DA7BC6-2D12-4BEB-98AC-38F8323A8C11}"/>
                  </a:ext>
                </a:extLst>
              </p:cNvPr>
              <p:cNvGrpSpPr/>
              <p:nvPr/>
            </p:nvGrpSpPr>
            <p:grpSpPr>
              <a:xfrm>
                <a:off x="6248399" y="4447838"/>
                <a:ext cx="5018690" cy="892552"/>
                <a:chOff x="6248399" y="1465900"/>
                <a:chExt cx="5018690" cy="892552"/>
              </a:xfrm>
            </p:grpSpPr>
            <p:sp>
              <p:nvSpPr>
                <p:cNvPr id="15" name="矩形: 圆角 14">
                  <a:extLst>
                    <a:ext uri="{FF2B5EF4-FFF2-40B4-BE49-F238E27FC236}">
                      <a16:creationId xmlns:a16="http://schemas.microsoft.com/office/drawing/2014/main" id="{1D31E8E2-DA2D-4124-9B58-34EDC215EC40}"/>
                    </a:ext>
                  </a:extLst>
                </p:cNvPr>
                <p:cNvSpPr/>
                <p:nvPr/>
              </p:nvSpPr>
              <p:spPr>
                <a:xfrm>
                  <a:off x="6248399" y="1560079"/>
                  <a:ext cx="704193" cy="704193"/>
                </a:xfrm>
                <a:prstGeom prst="roundRect">
                  <a:avLst>
                    <a:gd name="adj" fmla="val 33085"/>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文本框 15">
                  <a:extLst>
                    <a:ext uri="{FF2B5EF4-FFF2-40B4-BE49-F238E27FC236}">
                      <a16:creationId xmlns:a16="http://schemas.microsoft.com/office/drawing/2014/main" id="{B68044C4-32D5-4E6B-811C-7AA434ACCE04}"/>
                    </a:ext>
                  </a:extLst>
                </p:cNvPr>
                <p:cNvSpPr txBox="1"/>
                <p:nvPr/>
              </p:nvSpPr>
              <p:spPr>
                <a:xfrm>
                  <a:off x="7346730" y="1465900"/>
                  <a:ext cx="3920359" cy="892552"/>
                </a:xfrm>
                <a:prstGeom prst="rect">
                  <a:avLst/>
                </a:prstGeom>
                <a:noFill/>
              </p:spPr>
              <p:txBody>
                <a:bodyPr wrap="square" rtlCol="0">
                  <a:spAutoFit/>
                </a:bodyPr>
                <a:lstStyle/>
                <a:p>
                  <a:r>
                    <a:rPr lang="zh-CN" altLang="en-US" sz="2000" dirty="0">
                      <a:solidFill>
                        <a:schemeClr val="tx1">
                          <a:alpha val="90000"/>
                        </a:schemeClr>
                      </a:solidFill>
                    </a:rPr>
                    <a:t>执行中</a:t>
                  </a:r>
                  <a:endParaRPr lang="en-US" altLang="zh-CN" sz="2000" dirty="0">
                    <a:solidFill>
                      <a:schemeClr val="tx1">
                        <a:alpha val="90000"/>
                      </a:schemeClr>
                    </a:solidFill>
                  </a:endParaRPr>
                </a:p>
                <a:p>
                  <a:r>
                    <a:rPr lang="zh-CN" altLang="en-US" sz="1600" dirty="0">
                      <a:solidFill>
                        <a:schemeClr val="tx1">
                          <a:alpha val="75000"/>
                        </a:schemeClr>
                      </a:solidFill>
                    </a:rPr>
                    <a:t>请输入内容请输入内容请输入内容请输入内容请输入内容请输入内容请输入内容</a:t>
                  </a:r>
                </a:p>
              </p:txBody>
            </p:sp>
          </p:grpSp>
        </p:grpSp>
        <p:pic>
          <p:nvPicPr>
            <p:cNvPr id="18" name="图片 17" descr="图标&#10;&#10;描述已自动生成">
              <a:extLst>
                <a:ext uri="{FF2B5EF4-FFF2-40B4-BE49-F238E27FC236}">
                  <a16:creationId xmlns:a16="http://schemas.microsoft.com/office/drawing/2014/main" id="{C2B2F354-2A77-4F7C-9D62-993699EC2A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41274" y="1652954"/>
              <a:ext cx="518441" cy="518441"/>
            </a:xfrm>
            <a:prstGeom prst="rect">
              <a:avLst/>
            </a:prstGeom>
          </p:spPr>
        </p:pic>
        <p:pic>
          <p:nvPicPr>
            <p:cNvPr id="20" name="图片 19" descr="图标&#10;&#10;描述已自动生成">
              <a:extLst>
                <a:ext uri="{FF2B5EF4-FFF2-40B4-BE49-F238E27FC236}">
                  <a16:creationId xmlns:a16="http://schemas.microsoft.com/office/drawing/2014/main" id="{9F4BC04B-9896-482C-9072-48978A62E6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7481" y="3171683"/>
              <a:ext cx="446025" cy="441609"/>
            </a:xfrm>
            <a:prstGeom prst="rect">
              <a:avLst/>
            </a:prstGeom>
          </p:spPr>
        </p:pic>
        <p:pic>
          <p:nvPicPr>
            <p:cNvPr id="22" name="图片 21" descr="图标&#10;&#10;描述已自动生成">
              <a:extLst>
                <a:ext uri="{FF2B5EF4-FFF2-40B4-BE49-F238E27FC236}">
                  <a16:creationId xmlns:a16="http://schemas.microsoft.com/office/drawing/2014/main" id="{87760C7C-7D6B-4ED4-AE3D-0D4DFD42EEF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94063" y="4678526"/>
              <a:ext cx="431173" cy="431173"/>
            </a:xfrm>
            <a:prstGeom prst="rect">
              <a:avLst/>
            </a:prstGeom>
          </p:spPr>
        </p:pic>
      </p:grpSp>
    </p:spTree>
    <p:extLst>
      <p:ext uri="{BB962C8B-B14F-4D97-AF65-F5344CB8AC3E}">
        <p14:creationId xmlns:p14="http://schemas.microsoft.com/office/powerpoint/2010/main" val="920082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F650C5EA-6BE6-4B78-AECE-99268C13922F}"/>
              </a:ext>
            </a:extLst>
          </p:cNvPr>
          <p:cNvGrpSpPr/>
          <p:nvPr/>
        </p:nvGrpSpPr>
        <p:grpSpPr>
          <a:xfrm>
            <a:off x="245065" y="174685"/>
            <a:ext cx="1899046" cy="403384"/>
            <a:chOff x="245065" y="174685"/>
            <a:chExt cx="1899046" cy="403384"/>
          </a:xfrm>
        </p:grpSpPr>
        <p:sp>
          <p:nvSpPr>
            <p:cNvPr id="5" name="矩形 4">
              <a:extLst>
                <a:ext uri="{FF2B5EF4-FFF2-40B4-BE49-F238E27FC236}">
                  <a16:creationId xmlns:a16="http://schemas.microsoft.com/office/drawing/2014/main" id="{851B00AC-1797-45D2-9887-452E3A534A4F}"/>
                </a:ext>
              </a:extLst>
            </p:cNvPr>
            <p:cNvSpPr/>
            <p:nvPr/>
          </p:nvSpPr>
          <p:spPr>
            <a:xfrm>
              <a:off x="245065" y="174685"/>
              <a:ext cx="185860" cy="403384"/>
            </a:xfrm>
            <a:prstGeom prst="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B7228FF6-F735-442C-BBFB-680EF4FDC99D}"/>
                </a:ext>
              </a:extLst>
            </p:cNvPr>
            <p:cNvSpPr/>
            <p:nvPr/>
          </p:nvSpPr>
          <p:spPr>
            <a:xfrm>
              <a:off x="523589" y="174685"/>
              <a:ext cx="54480" cy="403384"/>
            </a:xfrm>
            <a:prstGeom prst="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157D4766-9D25-4C9D-B53E-5F60A5B8AB7D}"/>
                </a:ext>
              </a:extLst>
            </p:cNvPr>
            <p:cNvSpPr txBox="1"/>
            <p:nvPr/>
          </p:nvSpPr>
          <p:spPr>
            <a:xfrm>
              <a:off x="578069" y="191711"/>
              <a:ext cx="1566042" cy="369332"/>
            </a:xfrm>
            <a:prstGeom prst="rect">
              <a:avLst/>
            </a:prstGeom>
            <a:noFill/>
          </p:spPr>
          <p:txBody>
            <a:bodyPr wrap="square" rtlCol="0">
              <a:spAutoFit/>
            </a:bodyPr>
            <a:lstStyle/>
            <a:p>
              <a:r>
                <a:rPr lang="zh-CN" altLang="en-US" dirty="0">
                  <a:solidFill>
                    <a:schemeClr val="tx1">
                      <a:alpha val="65000"/>
                    </a:schemeClr>
                  </a:solidFill>
                </a:rPr>
                <a:t>亮点展示</a:t>
              </a:r>
            </a:p>
          </p:txBody>
        </p:sp>
      </p:grpSp>
      <p:grpSp>
        <p:nvGrpSpPr>
          <p:cNvPr id="24" name="组合 23">
            <a:extLst>
              <a:ext uri="{FF2B5EF4-FFF2-40B4-BE49-F238E27FC236}">
                <a16:creationId xmlns:a16="http://schemas.microsoft.com/office/drawing/2014/main" id="{A4A40AD8-1FF0-4E9A-A5FE-2135752C0F86}"/>
              </a:ext>
            </a:extLst>
          </p:cNvPr>
          <p:cNvGrpSpPr/>
          <p:nvPr/>
        </p:nvGrpSpPr>
        <p:grpSpPr>
          <a:xfrm rot="16200000">
            <a:off x="1989926" y="352182"/>
            <a:ext cx="8212148" cy="6153635"/>
            <a:chOff x="2406896" y="561138"/>
            <a:chExt cx="7231062" cy="5418475"/>
          </a:xfrm>
        </p:grpSpPr>
        <p:sp>
          <p:nvSpPr>
            <p:cNvPr id="25" name="任意多边形: 形状 24">
              <a:extLst>
                <a:ext uri="{FF2B5EF4-FFF2-40B4-BE49-F238E27FC236}">
                  <a16:creationId xmlns:a16="http://schemas.microsoft.com/office/drawing/2014/main" id="{6D2BA60D-77B0-4354-B04B-A9426F748711}"/>
                </a:ext>
              </a:extLst>
            </p:cNvPr>
            <p:cNvSpPr/>
            <p:nvPr/>
          </p:nvSpPr>
          <p:spPr>
            <a:xfrm>
              <a:off x="5595795" y="561138"/>
              <a:ext cx="1747506" cy="200862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1">
                <a:lumMod val="60000"/>
                <a:lumOff val="4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94240" tIns="434931" rIns="394240" bIns="434931" numCol="1" spcCol="1270" anchor="ctr" anchorCtr="0">
              <a:noAutofit/>
            </a:bodyPr>
            <a:lstStyle/>
            <a:p>
              <a:pPr marL="0" lvl="0" indent="0" algn="ctr" defTabSz="1422400">
                <a:lnSpc>
                  <a:spcPct val="90000"/>
                </a:lnSpc>
                <a:spcBef>
                  <a:spcPct val="0"/>
                </a:spcBef>
                <a:spcAft>
                  <a:spcPct val="35000"/>
                </a:spcAft>
                <a:buNone/>
              </a:pPr>
              <a:endParaRPr lang="zh-CN" altLang="en-US" sz="3200" kern="1200"/>
            </a:p>
          </p:txBody>
        </p:sp>
        <p:sp>
          <p:nvSpPr>
            <p:cNvPr id="26" name="矩形 25">
              <a:extLst>
                <a:ext uri="{FF2B5EF4-FFF2-40B4-BE49-F238E27FC236}">
                  <a16:creationId xmlns:a16="http://schemas.microsoft.com/office/drawing/2014/main" id="{5DFD83EE-54FA-4B62-B5FD-9916933D6E3B}"/>
                </a:ext>
              </a:extLst>
            </p:cNvPr>
            <p:cNvSpPr/>
            <p:nvPr/>
          </p:nvSpPr>
          <p:spPr>
            <a:xfrm>
              <a:off x="7396329" y="962864"/>
              <a:ext cx="2241629" cy="120517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7" name="任意多边形: 形状 26">
              <a:extLst>
                <a:ext uri="{FF2B5EF4-FFF2-40B4-BE49-F238E27FC236}">
                  <a16:creationId xmlns:a16="http://schemas.microsoft.com/office/drawing/2014/main" id="{51825820-5415-4973-A564-9A55B24E6339}"/>
                </a:ext>
              </a:extLst>
            </p:cNvPr>
            <p:cNvSpPr/>
            <p:nvPr/>
          </p:nvSpPr>
          <p:spPr>
            <a:xfrm>
              <a:off x="3708488" y="561138"/>
              <a:ext cx="1747506" cy="200862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blipFill rotWithShape="0">
              <a:blip r:embed="rId2"/>
              <a:stretch>
                <a:fillRect/>
              </a:stretch>
            </a:blipFill>
            <a:ln>
              <a:noFill/>
            </a:ln>
            <a:effectLst>
              <a:outerShdw blurRad="50800" dist="38100" dir="18900000" algn="bl"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72320" tIns="313011" rIns="272320" bIns="313011" numCol="1" spcCol="1270" anchor="ctr" anchorCtr="0">
              <a:noAutofit/>
            </a:bodyPr>
            <a:lstStyle/>
            <a:p>
              <a:pPr marL="0" lvl="0" indent="0" algn="ctr" defTabSz="1600200">
                <a:lnSpc>
                  <a:spcPct val="90000"/>
                </a:lnSpc>
                <a:spcBef>
                  <a:spcPct val="0"/>
                </a:spcBef>
                <a:spcAft>
                  <a:spcPct val="35000"/>
                </a:spcAft>
                <a:buNone/>
              </a:pPr>
              <a:endParaRPr lang="zh-CN" altLang="en-US" sz="3600" kern="1200"/>
            </a:p>
          </p:txBody>
        </p:sp>
        <p:sp>
          <p:nvSpPr>
            <p:cNvPr id="28" name="任意多边形: 形状 27">
              <a:extLst>
                <a:ext uri="{FF2B5EF4-FFF2-40B4-BE49-F238E27FC236}">
                  <a16:creationId xmlns:a16="http://schemas.microsoft.com/office/drawing/2014/main" id="{B33B8070-2DDA-4CDA-9AFC-5DF415F045F0}"/>
                </a:ext>
              </a:extLst>
            </p:cNvPr>
            <p:cNvSpPr/>
            <p:nvPr/>
          </p:nvSpPr>
          <p:spPr>
            <a:xfrm>
              <a:off x="4648526" y="2266062"/>
              <a:ext cx="1747506" cy="200862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4240" tIns="434931" rIns="394240" bIns="434931" numCol="1" spcCol="1270" anchor="ctr" anchorCtr="0">
              <a:noAutofit/>
            </a:bodyPr>
            <a:lstStyle/>
            <a:p>
              <a:pPr marL="0" lvl="0" indent="0" algn="ctr" defTabSz="1422400">
                <a:lnSpc>
                  <a:spcPct val="90000"/>
                </a:lnSpc>
                <a:spcBef>
                  <a:spcPct val="0"/>
                </a:spcBef>
                <a:spcAft>
                  <a:spcPct val="35000"/>
                </a:spcAft>
                <a:buNone/>
              </a:pPr>
              <a:endParaRPr lang="zh-CN" altLang="en-US" sz="3200" kern="1200"/>
            </a:p>
          </p:txBody>
        </p:sp>
        <p:sp>
          <p:nvSpPr>
            <p:cNvPr id="29" name="矩形 28">
              <a:extLst>
                <a:ext uri="{FF2B5EF4-FFF2-40B4-BE49-F238E27FC236}">
                  <a16:creationId xmlns:a16="http://schemas.microsoft.com/office/drawing/2014/main" id="{FABD7BDB-B1F6-41C8-B483-81009D0FEF13}"/>
                </a:ext>
              </a:extLst>
            </p:cNvPr>
            <p:cNvSpPr/>
            <p:nvPr/>
          </p:nvSpPr>
          <p:spPr>
            <a:xfrm>
              <a:off x="2406896" y="2667787"/>
              <a:ext cx="2169318" cy="120517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30" name="任意多边形: 形状 29">
              <a:extLst>
                <a:ext uri="{FF2B5EF4-FFF2-40B4-BE49-F238E27FC236}">
                  <a16:creationId xmlns:a16="http://schemas.microsoft.com/office/drawing/2014/main" id="{2B776BD4-6EBC-4D9D-AB6E-B761E3346668}"/>
                </a:ext>
              </a:extLst>
            </p:cNvPr>
            <p:cNvSpPr/>
            <p:nvPr/>
          </p:nvSpPr>
          <p:spPr>
            <a:xfrm>
              <a:off x="6535833" y="2266062"/>
              <a:ext cx="1747506" cy="200862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blipFill rotWithShape="0">
              <a:blip r:embed="rId3"/>
              <a:stretch>
                <a:fillRect/>
              </a:stretch>
            </a:blip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72320" tIns="313011" rIns="272320" bIns="313011" numCol="1" spcCol="1270" anchor="ctr" anchorCtr="0">
              <a:noAutofit/>
            </a:bodyPr>
            <a:lstStyle/>
            <a:p>
              <a:pPr marL="0" lvl="0" indent="0" algn="ctr" defTabSz="1600200">
                <a:lnSpc>
                  <a:spcPct val="90000"/>
                </a:lnSpc>
                <a:spcBef>
                  <a:spcPct val="0"/>
                </a:spcBef>
                <a:spcAft>
                  <a:spcPct val="35000"/>
                </a:spcAft>
                <a:buNone/>
              </a:pPr>
              <a:endParaRPr lang="zh-CN" altLang="en-US" sz="3600" kern="1200"/>
            </a:p>
          </p:txBody>
        </p:sp>
        <p:sp>
          <p:nvSpPr>
            <p:cNvPr id="31" name="任意多边形: 形状 30">
              <a:extLst>
                <a:ext uri="{FF2B5EF4-FFF2-40B4-BE49-F238E27FC236}">
                  <a16:creationId xmlns:a16="http://schemas.microsoft.com/office/drawing/2014/main" id="{25307033-5ABD-42C7-8EAE-3C58C89B8B26}"/>
                </a:ext>
              </a:extLst>
            </p:cNvPr>
            <p:cNvSpPr/>
            <p:nvPr/>
          </p:nvSpPr>
          <p:spPr>
            <a:xfrm>
              <a:off x="5595795" y="3970985"/>
              <a:ext cx="1747506" cy="200862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1">
                <a:lumMod val="40000"/>
                <a:lumOff val="6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94240" tIns="434931" rIns="394240" bIns="434931" numCol="1" spcCol="1270" anchor="ctr" anchorCtr="0">
              <a:noAutofit/>
            </a:bodyPr>
            <a:lstStyle/>
            <a:p>
              <a:pPr marL="0" lvl="0" indent="0" algn="ctr" defTabSz="1422400">
                <a:lnSpc>
                  <a:spcPct val="90000"/>
                </a:lnSpc>
                <a:spcBef>
                  <a:spcPct val="0"/>
                </a:spcBef>
                <a:spcAft>
                  <a:spcPct val="35000"/>
                </a:spcAft>
                <a:buNone/>
              </a:pPr>
              <a:endParaRPr lang="zh-CN" altLang="en-US" sz="3200" kern="1200"/>
            </a:p>
          </p:txBody>
        </p:sp>
        <p:sp>
          <p:nvSpPr>
            <p:cNvPr id="32" name="矩形 31">
              <a:extLst>
                <a:ext uri="{FF2B5EF4-FFF2-40B4-BE49-F238E27FC236}">
                  <a16:creationId xmlns:a16="http://schemas.microsoft.com/office/drawing/2014/main" id="{69B47620-210F-484E-AEE5-B67D1C9B33D3}"/>
                </a:ext>
              </a:extLst>
            </p:cNvPr>
            <p:cNvSpPr/>
            <p:nvPr/>
          </p:nvSpPr>
          <p:spPr>
            <a:xfrm>
              <a:off x="7396329" y="4372711"/>
              <a:ext cx="2241629" cy="120517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33" name="任意多边形: 形状 32">
              <a:extLst>
                <a:ext uri="{FF2B5EF4-FFF2-40B4-BE49-F238E27FC236}">
                  <a16:creationId xmlns:a16="http://schemas.microsoft.com/office/drawing/2014/main" id="{9614D4B5-0123-4709-850E-E53713BE0E04}"/>
                </a:ext>
              </a:extLst>
            </p:cNvPr>
            <p:cNvSpPr/>
            <p:nvPr/>
          </p:nvSpPr>
          <p:spPr>
            <a:xfrm>
              <a:off x="3708488" y="3970985"/>
              <a:ext cx="1747506" cy="200862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blipFill rotWithShape="0">
              <a:blip r:embed="rId4"/>
              <a:stretch>
                <a:fillRect/>
              </a:stretch>
            </a:blipFill>
            <a:ln>
              <a:noFill/>
            </a:ln>
            <a:effectLst>
              <a:outerShdw blurRad="50800" dist="38100" dir="13500000" algn="br"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72320" tIns="313011" rIns="272320" bIns="313011" numCol="1" spcCol="1270" anchor="ctr" anchorCtr="0">
              <a:noAutofit/>
            </a:bodyPr>
            <a:lstStyle/>
            <a:p>
              <a:pPr marL="0" lvl="0" indent="0" algn="ctr" defTabSz="1600200">
                <a:lnSpc>
                  <a:spcPct val="90000"/>
                </a:lnSpc>
                <a:spcBef>
                  <a:spcPct val="0"/>
                </a:spcBef>
                <a:spcAft>
                  <a:spcPct val="35000"/>
                </a:spcAft>
                <a:buNone/>
              </a:pPr>
              <a:endParaRPr lang="zh-CN" altLang="en-US" sz="3600" kern="1200"/>
            </a:p>
          </p:txBody>
        </p:sp>
      </p:grpSp>
      <p:grpSp>
        <p:nvGrpSpPr>
          <p:cNvPr id="42" name="组合 41">
            <a:extLst>
              <a:ext uri="{FF2B5EF4-FFF2-40B4-BE49-F238E27FC236}">
                <a16:creationId xmlns:a16="http://schemas.microsoft.com/office/drawing/2014/main" id="{E376BB31-8F9F-4642-8AA0-AA99785FC58D}"/>
              </a:ext>
            </a:extLst>
          </p:cNvPr>
          <p:cNvGrpSpPr/>
          <p:nvPr/>
        </p:nvGrpSpPr>
        <p:grpSpPr>
          <a:xfrm>
            <a:off x="1464936" y="1891273"/>
            <a:ext cx="1824802" cy="399982"/>
            <a:chOff x="1464936" y="1891273"/>
            <a:chExt cx="1824802" cy="399982"/>
          </a:xfrm>
        </p:grpSpPr>
        <p:grpSp>
          <p:nvGrpSpPr>
            <p:cNvPr id="40" name="组合 39">
              <a:extLst>
                <a:ext uri="{FF2B5EF4-FFF2-40B4-BE49-F238E27FC236}">
                  <a16:creationId xmlns:a16="http://schemas.microsoft.com/office/drawing/2014/main" id="{B6A123CC-4F33-4399-BDA4-2AE59DB63B01}"/>
                </a:ext>
              </a:extLst>
            </p:cNvPr>
            <p:cNvGrpSpPr/>
            <p:nvPr/>
          </p:nvGrpSpPr>
          <p:grpSpPr>
            <a:xfrm>
              <a:off x="1507103" y="1928913"/>
              <a:ext cx="1782635" cy="362342"/>
              <a:chOff x="1507103" y="1928913"/>
              <a:chExt cx="1782635" cy="362342"/>
            </a:xfrm>
          </p:grpSpPr>
          <p:cxnSp>
            <p:nvCxnSpPr>
              <p:cNvPr id="35" name="直接连接符 34">
                <a:extLst>
                  <a:ext uri="{FF2B5EF4-FFF2-40B4-BE49-F238E27FC236}">
                    <a16:creationId xmlns:a16="http://schemas.microsoft.com/office/drawing/2014/main" id="{352930D0-3A1F-4D3C-82E2-5C9903CE05B9}"/>
                  </a:ext>
                </a:extLst>
              </p:cNvPr>
              <p:cNvCxnSpPr/>
              <p:nvPr/>
            </p:nvCxnSpPr>
            <p:spPr>
              <a:xfrm flipH="1">
                <a:off x="1954924" y="2291255"/>
                <a:ext cx="1334814" cy="0"/>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id="{355F9448-3649-4471-881D-CAAFA8E25F71}"/>
                  </a:ext>
                </a:extLst>
              </p:cNvPr>
              <p:cNvCxnSpPr>
                <a:cxnSpLocks/>
              </p:cNvCxnSpPr>
              <p:nvPr/>
            </p:nvCxnSpPr>
            <p:spPr>
              <a:xfrm flipH="1" flipV="1">
                <a:off x="1507103" y="1928913"/>
                <a:ext cx="447822" cy="36234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41" name="椭圆 40">
              <a:extLst>
                <a:ext uri="{FF2B5EF4-FFF2-40B4-BE49-F238E27FC236}">
                  <a16:creationId xmlns:a16="http://schemas.microsoft.com/office/drawing/2014/main" id="{236CCC0B-3A93-46BF-A0D1-D3740F87CDC9}"/>
                </a:ext>
              </a:extLst>
            </p:cNvPr>
            <p:cNvSpPr/>
            <p:nvPr/>
          </p:nvSpPr>
          <p:spPr>
            <a:xfrm>
              <a:off x="1464936" y="1891273"/>
              <a:ext cx="75277" cy="75277"/>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a:extLst>
              <a:ext uri="{FF2B5EF4-FFF2-40B4-BE49-F238E27FC236}">
                <a16:creationId xmlns:a16="http://schemas.microsoft.com/office/drawing/2014/main" id="{AD477D0B-ED67-418E-AE1A-ACC3F74E231C}"/>
              </a:ext>
            </a:extLst>
          </p:cNvPr>
          <p:cNvGrpSpPr/>
          <p:nvPr/>
        </p:nvGrpSpPr>
        <p:grpSpPr>
          <a:xfrm rot="10800000">
            <a:off x="8918326" y="4649833"/>
            <a:ext cx="1379950" cy="331263"/>
            <a:chOff x="1464936" y="1891273"/>
            <a:chExt cx="1824802" cy="399982"/>
          </a:xfrm>
        </p:grpSpPr>
        <p:grpSp>
          <p:nvGrpSpPr>
            <p:cNvPr id="44" name="组合 43">
              <a:extLst>
                <a:ext uri="{FF2B5EF4-FFF2-40B4-BE49-F238E27FC236}">
                  <a16:creationId xmlns:a16="http://schemas.microsoft.com/office/drawing/2014/main" id="{D539660F-594F-4861-8AF9-32F0DD87EA64}"/>
                </a:ext>
              </a:extLst>
            </p:cNvPr>
            <p:cNvGrpSpPr/>
            <p:nvPr/>
          </p:nvGrpSpPr>
          <p:grpSpPr>
            <a:xfrm>
              <a:off x="1507103" y="1928913"/>
              <a:ext cx="1782635" cy="362342"/>
              <a:chOff x="1507103" y="1928913"/>
              <a:chExt cx="1782635" cy="362342"/>
            </a:xfrm>
          </p:grpSpPr>
          <p:cxnSp>
            <p:nvCxnSpPr>
              <p:cNvPr id="46" name="直接连接符 45">
                <a:extLst>
                  <a:ext uri="{FF2B5EF4-FFF2-40B4-BE49-F238E27FC236}">
                    <a16:creationId xmlns:a16="http://schemas.microsoft.com/office/drawing/2014/main" id="{8F9BA592-E239-4966-A56C-253BBC3E7372}"/>
                  </a:ext>
                </a:extLst>
              </p:cNvPr>
              <p:cNvCxnSpPr/>
              <p:nvPr/>
            </p:nvCxnSpPr>
            <p:spPr>
              <a:xfrm flipH="1">
                <a:off x="1954924" y="2291255"/>
                <a:ext cx="1334814" cy="0"/>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a:extLst>
                  <a:ext uri="{FF2B5EF4-FFF2-40B4-BE49-F238E27FC236}">
                    <a16:creationId xmlns:a16="http://schemas.microsoft.com/office/drawing/2014/main" id="{FB865E50-F753-4A58-8C43-3D80E5407DD1}"/>
                  </a:ext>
                </a:extLst>
              </p:cNvPr>
              <p:cNvCxnSpPr>
                <a:cxnSpLocks/>
              </p:cNvCxnSpPr>
              <p:nvPr/>
            </p:nvCxnSpPr>
            <p:spPr>
              <a:xfrm flipH="1" flipV="1">
                <a:off x="1507103" y="1928913"/>
                <a:ext cx="447822" cy="36234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45" name="椭圆 44">
              <a:extLst>
                <a:ext uri="{FF2B5EF4-FFF2-40B4-BE49-F238E27FC236}">
                  <a16:creationId xmlns:a16="http://schemas.microsoft.com/office/drawing/2014/main" id="{5466FF1C-9B50-45A4-8997-D50697CA7439}"/>
                </a:ext>
              </a:extLst>
            </p:cNvPr>
            <p:cNvSpPr/>
            <p:nvPr/>
          </p:nvSpPr>
          <p:spPr>
            <a:xfrm>
              <a:off x="1464936" y="1891273"/>
              <a:ext cx="75277" cy="75277"/>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a:extLst>
              <a:ext uri="{FF2B5EF4-FFF2-40B4-BE49-F238E27FC236}">
                <a16:creationId xmlns:a16="http://schemas.microsoft.com/office/drawing/2014/main" id="{FDD65F71-E110-4C1B-BC0F-3658544C31F7}"/>
              </a:ext>
            </a:extLst>
          </p:cNvPr>
          <p:cNvGrpSpPr/>
          <p:nvPr/>
        </p:nvGrpSpPr>
        <p:grpSpPr>
          <a:xfrm>
            <a:off x="1829453" y="4488291"/>
            <a:ext cx="1441639" cy="287000"/>
            <a:chOff x="1516900" y="4488293"/>
            <a:chExt cx="1754193" cy="349223"/>
          </a:xfrm>
        </p:grpSpPr>
        <p:grpSp>
          <p:nvGrpSpPr>
            <p:cNvPr id="49" name="组合 48">
              <a:extLst>
                <a:ext uri="{FF2B5EF4-FFF2-40B4-BE49-F238E27FC236}">
                  <a16:creationId xmlns:a16="http://schemas.microsoft.com/office/drawing/2014/main" id="{C9414C29-315B-49F3-820C-C0660C2B6D6C}"/>
                </a:ext>
              </a:extLst>
            </p:cNvPr>
            <p:cNvGrpSpPr/>
            <p:nvPr/>
          </p:nvGrpSpPr>
          <p:grpSpPr>
            <a:xfrm>
              <a:off x="1540213" y="4488293"/>
              <a:ext cx="1730880" cy="311585"/>
              <a:chOff x="1558858" y="2291255"/>
              <a:chExt cx="1730880" cy="311585"/>
            </a:xfrm>
          </p:grpSpPr>
          <p:cxnSp>
            <p:nvCxnSpPr>
              <p:cNvPr id="51" name="直接连接符 50">
                <a:extLst>
                  <a:ext uri="{FF2B5EF4-FFF2-40B4-BE49-F238E27FC236}">
                    <a16:creationId xmlns:a16="http://schemas.microsoft.com/office/drawing/2014/main" id="{892CAE82-D2E9-46F5-823B-5481BB534464}"/>
                  </a:ext>
                </a:extLst>
              </p:cNvPr>
              <p:cNvCxnSpPr/>
              <p:nvPr/>
            </p:nvCxnSpPr>
            <p:spPr>
              <a:xfrm flipH="1">
                <a:off x="1954924" y="2291255"/>
                <a:ext cx="1334814" cy="0"/>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id="{94B7F0C6-437B-49B2-946B-06B7651444B3}"/>
                  </a:ext>
                </a:extLst>
              </p:cNvPr>
              <p:cNvCxnSpPr>
                <a:cxnSpLocks/>
              </p:cNvCxnSpPr>
              <p:nvPr/>
            </p:nvCxnSpPr>
            <p:spPr>
              <a:xfrm flipH="1">
                <a:off x="1558858" y="2291255"/>
                <a:ext cx="396067" cy="311585"/>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50" name="椭圆 49">
              <a:extLst>
                <a:ext uri="{FF2B5EF4-FFF2-40B4-BE49-F238E27FC236}">
                  <a16:creationId xmlns:a16="http://schemas.microsoft.com/office/drawing/2014/main" id="{39BB05CA-6DAD-4C7B-AF92-81788B6699AC}"/>
                </a:ext>
              </a:extLst>
            </p:cNvPr>
            <p:cNvSpPr/>
            <p:nvPr/>
          </p:nvSpPr>
          <p:spPr>
            <a:xfrm>
              <a:off x="1516900" y="4762238"/>
              <a:ext cx="75278" cy="7527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a:extLst>
              <a:ext uri="{FF2B5EF4-FFF2-40B4-BE49-F238E27FC236}">
                <a16:creationId xmlns:a16="http://schemas.microsoft.com/office/drawing/2014/main" id="{3141DB1B-CC58-4E12-9316-1C39802F9B86}"/>
              </a:ext>
            </a:extLst>
          </p:cNvPr>
          <p:cNvGrpSpPr/>
          <p:nvPr/>
        </p:nvGrpSpPr>
        <p:grpSpPr>
          <a:xfrm rot="10800000">
            <a:off x="7014743" y="1108121"/>
            <a:ext cx="1453412" cy="287003"/>
            <a:chOff x="1502575" y="4488293"/>
            <a:chExt cx="1768518" cy="349226"/>
          </a:xfrm>
        </p:grpSpPr>
        <p:grpSp>
          <p:nvGrpSpPr>
            <p:cNvPr id="56" name="组合 55">
              <a:extLst>
                <a:ext uri="{FF2B5EF4-FFF2-40B4-BE49-F238E27FC236}">
                  <a16:creationId xmlns:a16="http://schemas.microsoft.com/office/drawing/2014/main" id="{DF527505-6E53-473B-9192-BFD7F0525F0F}"/>
                </a:ext>
              </a:extLst>
            </p:cNvPr>
            <p:cNvGrpSpPr/>
            <p:nvPr/>
          </p:nvGrpSpPr>
          <p:grpSpPr>
            <a:xfrm>
              <a:off x="1540213" y="4488293"/>
              <a:ext cx="1730880" cy="311585"/>
              <a:chOff x="1558858" y="2291255"/>
              <a:chExt cx="1730880" cy="311585"/>
            </a:xfrm>
          </p:grpSpPr>
          <p:cxnSp>
            <p:nvCxnSpPr>
              <p:cNvPr id="58" name="直接连接符 57">
                <a:extLst>
                  <a:ext uri="{FF2B5EF4-FFF2-40B4-BE49-F238E27FC236}">
                    <a16:creationId xmlns:a16="http://schemas.microsoft.com/office/drawing/2014/main" id="{A51216E0-AFEF-4421-8F2B-9BE1807CA451}"/>
                  </a:ext>
                </a:extLst>
              </p:cNvPr>
              <p:cNvCxnSpPr/>
              <p:nvPr/>
            </p:nvCxnSpPr>
            <p:spPr>
              <a:xfrm flipH="1">
                <a:off x="1954924" y="2291255"/>
                <a:ext cx="1334814" cy="0"/>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a:extLst>
                  <a:ext uri="{FF2B5EF4-FFF2-40B4-BE49-F238E27FC236}">
                    <a16:creationId xmlns:a16="http://schemas.microsoft.com/office/drawing/2014/main" id="{D002C710-36BF-4CAF-9C8B-8908B467CD76}"/>
                  </a:ext>
                </a:extLst>
              </p:cNvPr>
              <p:cNvCxnSpPr>
                <a:cxnSpLocks/>
              </p:cNvCxnSpPr>
              <p:nvPr/>
            </p:nvCxnSpPr>
            <p:spPr>
              <a:xfrm flipH="1">
                <a:off x="1558858" y="2291255"/>
                <a:ext cx="396067" cy="311585"/>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57" name="椭圆 56">
              <a:extLst>
                <a:ext uri="{FF2B5EF4-FFF2-40B4-BE49-F238E27FC236}">
                  <a16:creationId xmlns:a16="http://schemas.microsoft.com/office/drawing/2014/main" id="{7493D2B7-D00E-4DC3-8F73-84FAC52182B2}"/>
                </a:ext>
              </a:extLst>
            </p:cNvPr>
            <p:cNvSpPr/>
            <p:nvPr/>
          </p:nvSpPr>
          <p:spPr>
            <a:xfrm>
              <a:off x="1502575" y="4762241"/>
              <a:ext cx="75278" cy="7527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矩形: 圆角 59">
            <a:extLst>
              <a:ext uri="{FF2B5EF4-FFF2-40B4-BE49-F238E27FC236}">
                <a16:creationId xmlns:a16="http://schemas.microsoft.com/office/drawing/2014/main" id="{EC7861BD-B9C1-47FA-BBEE-325C93BA22F8}"/>
              </a:ext>
            </a:extLst>
          </p:cNvPr>
          <p:cNvSpPr/>
          <p:nvPr/>
        </p:nvSpPr>
        <p:spPr>
          <a:xfrm>
            <a:off x="7840022" y="554251"/>
            <a:ext cx="2156607" cy="420881"/>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请输入文字</a:t>
            </a:r>
          </a:p>
        </p:txBody>
      </p:sp>
      <p:sp>
        <p:nvSpPr>
          <p:cNvPr id="61" name="矩形: 圆角 60">
            <a:extLst>
              <a:ext uri="{FF2B5EF4-FFF2-40B4-BE49-F238E27FC236}">
                <a16:creationId xmlns:a16="http://schemas.microsoft.com/office/drawing/2014/main" id="{7782AD8E-A6EB-423A-BBC5-F5A1D65C19DF}"/>
              </a:ext>
            </a:extLst>
          </p:cNvPr>
          <p:cNvSpPr/>
          <p:nvPr/>
        </p:nvSpPr>
        <p:spPr>
          <a:xfrm>
            <a:off x="9423032" y="5175710"/>
            <a:ext cx="2156607" cy="420881"/>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请输入文字</a:t>
            </a:r>
          </a:p>
        </p:txBody>
      </p:sp>
      <p:sp>
        <p:nvSpPr>
          <p:cNvPr id="62" name="矩形: 圆角 61">
            <a:extLst>
              <a:ext uri="{FF2B5EF4-FFF2-40B4-BE49-F238E27FC236}">
                <a16:creationId xmlns:a16="http://schemas.microsoft.com/office/drawing/2014/main" id="{1FC40E22-37AC-4E2F-93A3-93F7A153E935}"/>
              </a:ext>
            </a:extLst>
          </p:cNvPr>
          <p:cNvSpPr/>
          <p:nvPr/>
        </p:nvSpPr>
        <p:spPr>
          <a:xfrm>
            <a:off x="550829" y="1262388"/>
            <a:ext cx="2156607" cy="420881"/>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请输入文字</a:t>
            </a:r>
          </a:p>
        </p:txBody>
      </p:sp>
      <p:sp>
        <p:nvSpPr>
          <p:cNvPr id="63" name="矩形: 圆角 62">
            <a:extLst>
              <a:ext uri="{FF2B5EF4-FFF2-40B4-BE49-F238E27FC236}">
                <a16:creationId xmlns:a16="http://schemas.microsoft.com/office/drawing/2014/main" id="{6E385396-A093-4336-BC43-6CC0D60ADD33}"/>
              </a:ext>
            </a:extLst>
          </p:cNvPr>
          <p:cNvSpPr/>
          <p:nvPr/>
        </p:nvSpPr>
        <p:spPr>
          <a:xfrm>
            <a:off x="612361" y="4851707"/>
            <a:ext cx="2156607" cy="420881"/>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请输入文字</a:t>
            </a:r>
          </a:p>
        </p:txBody>
      </p:sp>
    </p:spTree>
    <p:extLst>
      <p:ext uri="{BB962C8B-B14F-4D97-AF65-F5344CB8AC3E}">
        <p14:creationId xmlns:p14="http://schemas.microsoft.com/office/powerpoint/2010/main" val="2159778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a:extLst>
              <a:ext uri="{FF2B5EF4-FFF2-40B4-BE49-F238E27FC236}">
                <a16:creationId xmlns:a16="http://schemas.microsoft.com/office/drawing/2014/main" id="{F8657147-9A75-4D68-B88C-D64239051E79}"/>
              </a:ext>
            </a:extLst>
          </p:cNvPr>
          <p:cNvGrpSpPr/>
          <p:nvPr/>
        </p:nvGrpSpPr>
        <p:grpSpPr>
          <a:xfrm>
            <a:off x="-172311" y="-1582715"/>
            <a:ext cx="8349413" cy="10023407"/>
            <a:chOff x="3065347" y="-1582703"/>
            <a:chExt cx="8349413" cy="10023407"/>
          </a:xfrm>
          <a:effectLst/>
        </p:grpSpPr>
        <p:sp>
          <p:nvSpPr>
            <p:cNvPr id="7" name="矩形: 圆角 6">
              <a:extLst>
                <a:ext uri="{FF2B5EF4-FFF2-40B4-BE49-F238E27FC236}">
                  <a16:creationId xmlns:a16="http://schemas.microsoft.com/office/drawing/2014/main" id="{E3EAC7B8-3E04-4C33-B589-166BBBC74848}"/>
                </a:ext>
              </a:extLst>
            </p:cNvPr>
            <p:cNvSpPr/>
            <p:nvPr/>
          </p:nvSpPr>
          <p:spPr>
            <a:xfrm rot="19012575">
              <a:off x="3065347" y="-1582703"/>
              <a:ext cx="6439296" cy="10023407"/>
            </a:xfrm>
            <a:prstGeom prst="round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3E9119F8-BC7A-428C-A035-9E2659C7D218}"/>
                </a:ext>
              </a:extLst>
            </p:cNvPr>
            <p:cNvSpPr txBox="1"/>
            <p:nvPr/>
          </p:nvSpPr>
          <p:spPr>
            <a:xfrm>
              <a:off x="8564913" y="4434840"/>
              <a:ext cx="2849847" cy="707886"/>
            </a:xfrm>
            <a:prstGeom prst="rect">
              <a:avLst/>
            </a:prstGeom>
            <a:noFill/>
          </p:spPr>
          <p:txBody>
            <a:bodyPr wrap="square" rtlCol="0">
              <a:spAutoFit/>
            </a:bodyPr>
            <a:lstStyle/>
            <a:p>
              <a:pPr algn="r"/>
              <a:r>
                <a:rPr lang="zh-CN" altLang="en-US" sz="4000" dirty="0">
                  <a:solidFill>
                    <a:schemeClr val="tx1">
                      <a:alpha val="40000"/>
                    </a:schemeClr>
                  </a:solidFill>
                </a:rPr>
                <a:t>回顾    </a:t>
              </a:r>
              <a:r>
                <a:rPr lang="en-US" altLang="zh-CN" sz="4000" dirty="0">
                  <a:solidFill>
                    <a:schemeClr val="tx1">
                      <a:alpha val="40000"/>
                    </a:schemeClr>
                  </a:solidFill>
                </a:rPr>
                <a:t>01</a:t>
              </a:r>
              <a:endParaRPr lang="zh-CN" altLang="en-US" sz="4000" dirty="0">
                <a:solidFill>
                  <a:schemeClr val="tx1">
                    <a:alpha val="40000"/>
                  </a:schemeClr>
                </a:solidFill>
              </a:endParaRPr>
            </a:p>
          </p:txBody>
        </p:sp>
      </p:grpSp>
      <p:grpSp>
        <p:nvGrpSpPr>
          <p:cNvPr id="15" name="组合 14">
            <a:extLst>
              <a:ext uri="{FF2B5EF4-FFF2-40B4-BE49-F238E27FC236}">
                <a16:creationId xmlns:a16="http://schemas.microsoft.com/office/drawing/2014/main" id="{427ECF65-9845-47BE-ACDE-8A1D353E3FC2}"/>
              </a:ext>
            </a:extLst>
          </p:cNvPr>
          <p:cNvGrpSpPr/>
          <p:nvPr/>
        </p:nvGrpSpPr>
        <p:grpSpPr>
          <a:xfrm>
            <a:off x="-3391959" y="-1582714"/>
            <a:ext cx="8183138" cy="10023407"/>
            <a:chOff x="1449904" y="-1582703"/>
            <a:chExt cx="8183138" cy="10023407"/>
          </a:xfrm>
        </p:grpSpPr>
        <p:sp>
          <p:nvSpPr>
            <p:cNvPr id="6" name="矩形: 圆角 5">
              <a:extLst>
                <a:ext uri="{FF2B5EF4-FFF2-40B4-BE49-F238E27FC236}">
                  <a16:creationId xmlns:a16="http://schemas.microsoft.com/office/drawing/2014/main" id="{789AF75E-71A3-44BA-972B-CFC5279926FA}"/>
                </a:ext>
              </a:extLst>
            </p:cNvPr>
            <p:cNvSpPr/>
            <p:nvPr/>
          </p:nvSpPr>
          <p:spPr>
            <a:xfrm rot="19012575">
              <a:off x="1449904" y="-1582703"/>
              <a:ext cx="6439296" cy="10023407"/>
            </a:xfrm>
            <a:prstGeom prst="roundRect">
              <a:avLst/>
            </a:prstGeom>
            <a:solidFill>
              <a:srgbClr val="69B5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333C0F84-F136-46D7-9B42-CC766A63DAB7}"/>
                </a:ext>
              </a:extLst>
            </p:cNvPr>
            <p:cNvSpPr txBox="1"/>
            <p:nvPr/>
          </p:nvSpPr>
          <p:spPr>
            <a:xfrm>
              <a:off x="6670663" y="4434840"/>
              <a:ext cx="2962379" cy="707886"/>
            </a:xfrm>
            <a:prstGeom prst="rect">
              <a:avLst/>
            </a:prstGeom>
            <a:noFill/>
          </p:spPr>
          <p:txBody>
            <a:bodyPr wrap="square" rtlCol="0">
              <a:spAutoFit/>
            </a:bodyPr>
            <a:lstStyle/>
            <a:p>
              <a:pPr algn="r"/>
              <a:r>
                <a:rPr lang="en-US" altLang="zh-CN" sz="4000" dirty="0">
                  <a:solidFill>
                    <a:schemeClr val="tx1">
                      <a:alpha val="40000"/>
                    </a:schemeClr>
                  </a:solidFill>
                </a:rPr>
                <a:t>    </a:t>
              </a:r>
              <a:r>
                <a:rPr lang="zh-CN" altLang="en-US" sz="4000" dirty="0">
                  <a:solidFill>
                    <a:schemeClr val="tx1">
                      <a:alpha val="40000"/>
                    </a:schemeClr>
                  </a:solidFill>
                </a:rPr>
                <a:t>分析    </a:t>
              </a:r>
              <a:r>
                <a:rPr lang="en-US" altLang="zh-CN" sz="4000" dirty="0">
                  <a:solidFill>
                    <a:schemeClr val="tx1">
                      <a:alpha val="40000"/>
                    </a:schemeClr>
                  </a:solidFill>
                </a:rPr>
                <a:t>02</a:t>
              </a:r>
              <a:endParaRPr lang="zh-CN" altLang="en-US" sz="4000" dirty="0">
                <a:solidFill>
                  <a:schemeClr val="tx1">
                    <a:alpha val="40000"/>
                  </a:schemeClr>
                </a:solidFill>
              </a:endParaRPr>
            </a:p>
          </p:txBody>
        </p:sp>
      </p:grpSp>
      <p:grpSp>
        <p:nvGrpSpPr>
          <p:cNvPr id="14" name="组合 13">
            <a:extLst>
              <a:ext uri="{FF2B5EF4-FFF2-40B4-BE49-F238E27FC236}">
                <a16:creationId xmlns:a16="http://schemas.microsoft.com/office/drawing/2014/main" id="{46AA37CC-66E9-421C-B10B-2E6FD80AE398}"/>
              </a:ext>
            </a:extLst>
          </p:cNvPr>
          <p:cNvGrpSpPr/>
          <p:nvPr/>
        </p:nvGrpSpPr>
        <p:grpSpPr>
          <a:xfrm>
            <a:off x="-4678351" y="-1582713"/>
            <a:ext cx="8157285" cy="10023407"/>
            <a:chOff x="-165538" y="-1582703"/>
            <a:chExt cx="8157285" cy="10023407"/>
          </a:xfrm>
          <a:effectLst/>
        </p:grpSpPr>
        <p:sp>
          <p:nvSpPr>
            <p:cNvPr id="5" name="矩形: 圆角 4">
              <a:extLst>
                <a:ext uri="{FF2B5EF4-FFF2-40B4-BE49-F238E27FC236}">
                  <a16:creationId xmlns:a16="http://schemas.microsoft.com/office/drawing/2014/main" id="{12D5A9E7-8CF1-44DC-9738-784E63C62BAE}"/>
                </a:ext>
              </a:extLst>
            </p:cNvPr>
            <p:cNvSpPr/>
            <p:nvPr/>
          </p:nvSpPr>
          <p:spPr>
            <a:xfrm rot="19012575">
              <a:off x="-165538" y="-1582703"/>
              <a:ext cx="6439296" cy="10023407"/>
            </a:xfrm>
            <a:prstGeom prst="roundRect">
              <a:avLst/>
            </a:prstGeom>
            <a:solidFill>
              <a:srgbClr val="48A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7AFDA5E3-0C27-4C48-82DE-8E05AE36EA1D}"/>
                </a:ext>
              </a:extLst>
            </p:cNvPr>
            <p:cNvSpPr txBox="1"/>
            <p:nvPr/>
          </p:nvSpPr>
          <p:spPr>
            <a:xfrm>
              <a:off x="5310497" y="4434840"/>
              <a:ext cx="2681250" cy="707886"/>
            </a:xfrm>
            <a:prstGeom prst="rect">
              <a:avLst/>
            </a:prstGeom>
            <a:noFill/>
          </p:spPr>
          <p:txBody>
            <a:bodyPr wrap="square" rtlCol="0">
              <a:spAutoFit/>
            </a:bodyPr>
            <a:lstStyle/>
            <a:p>
              <a:pPr algn="r"/>
              <a:r>
                <a:rPr lang="zh-CN" altLang="en-US" sz="4000" dirty="0">
                  <a:solidFill>
                    <a:schemeClr val="tx1">
                      <a:alpha val="40000"/>
                    </a:schemeClr>
                  </a:solidFill>
                </a:rPr>
                <a:t>计划    </a:t>
              </a:r>
              <a:r>
                <a:rPr lang="en-US" altLang="zh-CN" sz="4000" dirty="0">
                  <a:solidFill>
                    <a:schemeClr val="tx1">
                      <a:alpha val="40000"/>
                    </a:schemeClr>
                  </a:solidFill>
                </a:rPr>
                <a:t>03</a:t>
              </a:r>
              <a:endParaRPr lang="zh-CN" altLang="en-US" sz="4000" dirty="0">
                <a:solidFill>
                  <a:schemeClr val="tx1">
                    <a:alpha val="40000"/>
                  </a:schemeClr>
                </a:solidFill>
              </a:endParaRPr>
            </a:p>
          </p:txBody>
        </p:sp>
      </p:grpSp>
      <p:grpSp>
        <p:nvGrpSpPr>
          <p:cNvPr id="13" name="组合 12">
            <a:extLst>
              <a:ext uri="{FF2B5EF4-FFF2-40B4-BE49-F238E27FC236}">
                <a16:creationId xmlns:a16="http://schemas.microsoft.com/office/drawing/2014/main" id="{277CB61D-DCCB-42F8-8361-D4AAF083FA1E}"/>
              </a:ext>
            </a:extLst>
          </p:cNvPr>
          <p:cNvGrpSpPr/>
          <p:nvPr/>
        </p:nvGrpSpPr>
        <p:grpSpPr>
          <a:xfrm>
            <a:off x="-5922723" y="-1582712"/>
            <a:ext cx="8074145" cy="10023407"/>
            <a:chOff x="-2116257" y="-1582703"/>
            <a:chExt cx="8074145" cy="10023407"/>
          </a:xfrm>
          <a:effectLst/>
        </p:grpSpPr>
        <p:sp>
          <p:nvSpPr>
            <p:cNvPr id="4" name="矩形: 圆角 3">
              <a:extLst>
                <a:ext uri="{FF2B5EF4-FFF2-40B4-BE49-F238E27FC236}">
                  <a16:creationId xmlns:a16="http://schemas.microsoft.com/office/drawing/2014/main" id="{08BADF51-CEB6-444A-AA44-D7BEE13FFF49}"/>
                </a:ext>
              </a:extLst>
            </p:cNvPr>
            <p:cNvSpPr/>
            <p:nvPr/>
          </p:nvSpPr>
          <p:spPr>
            <a:xfrm rot="19012575">
              <a:off x="-2116257" y="-1582703"/>
              <a:ext cx="6439296" cy="10023407"/>
            </a:xfrm>
            <a:prstGeom prst="roundRect">
              <a:avLst/>
            </a:prstGeom>
            <a:solidFill>
              <a:srgbClr val="289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818EDC65-F406-4025-AF04-4DDF39EE865B}"/>
                </a:ext>
              </a:extLst>
            </p:cNvPr>
            <p:cNvSpPr txBox="1"/>
            <p:nvPr/>
          </p:nvSpPr>
          <p:spPr>
            <a:xfrm>
              <a:off x="3598122" y="4434840"/>
              <a:ext cx="2359766" cy="707886"/>
            </a:xfrm>
            <a:prstGeom prst="rect">
              <a:avLst/>
            </a:prstGeom>
            <a:noFill/>
          </p:spPr>
          <p:txBody>
            <a:bodyPr wrap="square" rtlCol="0">
              <a:spAutoFit/>
            </a:bodyPr>
            <a:lstStyle/>
            <a:p>
              <a:pPr algn="r"/>
              <a:r>
                <a:rPr lang="zh-CN" altLang="en-US" sz="4000" dirty="0">
                  <a:solidFill>
                    <a:schemeClr val="tx1">
                      <a:alpha val="40000"/>
                    </a:schemeClr>
                  </a:solidFill>
                </a:rPr>
                <a:t>思考    </a:t>
              </a:r>
              <a:r>
                <a:rPr lang="en-US" altLang="zh-CN" sz="4000" dirty="0">
                  <a:solidFill>
                    <a:schemeClr val="tx1">
                      <a:alpha val="40000"/>
                    </a:schemeClr>
                  </a:solidFill>
                </a:rPr>
                <a:t>04</a:t>
              </a:r>
              <a:endParaRPr lang="zh-CN" altLang="en-US" sz="4000" dirty="0">
                <a:solidFill>
                  <a:schemeClr val="tx1">
                    <a:alpha val="40000"/>
                  </a:schemeClr>
                </a:solidFill>
              </a:endParaRPr>
            </a:p>
          </p:txBody>
        </p:sp>
      </p:grpSp>
      <p:sp>
        <p:nvSpPr>
          <p:cNvPr id="12" name="文本框 11">
            <a:extLst>
              <a:ext uri="{FF2B5EF4-FFF2-40B4-BE49-F238E27FC236}">
                <a16:creationId xmlns:a16="http://schemas.microsoft.com/office/drawing/2014/main" id="{619722BB-86A8-4472-88F4-6028C0B2B45F}"/>
              </a:ext>
            </a:extLst>
          </p:cNvPr>
          <p:cNvSpPr txBox="1"/>
          <p:nvPr/>
        </p:nvSpPr>
        <p:spPr>
          <a:xfrm>
            <a:off x="9418989" y="2818625"/>
            <a:ext cx="1331865" cy="707886"/>
          </a:xfrm>
          <a:prstGeom prst="rect">
            <a:avLst/>
          </a:prstGeom>
          <a:noFill/>
        </p:spPr>
        <p:txBody>
          <a:bodyPr wrap="square" rtlCol="0">
            <a:spAutoFit/>
          </a:bodyPr>
          <a:lstStyle/>
          <a:p>
            <a:pPr algn="dist"/>
            <a:r>
              <a:rPr lang="zh-CN" altLang="en-US" sz="4000" dirty="0">
                <a:solidFill>
                  <a:schemeClr val="tx1">
                    <a:alpha val="69000"/>
                  </a:schemeClr>
                </a:solidFill>
              </a:rPr>
              <a:t>目录</a:t>
            </a:r>
          </a:p>
        </p:txBody>
      </p:sp>
    </p:spTree>
    <p:extLst>
      <p:ext uri="{BB962C8B-B14F-4D97-AF65-F5344CB8AC3E}">
        <p14:creationId xmlns:p14="http://schemas.microsoft.com/office/powerpoint/2010/main" val="13069579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1.66667E-6 0 L 0.17904 0 " pathEditMode="relative" rAng="0" ptsTypes="AA">
                                      <p:cBhvr>
                                        <p:cTn id="6" dur="1250" fill="hold"/>
                                        <p:tgtEl>
                                          <p:spTgt spid="15"/>
                                        </p:tgtEl>
                                        <p:attrNameLst>
                                          <p:attrName>ppt_x</p:attrName>
                                          <p:attrName>ppt_y</p:attrName>
                                        </p:attrNameLst>
                                      </p:cBhvr>
                                      <p:rCtr x="894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F650C5EA-6BE6-4B78-AECE-99268C13922F}"/>
              </a:ext>
            </a:extLst>
          </p:cNvPr>
          <p:cNvGrpSpPr/>
          <p:nvPr/>
        </p:nvGrpSpPr>
        <p:grpSpPr>
          <a:xfrm>
            <a:off x="245065" y="174685"/>
            <a:ext cx="1899046" cy="403384"/>
            <a:chOff x="245065" y="174685"/>
            <a:chExt cx="1899046" cy="403384"/>
          </a:xfrm>
        </p:grpSpPr>
        <p:sp>
          <p:nvSpPr>
            <p:cNvPr id="5" name="矩形 4">
              <a:extLst>
                <a:ext uri="{FF2B5EF4-FFF2-40B4-BE49-F238E27FC236}">
                  <a16:creationId xmlns:a16="http://schemas.microsoft.com/office/drawing/2014/main" id="{851B00AC-1797-45D2-9887-452E3A534A4F}"/>
                </a:ext>
              </a:extLst>
            </p:cNvPr>
            <p:cNvSpPr/>
            <p:nvPr/>
          </p:nvSpPr>
          <p:spPr>
            <a:xfrm>
              <a:off x="245065" y="174685"/>
              <a:ext cx="185860" cy="403384"/>
            </a:xfrm>
            <a:prstGeom prst="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B7228FF6-F735-442C-BBFB-680EF4FDC99D}"/>
                </a:ext>
              </a:extLst>
            </p:cNvPr>
            <p:cNvSpPr/>
            <p:nvPr/>
          </p:nvSpPr>
          <p:spPr>
            <a:xfrm>
              <a:off x="523589" y="174685"/>
              <a:ext cx="54480" cy="403384"/>
            </a:xfrm>
            <a:prstGeom prst="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157D4766-9D25-4C9D-B53E-5F60A5B8AB7D}"/>
                </a:ext>
              </a:extLst>
            </p:cNvPr>
            <p:cNvSpPr txBox="1"/>
            <p:nvPr/>
          </p:nvSpPr>
          <p:spPr>
            <a:xfrm>
              <a:off x="578069" y="191711"/>
              <a:ext cx="1566042" cy="369332"/>
            </a:xfrm>
            <a:prstGeom prst="rect">
              <a:avLst/>
            </a:prstGeom>
            <a:noFill/>
          </p:spPr>
          <p:txBody>
            <a:bodyPr wrap="square" rtlCol="0">
              <a:spAutoFit/>
            </a:bodyPr>
            <a:lstStyle/>
            <a:p>
              <a:r>
                <a:rPr lang="zh-CN" altLang="en-US" dirty="0">
                  <a:solidFill>
                    <a:schemeClr val="tx1">
                      <a:alpha val="65000"/>
                    </a:schemeClr>
                  </a:solidFill>
                </a:rPr>
                <a:t>业务情况分析</a:t>
              </a:r>
            </a:p>
          </p:txBody>
        </p:sp>
      </p:grpSp>
      <p:graphicFrame>
        <p:nvGraphicFramePr>
          <p:cNvPr id="37" name="图表 36">
            <a:extLst>
              <a:ext uri="{FF2B5EF4-FFF2-40B4-BE49-F238E27FC236}">
                <a16:creationId xmlns:a16="http://schemas.microsoft.com/office/drawing/2014/main" id="{89AB911C-C71E-4ED6-91E5-0AAF6A670DFB}"/>
              </a:ext>
            </a:extLst>
          </p:cNvPr>
          <p:cNvGraphicFramePr/>
          <p:nvPr>
            <p:extLst>
              <p:ext uri="{D42A27DB-BD31-4B8C-83A1-F6EECF244321}">
                <p14:modId xmlns:p14="http://schemas.microsoft.com/office/powerpoint/2010/main" val="385481346"/>
              </p:ext>
            </p:extLst>
          </p:nvPr>
        </p:nvGraphicFramePr>
        <p:xfrm>
          <a:off x="791780" y="1287371"/>
          <a:ext cx="4841766" cy="4283258"/>
        </p:xfrm>
        <a:graphic>
          <a:graphicData uri="http://schemas.openxmlformats.org/drawingml/2006/chart">
            <c:chart xmlns:c="http://schemas.openxmlformats.org/drawingml/2006/chart" xmlns:r="http://schemas.openxmlformats.org/officeDocument/2006/relationships" r:id="rId2"/>
          </a:graphicData>
        </a:graphic>
      </p:graphicFrame>
      <p:sp>
        <p:nvSpPr>
          <p:cNvPr id="38" name="矩形 37">
            <a:extLst>
              <a:ext uri="{FF2B5EF4-FFF2-40B4-BE49-F238E27FC236}">
                <a16:creationId xmlns:a16="http://schemas.microsoft.com/office/drawing/2014/main" id="{72EA465A-E2AA-4545-BCBE-7B3C4F231102}"/>
              </a:ext>
            </a:extLst>
          </p:cNvPr>
          <p:cNvSpPr/>
          <p:nvPr/>
        </p:nvSpPr>
        <p:spPr>
          <a:xfrm>
            <a:off x="6369269" y="0"/>
            <a:ext cx="5822731" cy="6858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a:extLst>
              <a:ext uri="{FF2B5EF4-FFF2-40B4-BE49-F238E27FC236}">
                <a16:creationId xmlns:a16="http://schemas.microsoft.com/office/drawing/2014/main" id="{DC816CB2-7544-414C-91C8-C7E41CE47A8E}"/>
              </a:ext>
            </a:extLst>
          </p:cNvPr>
          <p:cNvGrpSpPr/>
          <p:nvPr/>
        </p:nvGrpSpPr>
        <p:grpSpPr>
          <a:xfrm>
            <a:off x="6779172" y="722109"/>
            <a:ext cx="4792718" cy="1255986"/>
            <a:chOff x="6779172" y="722109"/>
            <a:chExt cx="4792718" cy="1255986"/>
          </a:xfrm>
        </p:grpSpPr>
        <p:sp>
          <p:nvSpPr>
            <p:cNvPr id="43" name="矩形: 圆角 42">
              <a:extLst>
                <a:ext uri="{FF2B5EF4-FFF2-40B4-BE49-F238E27FC236}">
                  <a16:creationId xmlns:a16="http://schemas.microsoft.com/office/drawing/2014/main" id="{F7FB0AF5-1382-4ECF-A743-965B7A591E1D}"/>
                </a:ext>
              </a:extLst>
            </p:cNvPr>
            <p:cNvSpPr/>
            <p:nvPr/>
          </p:nvSpPr>
          <p:spPr>
            <a:xfrm>
              <a:off x="6779172" y="722109"/>
              <a:ext cx="1229710" cy="536028"/>
            </a:xfrm>
            <a:prstGeom prst="roundRect">
              <a:avLst>
                <a:gd name="adj" fmla="val 50000"/>
              </a:avLst>
            </a:prstGeom>
            <a:solidFill>
              <a:srgbClr val="3280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a:extLst>
                <a:ext uri="{FF2B5EF4-FFF2-40B4-BE49-F238E27FC236}">
                  <a16:creationId xmlns:a16="http://schemas.microsoft.com/office/drawing/2014/main" id="{41AC65ED-35B6-4F21-85A9-4864D7816D7B}"/>
                </a:ext>
              </a:extLst>
            </p:cNvPr>
            <p:cNvSpPr txBox="1"/>
            <p:nvPr/>
          </p:nvSpPr>
          <p:spPr>
            <a:xfrm>
              <a:off x="6915807" y="777766"/>
              <a:ext cx="4656083" cy="1200329"/>
            </a:xfrm>
            <a:prstGeom prst="rect">
              <a:avLst/>
            </a:prstGeom>
            <a:noFill/>
          </p:spPr>
          <p:txBody>
            <a:bodyPr wrap="square" rtlCol="0">
              <a:spAutoFit/>
            </a:bodyPr>
            <a:lstStyle/>
            <a:p>
              <a:r>
                <a:rPr lang="zh-CN" altLang="en-US" sz="2000" dirty="0">
                  <a:solidFill>
                    <a:schemeClr val="bg1"/>
                  </a:solidFill>
                </a:rPr>
                <a:t>类别一</a:t>
              </a:r>
              <a:endParaRPr lang="en-US" altLang="zh-CN" sz="2000" dirty="0">
                <a:solidFill>
                  <a:schemeClr val="bg1"/>
                </a:solidFill>
              </a:endParaRPr>
            </a:p>
            <a:p>
              <a:endParaRPr lang="en-US" altLang="zh-CN" sz="2000" dirty="0"/>
            </a:p>
            <a:p>
              <a:r>
                <a:rPr lang="zh-CN" altLang="en-US" sz="1600" dirty="0"/>
                <a:t>请输入文字请输入文字请输入文字请输入文字请输入文字请输入文字</a:t>
              </a:r>
            </a:p>
          </p:txBody>
        </p:sp>
      </p:grpSp>
      <p:grpSp>
        <p:nvGrpSpPr>
          <p:cNvPr id="48" name="组合 47">
            <a:extLst>
              <a:ext uri="{FF2B5EF4-FFF2-40B4-BE49-F238E27FC236}">
                <a16:creationId xmlns:a16="http://schemas.microsoft.com/office/drawing/2014/main" id="{463C7DB3-5FFC-4A40-BF09-5301876D3D31}"/>
              </a:ext>
            </a:extLst>
          </p:cNvPr>
          <p:cNvGrpSpPr/>
          <p:nvPr/>
        </p:nvGrpSpPr>
        <p:grpSpPr>
          <a:xfrm>
            <a:off x="6779172" y="2033752"/>
            <a:ext cx="4792717" cy="1315943"/>
            <a:chOff x="6779172" y="2033752"/>
            <a:chExt cx="4792717" cy="1315943"/>
          </a:xfrm>
        </p:grpSpPr>
        <p:sp>
          <p:nvSpPr>
            <p:cNvPr id="44" name="矩形: 圆角 43">
              <a:extLst>
                <a:ext uri="{FF2B5EF4-FFF2-40B4-BE49-F238E27FC236}">
                  <a16:creationId xmlns:a16="http://schemas.microsoft.com/office/drawing/2014/main" id="{1D68CA64-1E6B-406E-9EEA-9299BF4A2B8D}"/>
                </a:ext>
              </a:extLst>
            </p:cNvPr>
            <p:cNvSpPr/>
            <p:nvPr/>
          </p:nvSpPr>
          <p:spPr>
            <a:xfrm>
              <a:off x="6779172" y="2033752"/>
              <a:ext cx="1229710" cy="536028"/>
            </a:xfrm>
            <a:prstGeom prst="roundRect">
              <a:avLst>
                <a:gd name="adj" fmla="val 50000"/>
              </a:avLst>
            </a:prstGeom>
            <a:solidFill>
              <a:srgbClr val="3280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a:extLst>
                <a:ext uri="{FF2B5EF4-FFF2-40B4-BE49-F238E27FC236}">
                  <a16:creationId xmlns:a16="http://schemas.microsoft.com/office/drawing/2014/main" id="{670FCBC6-981D-4686-860C-643D135D4CFD}"/>
                </a:ext>
              </a:extLst>
            </p:cNvPr>
            <p:cNvSpPr txBox="1"/>
            <p:nvPr/>
          </p:nvSpPr>
          <p:spPr>
            <a:xfrm>
              <a:off x="6915806" y="2149366"/>
              <a:ext cx="4656083" cy="1200329"/>
            </a:xfrm>
            <a:prstGeom prst="rect">
              <a:avLst/>
            </a:prstGeom>
            <a:noFill/>
          </p:spPr>
          <p:txBody>
            <a:bodyPr wrap="square" rtlCol="0">
              <a:spAutoFit/>
            </a:bodyPr>
            <a:lstStyle/>
            <a:p>
              <a:r>
                <a:rPr lang="zh-CN" altLang="en-US" sz="2000" dirty="0">
                  <a:solidFill>
                    <a:schemeClr val="bg1"/>
                  </a:solidFill>
                </a:rPr>
                <a:t>类别二</a:t>
              </a:r>
              <a:endParaRPr lang="en-US" altLang="zh-CN" sz="2000" dirty="0">
                <a:solidFill>
                  <a:schemeClr val="bg1"/>
                </a:solidFill>
              </a:endParaRPr>
            </a:p>
            <a:p>
              <a:endParaRPr lang="en-US" altLang="zh-CN" sz="2000" dirty="0"/>
            </a:p>
            <a:p>
              <a:r>
                <a:rPr lang="zh-CN" altLang="en-US" sz="1600" dirty="0"/>
                <a:t>请输入文字请输入文字请输入文字请输入文字请输入文字请输入文字</a:t>
              </a:r>
            </a:p>
          </p:txBody>
        </p:sp>
      </p:grpSp>
      <p:grpSp>
        <p:nvGrpSpPr>
          <p:cNvPr id="49" name="组合 48">
            <a:extLst>
              <a:ext uri="{FF2B5EF4-FFF2-40B4-BE49-F238E27FC236}">
                <a16:creationId xmlns:a16="http://schemas.microsoft.com/office/drawing/2014/main" id="{CE2456B7-6E51-47AF-BCC0-DBF112B7AFF7}"/>
              </a:ext>
            </a:extLst>
          </p:cNvPr>
          <p:cNvGrpSpPr/>
          <p:nvPr/>
        </p:nvGrpSpPr>
        <p:grpSpPr>
          <a:xfrm>
            <a:off x="6810702" y="3415864"/>
            <a:ext cx="4761187" cy="1305431"/>
            <a:chOff x="6810702" y="3415864"/>
            <a:chExt cx="4761187" cy="1305431"/>
          </a:xfrm>
        </p:grpSpPr>
        <p:sp>
          <p:nvSpPr>
            <p:cNvPr id="45" name="矩形: 圆角 44">
              <a:extLst>
                <a:ext uri="{FF2B5EF4-FFF2-40B4-BE49-F238E27FC236}">
                  <a16:creationId xmlns:a16="http://schemas.microsoft.com/office/drawing/2014/main" id="{AA10CBAC-9D49-41E4-8AC1-03F0AE7CC0A9}"/>
                </a:ext>
              </a:extLst>
            </p:cNvPr>
            <p:cNvSpPr/>
            <p:nvPr/>
          </p:nvSpPr>
          <p:spPr>
            <a:xfrm>
              <a:off x="6810702" y="3415864"/>
              <a:ext cx="1229710" cy="536028"/>
            </a:xfrm>
            <a:prstGeom prst="roundRect">
              <a:avLst>
                <a:gd name="adj" fmla="val 50000"/>
              </a:avLst>
            </a:prstGeom>
            <a:solidFill>
              <a:srgbClr val="3280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a:extLst>
                <a:ext uri="{FF2B5EF4-FFF2-40B4-BE49-F238E27FC236}">
                  <a16:creationId xmlns:a16="http://schemas.microsoft.com/office/drawing/2014/main" id="{FDAD3A1B-BB30-41F9-9FE0-8BF4B8880775}"/>
                </a:ext>
              </a:extLst>
            </p:cNvPr>
            <p:cNvSpPr txBox="1"/>
            <p:nvPr/>
          </p:nvSpPr>
          <p:spPr>
            <a:xfrm>
              <a:off x="6915806" y="3520966"/>
              <a:ext cx="4656083" cy="1200329"/>
            </a:xfrm>
            <a:prstGeom prst="rect">
              <a:avLst/>
            </a:prstGeom>
            <a:noFill/>
          </p:spPr>
          <p:txBody>
            <a:bodyPr wrap="square" rtlCol="0">
              <a:spAutoFit/>
            </a:bodyPr>
            <a:lstStyle/>
            <a:p>
              <a:r>
                <a:rPr lang="zh-CN" altLang="en-US" sz="2000" dirty="0">
                  <a:solidFill>
                    <a:schemeClr val="bg1"/>
                  </a:solidFill>
                </a:rPr>
                <a:t>类别三</a:t>
              </a:r>
              <a:endParaRPr lang="en-US" altLang="zh-CN" sz="2000" dirty="0">
                <a:solidFill>
                  <a:schemeClr val="bg1"/>
                </a:solidFill>
              </a:endParaRPr>
            </a:p>
            <a:p>
              <a:endParaRPr lang="en-US" altLang="zh-CN" sz="2000" dirty="0"/>
            </a:p>
            <a:p>
              <a:r>
                <a:rPr lang="zh-CN" altLang="en-US" sz="1600" dirty="0"/>
                <a:t>请输入文字请输入文字请输入文字请输入文字请输入文字请输入文字</a:t>
              </a:r>
            </a:p>
          </p:txBody>
        </p:sp>
      </p:grpSp>
      <p:grpSp>
        <p:nvGrpSpPr>
          <p:cNvPr id="50" name="组合 49">
            <a:extLst>
              <a:ext uri="{FF2B5EF4-FFF2-40B4-BE49-F238E27FC236}">
                <a16:creationId xmlns:a16="http://schemas.microsoft.com/office/drawing/2014/main" id="{D77734F8-44A4-489E-AD86-C725D94DB931}"/>
              </a:ext>
            </a:extLst>
          </p:cNvPr>
          <p:cNvGrpSpPr/>
          <p:nvPr/>
        </p:nvGrpSpPr>
        <p:grpSpPr>
          <a:xfrm>
            <a:off x="6810702" y="4826397"/>
            <a:ext cx="4761187" cy="1266498"/>
            <a:chOff x="6810702" y="4826397"/>
            <a:chExt cx="4761187" cy="1266498"/>
          </a:xfrm>
        </p:grpSpPr>
        <p:sp>
          <p:nvSpPr>
            <p:cNvPr id="46" name="矩形: 圆角 45">
              <a:extLst>
                <a:ext uri="{FF2B5EF4-FFF2-40B4-BE49-F238E27FC236}">
                  <a16:creationId xmlns:a16="http://schemas.microsoft.com/office/drawing/2014/main" id="{75CD5AAD-1FC0-4F9C-A189-343CDC0F000C}"/>
                </a:ext>
              </a:extLst>
            </p:cNvPr>
            <p:cNvSpPr/>
            <p:nvPr/>
          </p:nvSpPr>
          <p:spPr>
            <a:xfrm>
              <a:off x="6810702" y="4826397"/>
              <a:ext cx="1229710" cy="536028"/>
            </a:xfrm>
            <a:prstGeom prst="roundRect">
              <a:avLst>
                <a:gd name="adj" fmla="val 50000"/>
              </a:avLst>
            </a:prstGeom>
            <a:solidFill>
              <a:srgbClr val="3280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a:extLst>
                <a:ext uri="{FF2B5EF4-FFF2-40B4-BE49-F238E27FC236}">
                  <a16:creationId xmlns:a16="http://schemas.microsoft.com/office/drawing/2014/main" id="{71ADAED8-AEB0-4767-9BC1-A93B5A7D59B9}"/>
                </a:ext>
              </a:extLst>
            </p:cNvPr>
            <p:cNvSpPr txBox="1"/>
            <p:nvPr/>
          </p:nvSpPr>
          <p:spPr>
            <a:xfrm>
              <a:off x="6915806" y="4892566"/>
              <a:ext cx="4656083" cy="1200329"/>
            </a:xfrm>
            <a:prstGeom prst="rect">
              <a:avLst/>
            </a:prstGeom>
            <a:noFill/>
          </p:spPr>
          <p:txBody>
            <a:bodyPr wrap="square" rtlCol="0">
              <a:spAutoFit/>
            </a:bodyPr>
            <a:lstStyle/>
            <a:p>
              <a:r>
                <a:rPr lang="zh-CN" altLang="en-US" sz="2000" dirty="0">
                  <a:solidFill>
                    <a:schemeClr val="bg1"/>
                  </a:solidFill>
                </a:rPr>
                <a:t>类别四</a:t>
              </a:r>
              <a:endParaRPr lang="en-US" altLang="zh-CN" sz="2000" dirty="0">
                <a:solidFill>
                  <a:schemeClr val="bg1"/>
                </a:solidFill>
              </a:endParaRPr>
            </a:p>
            <a:p>
              <a:endParaRPr lang="en-US" altLang="zh-CN" sz="2000" dirty="0"/>
            </a:p>
            <a:p>
              <a:r>
                <a:rPr lang="zh-CN" altLang="en-US" sz="1600" dirty="0"/>
                <a:t>请输入文字请输入文字请输入文字请输入文字请输入文字请输入文字</a:t>
              </a:r>
            </a:p>
          </p:txBody>
        </p:sp>
      </p:grpSp>
    </p:spTree>
    <p:extLst>
      <p:ext uri="{BB962C8B-B14F-4D97-AF65-F5344CB8AC3E}">
        <p14:creationId xmlns:p14="http://schemas.microsoft.com/office/powerpoint/2010/main" val="283192286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wipe(up)">
                                      <p:cBhvr>
                                        <p:cTn id="14" dur="500"/>
                                        <p:tgtEl>
                                          <p:spTgt spid="38"/>
                                        </p:tgtEl>
                                      </p:cBhvr>
                                    </p:animEffect>
                                  </p:childTnLst>
                                </p:cTn>
                              </p:par>
                              <p:par>
                                <p:cTn id="15" presetID="22" presetClass="entr" presetSubtype="1" fill="hold" nodeType="with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wipe(up)">
                                      <p:cBhvr>
                                        <p:cTn id="17" dur="500"/>
                                        <p:tgtEl>
                                          <p:spTgt spid="47"/>
                                        </p:tgtEl>
                                      </p:cBhvr>
                                    </p:animEffect>
                                  </p:childTnLst>
                                </p:cTn>
                              </p:par>
                              <p:par>
                                <p:cTn id="18" presetID="22" presetClass="entr" presetSubtype="1" fill="hold" nodeType="with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wipe(up)">
                                      <p:cBhvr>
                                        <p:cTn id="20" dur="500"/>
                                        <p:tgtEl>
                                          <p:spTgt spid="48"/>
                                        </p:tgtEl>
                                      </p:cBhvr>
                                    </p:animEffect>
                                  </p:childTnLst>
                                </p:cTn>
                              </p:par>
                              <p:par>
                                <p:cTn id="21" presetID="22" presetClass="entr" presetSubtype="1" fill="hold" nodeType="with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wipe(up)">
                                      <p:cBhvr>
                                        <p:cTn id="23" dur="500"/>
                                        <p:tgtEl>
                                          <p:spTgt spid="49"/>
                                        </p:tgtEl>
                                      </p:cBhvr>
                                    </p:animEffect>
                                  </p:childTnLst>
                                </p:cTn>
                              </p:par>
                              <p:par>
                                <p:cTn id="24" presetID="22" presetClass="entr" presetSubtype="1" fill="hold" nodeType="with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wipe(up)">
                                      <p:cBhvr>
                                        <p:cTn id="2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7" grpId="0">
        <p:bldAsOne/>
      </p:bldGraphic>
      <p:bldP spid="3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F650C5EA-6BE6-4B78-AECE-99268C13922F}"/>
              </a:ext>
            </a:extLst>
          </p:cNvPr>
          <p:cNvGrpSpPr/>
          <p:nvPr/>
        </p:nvGrpSpPr>
        <p:grpSpPr>
          <a:xfrm>
            <a:off x="245065" y="174685"/>
            <a:ext cx="1899046" cy="403384"/>
            <a:chOff x="245065" y="174685"/>
            <a:chExt cx="1899046" cy="403384"/>
          </a:xfrm>
        </p:grpSpPr>
        <p:sp>
          <p:nvSpPr>
            <p:cNvPr id="5" name="矩形 4">
              <a:extLst>
                <a:ext uri="{FF2B5EF4-FFF2-40B4-BE49-F238E27FC236}">
                  <a16:creationId xmlns:a16="http://schemas.microsoft.com/office/drawing/2014/main" id="{851B00AC-1797-45D2-9887-452E3A534A4F}"/>
                </a:ext>
              </a:extLst>
            </p:cNvPr>
            <p:cNvSpPr/>
            <p:nvPr/>
          </p:nvSpPr>
          <p:spPr>
            <a:xfrm>
              <a:off x="245065" y="174685"/>
              <a:ext cx="185860" cy="403384"/>
            </a:xfrm>
            <a:prstGeom prst="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B7228FF6-F735-442C-BBFB-680EF4FDC99D}"/>
                </a:ext>
              </a:extLst>
            </p:cNvPr>
            <p:cNvSpPr/>
            <p:nvPr/>
          </p:nvSpPr>
          <p:spPr>
            <a:xfrm>
              <a:off x="523589" y="174685"/>
              <a:ext cx="54480" cy="403384"/>
            </a:xfrm>
            <a:prstGeom prst="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157D4766-9D25-4C9D-B53E-5F60A5B8AB7D}"/>
                </a:ext>
              </a:extLst>
            </p:cNvPr>
            <p:cNvSpPr txBox="1"/>
            <p:nvPr/>
          </p:nvSpPr>
          <p:spPr>
            <a:xfrm>
              <a:off x="578069" y="191711"/>
              <a:ext cx="1566042" cy="369332"/>
            </a:xfrm>
            <a:prstGeom prst="rect">
              <a:avLst/>
            </a:prstGeom>
            <a:noFill/>
          </p:spPr>
          <p:txBody>
            <a:bodyPr wrap="square" rtlCol="0">
              <a:spAutoFit/>
            </a:bodyPr>
            <a:lstStyle/>
            <a:p>
              <a:r>
                <a:rPr lang="zh-CN" altLang="en-US" dirty="0">
                  <a:solidFill>
                    <a:schemeClr val="tx1">
                      <a:alpha val="65000"/>
                    </a:schemeClr>
                  </a:solidFill>
                </a:rPr>
                <a:t>竞争对手分析</a:t>
              </a:r>
            </a:p>
          </p:txBody>
        </p:sp>
      </p:grpSp>
      <p:grpSp>
        <p:nvGrpSpPr>
          <p:cNvPr id="27" name="组合 26">
            <a:extLst>
              <a:ext uri="{FF2B5EF4-FFF2-40B4-BE49-F238E27FC236}">
                <a16:creationId xmlns:a16="http://schemas.microsoft.com/office/drawing/2014/main" id="{4E8E726A-59E1-43B3-A202-1B93FBD69C6A}"/>
              </a:ext>
            </a:extLst>
          </p:cNvPr>
          <p:cNvGrpSpPr/>
          <p:nvPr/>
        </p:nvGrpSpPr>
        <p:grpSpPr>
          <a:xfrm>
            <a:off x="5039710" y="935421"/>
            <a:ext cx="2112579" cy="4876800"/>
            <a:chOff x="5039710" y="935421"/>
            <a:chExt cx="2112579" cy="4876800"/>
          </a:xfrm>
        </p:grpSpPr>
        <p:cxnSp>
          <p:nvCxnSpPr>
            <p:cNvPr id="3" name="直接连接符 2">
              <a:extLst>
                <a:ext uri="{FF2B5EF4-FFF2-40B4-BE49-F238E27FC236}">
                  <a16:creationId xmlns:a16="http://schemas.microsoft.com/office/drawing/2014/main" id="{D52CDA16-EE69-4654-A58B-0B76F79C3E91}"/>
                </a:ext>
              </a:extLst>
            </p:cNvPr>
            <p:cNvCxnSpPr>
              <a:cxnSpLocks/>
            </p:cNvCxnSpPr>
            <p:nvPr/>
          </p:nvCxnSpPr>
          <p:spPr>
            <a:xfrm>
              <a:off x="6096000" y="935421"/>
              <a:ext cx="0" cy="48768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椭圆 8">
              <a:extLst>
                <a:ext uri="{FF2B5EF4-FFF2-40B4-BE49-F238E27FC236}">
                  <a16:creationId xmlns:a16="http://schemas.microsoft.com/office/drawing/2014/main" id="{9100CF9C-35B3-47C2-A4BD-E9EDF401EEAB}"/>
                </a:ext>
              </a:extLst>
            </p:cNvPr>
            <p:cNvSpPr/>
            <p:nvPr/>
          </p:nvSpPr>
          <p:spPr>
            <a:xfrm>
              <a:off x="5039710" y="2317531"/>
              <a:ext cx="2112579" cy="211257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dirty="0"/>
                <a:t>VS</a:t>
              </a:r>
              <a:endParaRPr lang="zh-CN" altLang="en-US" sz="5400" dirty="0"/>
            </a:p>
          </p:txBody>
        </p:sp>
      </p:grpSp>
      <p:grpSp>
        <p:nvGrpSpPr>
          <p:cNvPr id="25" name="组合 24">
            <a:extLst>
              <a:ext uri="{FF2B5EF4-FFF2-40B4-BE49-F238E27FC236}">
                <a16:creationId xmlns:a16="http://schemas.microsoft.com/office/drawing/2014/main" id="{02D37B72-2FA1-454E-84EF-426081C12212}"/>
              </a:ext>
            </a:extLst>
          </p:cNvPr>
          <p:cNvGrpSpPr/>
          <p:nvPr/>
        </p:nvGrpSpPr>
        <p:grpSpPr>
          <a:xfrm>
            <a:off x="578069" y="1373201"/>
            <a:ext cx="3867804" cy="1169550"/>
            <a:chOff x="578069" y="1373201"/>
            <a:chExt cx="3867804" cy="1169550"/>
          </a:xfrm>
        </p:grpSpPr>
        <p:sp>
          <p:nvSpPr>
            <p:cNvPr id="10" name="文本框 9">
              <a:extLst>
                <a:ext uri="{FF2B5EF4-FFF2-40B4-BE49-F238E27FC236}">
                  <a16:creationId xmlns:a16="http://schemas.microsoft.com/office/drawing/2014/main" id="{732F954F-58E3-443A-8BAF-B61CDFF30E1D}"/>
                </a:ext>
              </a:extLst>
            </p:cNvPr>
            <p:cNvSpPr txBox="1"/>
            <p:nvPr/>
          </p:nvSpPr>
          <p:spPr>
            <a:xfrm>
              <a:off x="2249214" y="1373201"/>
              <a:ext cx="2196659" cy="584775"/>
            </a:xfrm>
            <a:prstGeom prst="rect">
              <a:avLst/>
            </a:prstGeom>
            <a:noFill/>
          </p:spPr>
          <p:txBody>
            <a:bodyPr wrap="square" rtlCol="0">
              <a:spAutoFit/>
            </a:bodyPr>
            <a:lstStyle/>
            <a:p>
              <a:pPr algn="r"/>
              <a:r>
                <a:rPr lang="en-US" altLang="zh-CN" sz="3200" dirty="0">
                  <a:solidFill>
                    <a:srgbClr val="2E96B6"/>
                  </a:solidFill>
                </a:rPr>
                <a:t>XX</a:t>
              </a:r>
              <a:r>
                <a:rPr lang="zh-CN" altLang="en-US" sz="3200" dirty="0">
                  <a:solidFill>
                    <a:srgbClr val="2E96B6"/>
                  </a:solidFill>
                </a:rPr>
                <a:t>公司</a:t>
              </a:r>
            </a:p>
          </p:txBody>
        </p:sp>
        <p:sp>
          <p:nvSpPr>
            <p:cNvPr id="13" name="文本框 12">
              <a:extLst>
                <a:ext uri="{FF2B5EF4-FFF2-40B4-BE49-F238E27FC236}">
                  <a16:creationId xmlns:a16="http://schemas.microsoft.com/office/drawing/2014/main" id="{EC5B9A39-D748-4D90-9B3C-A99D0ADC7C87}"/>
                </a:ext>
              </a:extLst>
            </p:cNvPr>
            <p:cNvSpPr txBox="1"/>
            <p:nvPr/>
          </p:nvSpPr>
          <p:spPr>
            <a:xfrm>
              <a:off x="578069" y="1957976"/>
              <a:ext cx="3867804" cy="584775"/>
            </a:xfrm>
            <a:prstGeom prst="rect">
              <a:avLst/>
            </a:prstGeom>
            <a:noFill/>
          </p:spPr>
          <p:txBody>
            <a:bodyPr wrap="square" rtlCol="0">
              <a:spAutoFit/>
            </a:bodyPr>
            <a:lstStyle/>
            <a:p>
              <a:pPr algn="r"/>
              <a:r>
                <a:rPr lang="zh-CN" altLang="en-US" sz="1600" dirty="0">
                  <a:solidFill>
                    <a:schemeClr val="tx1">
                      <a:alpha val="80000"/>
                    </a:schemeClr>
                  </a:solidFill>
                </a:rPr>
                <a:t>请输入文字请输入文字请输入文字请输入文字请输入文字请输入文字请输入文字</a:t>
              </a:r>
            </a:p>
          </p:txBody>
        </p:sp>
      </p:grpSp>
      <p:grpSp>
        <p:nvGrpSpPr>
          <p:cNvPr id="26" name="组合 25">
            <a:extLst>
              <a:ext uri="{FF2B5EF4-FFF2-40B4-BE49-F238E27FC236}">
                <a16:creationId xmlns:a16="http://schemas.microsoft.com/office/drawing/2014/main" id="{90C96969-F46B-46BC-84EF-ED22A4B6A039}"/>
              </a:ext>
            </a:extLst>
          </p:cNvPr>
          <p:cNvGrpSpPr/>
          <p:nvPr/>
        </p:nvGrpSpPr>
        <p:grpSpPr>
          <a:xfrm>
            <a:off x="7746126" y="1373200"/>
            <a:ext cx="3867804" cy="1169551"/>
            <a:chOff x="7746126" y="1373200"/>
            <a:chExt cx="3867804" cy="1169551"/>
          </a:xfrm>
        </p:grpSpPr>
        <p:sp>
          <p:nvSpPr>
            <p:cNvPr id="12" name="文本框 11">
              <a:extLst>
                <a:ext uri="{FF2B5EF4-FFF2-40B4-BE49-F238E27FC236}">
                  <a16:creationId xmlns:a16="http://schemas.microsoft.com/office/drawing/2014/main" id="{EEFAD3CD-0529-4EBA-85FD-C95ADA591785}"/>
                </a:ext>
              </a:extLst>
            </p:cNvPr>
            <p:cNvSpPr txBox="1"/>
            <p:nvPr/>
          </p:nvSpPr>
          <p:spPr>
            <a:xfrm>
              <a:off x="7746126" y="1373200"/>
              <a:ext cx="2196659" cy="584775"/>
            </a:xfrm>
            <a:prstGeom prst="rect">
              <a:avLst/>
            </a:prstGeom>
            <a:noFill/>
          </p:spPr>
          <p:txBody>
            <a:bodyPr wrap="square" rtlCol="0">
              <a:spAutoFit/>
            </a:bodyPr>
            <a:lstStyle/>
            <a:p>
              <a:r>
                <a:rPr lang="en-US" altLang="zh-CN" sz="3200" dirty="0">
                  <a:solidFill>
                    <a:srgbClr val="2E75B6"/>
                  </a:solidFill>
                </a:rPr>
                <a:t>XX</a:t>
              </a:r>
              <a:r>
                <a:rPr lang="zh-CN" altLang="en-US" sz="3200" dirty="0">
                  <a:solidFill>
                    <a:srgbClr val="2E75B6"/>
                  </a:solidFill>
                </a:rPr>
                <a:t>公司</a:t>
              </a:r>
            </a:p>
          </p:txBody>
        </p:sp>
        <p:sp>
          <p:nvSpPr>
            <p:cNvPr id="14" name="文本框 13">
              <a:extLst>
                <a:ext uri="{FF2B5EF4-FFF2-40B4-BE49-F238E27FC236}">
                  <a16:creationId xmlns:a16="http://schemas.microsoft.com/office/drawing/2014/main" id="{088505EE-98C8-48CB-9CBD-8626E217112E}"/>
                </a:ext>
              </a:extLst>
            </p:cNvPr>
            <p:cNvSpPr txBox="1"/>
            <p:nvPr/>
          </p:nvSpPr>
          <p:spPr>
            <a:xfrm>
              <a:off x="7746126" y="1957976"/>
              <a:ext cx="3867804" cy="584775"/>
            </a:xfrm>
            <a:prstGeom prst="rect">
              <a:avLst/>
            </a:prstGeom>
            <a:noFill/>
          </p:spPr>
          <p:txBody>
            <a:bodyPr wrap="square" rtlCol="0">
              <a:spAutoFit/>
            </a:bodyPr>
            <a:lstStyle/>
            <a:p>
              <a:r>
                <a:rPr lang="zh-CN" altLang="en-US" sz="1600" dirty="0">
                  <a:solidFill>
                    <a:schemeClr val="tx1">
                      <a:alpha val="80000"/>
                    </a:schemeClr>
                  </a:solidFill>
                </a:rPr>
                <a:t>请输入文字请输入文字请输入文字请输入文字请输入文字请输入文字请输入文字</a:t>
              </a:r>
            </a:p>
          </p:txBody>
        </p:sp>
      </p:grpSp>
      <p:sp>
        <p:nvSpPr>
          <p:cNvPr id="15" name="矩形: 圆角 14">
            <a:extLst>
              <a:ext uri="{FF2B5EF4-FFF2-40B4-BE49-F238E27FC236}">
                <a16:creationId xmlns:a16="http://schemas.microsoft.com/office/drawing/2014/main" id="{21ADBD7A-B2E5-4AB5-AD69-DF1B76A863DB}"/>
              </a:ext>
            </a:extLst>
          </p:cNvPr>
          <p:cNvSpPr/>
          <p:nvPr/>
        </p:nvSpPr>
        <p:spPr>
          <a:xfrm>
            <a:off x="2575034" y="2915040"/>
            <a:ext cx="1870839" cy="424971"/>
          </a:xfrm>
          <a:prstGeom prst="roundRect">
            <a:avLst>
              <a:gd name="adj" fmla="val 50000"/>
            </a:avLst>
          </a:prstGeom>
          <a:solidFill>
            <a:srgbClr val="69B3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请在此输入文字</a:t>
            </a:r>
          </a:p>
        </p:txBody>
      </p:sp>
      <p:sp>
        <p:nvSpPr>
          <p:cNvPr id="16" name="矩形: 圆角 15">
            <a:extLst>
              <a:ext uri="{FF2B5EF4-FFF2-40B4-BE49-F238E27FC236}">
                <a16:creationId xmlns:a16="http://schemas.microsoft.com/office/drawing/2014/main" id="{DC91D76A-0267-4524-82BB-4B3EC4378FF0}"/>
              </a:ext>
            </a:extLst>
          </p:cNvPr>
          <p:cNvSpPr/>
          <p:nvPr/>
        </p:nvSpPr>
        <p:spPr>
          <a:xfrm>
            <a:off x="935422" y="3499815"/>
            <a:ext cx="3513082" cy="424971"/>
          </a:xfrm>
          <a:prstGeom prst="roundRect">
            <a:avLst>
              <a:gd name="adj" fmla="val 50000"/>
            </a:avLst>
          </a:prstGeom>
          <a:solidFill>
            <a:srgbClr val="69B3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请在此输入文字请在此输入文字</a:t>
            </a:r>
          </a:p>
        </p:txBody>
      </p:sp>
      <p:sp>
        <p:nvSpPr>
          <p:cNvPr id="17" name="矩形: 圆角 16">
            <a:extLst>
              <a:ext uri="{FF2B5EF4-FFF2-40B4-BE49-F238E27FC236}">
                <a16:creationId xmlns:a16="http://schemas.microsoft.com/office/drawing/2014/main" id="{7BEA6B61-D66C-4CB8-816F-B993F7868F08}"/>
              </a:ext>
            </a:extLst>
          </p:cNvPr>
          <p:cNvSpPr/>
          <p:nvPr/>
        </p:nvSpPr>
        <p:spPr>
          <a:xfrm>
            <a:off x="1250731" y="4084590"/>
            <a:ext cx="3195142" cy="424971"/>
          </a:xfrm>
          <a:prstGeom prst="roundRect">
            <a:avLst>
              <a:gd name="adj" fmla="val 50000"/>
            </a:avLst>
          </a:prstGeom>
          <a:solidFill>
            <a:srgbClr val="69B3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请在此输入文字请在此输入文字</a:t>
            </a:r>
          </a:p>
        </p:txBody>
      </p:sp>
      <p:sp>
        <p:nvSpPr>
          <p:cNvPr id="18" name="矩形: 圆角 17">
            <a:extLst>
              <a:ext uri="{FF2B5EF4-FFF2-40B4-BE49-F238E27FC236}">
                <a16:creationId xmlns:a16="http://schemas.microsoft.com/office/drawing/2014/main" id="{E6E16D59-4DA0-4BB6-B22C-F8B0B0732A09}"/>
              </a:ext>
            </a:extLst>
          </p:cNvPr>
          <p:cNvSpPr/>
          <p:nvPr/>
        </p:nvSpPr>
        <p:spPr>
          <a:xfrm>
            <a:off x="523589" y="4669365"/>
            <a:ext cx="3922284" cy="424971"/>
          </a:xfrm>
          <a:prstGeom prst="roundRect">
            <a:avLst>
              <a:gd name="adj" fmla="val 50000"/>
            </a:avLst>
          </a:prstGeom>
          <a:solidFill>
            <a:srgbClr val="69B3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请在此输入文字请在此输入文字</a:t>
            </a:r>
          </a:p>
        </p:txBody>
      </p:sp>
      <p:sp>
        <p:nvSpPr>
          <p:cNvPr id="19" name="矩形: 圆角 18">
            <a:extLst>
              <a:ext uri="{FF2B5EF4-FFF2-40B4-BE49-F238E27FC236}">
                <a16:creationId xmlns:a16="http://schemas.microsoft.com/office/drawing/2014/main" id="{65C3074F-322E-4F1D-83F0-BE97D6197E80}"/>
              </a:ext>
            </a:extLst>
          </p:cNvPr>
          <p:cNvSpPr/>
          <p:nvPr/>
        </p:nvSpPr>
        <p:spPr>
          <a:xfrm>
            <a:off x="2017985" y="5254140"/>
            <a:ext cx="2427887" cy="424971"/>
          </a:xfrm>
          <a:prstGeom prst="roundRect">
            <a:avLst>
              <a:gd name="adj" fmla="val 50000"/>
            </a:avLst>
          </a:prstGeom>
          <a:solidFill>
            <a:srgbClr val="69B3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请在此输入文字</a:t>
            </a:r>
          </a:p>
        </p:txBody>
      </p:sp>
      <p:sp>
        <p:nvSpPr>
          <p:cNvPr id="20" name="矩形: 圆角 19">
            <a:extLst>
              <a:ext uri="{FF2B5EF4-FFF2-40B4-BE49-F238E27FC236}">
                <a16:creationId xmlns:a16="http://schemas.microsoft.com/office/drawing/2014/main" id="{A7C2EE09-0592-4121-88D5-284B92C1E091}"/>
              </a:ext>
            </a:extLst>
          </p:cNvPr>
          <p:cNvSpPr/>
          <p:nvPr/>
        </p:nvSpPr>
        <p:spPr>
          <a:xfrm>
            <a:off x="7746127" y="2915040"/>
            <a:ext cx="1870839" cy="424971"/>
          </a:xfrm>
          <a:prstGeom prst="roundRect">
            <a:avLst>
              <a:gd name="adj" fmla="val 50000"/>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t>请在此输入文字</a:t>
            </a:r>
          </a:p>
        </p:txBody>
      </p:sp>
      <p:sp>
        <p:nvSpPr>
          <p:cNvPr id="21" name="矩形: 圆角 20">
            <a:extLst>
              <a:ext uri="{FF2B5EF4-FFF2-40B4-BE49-F238E27FC236}">
                <a16:creationId xmlns:a16="http://schemas.microsoft.com/office/drawing/2014/main" id="{FBB1617B-2C3E-4D9D-8351-16EED4F3435A}"/>
              </a:ext>
            </a:extLst>
          </p:cNvPr>
          <p:cNvSpPr/>
          <p:nvPr/>
        </p:nvSpPr>
        <p:spPr>
          <a:xfrm>
            <a:off x="7743495" y="3499815"/>
            <a:ext cx="3513082" cy="424971"/>
          </a:xfrm>
          <a:prstGeom prst="roundRect">
            <a:avLst>
              <a:gd name="adj" fmla="val 50000"/>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t>请在此输入文字请在此输入文字</a:t>
            </a:r>
          </a:p>
        </p:txBody>
      </p:sp>
      <p:sp>
        <p:nvSpPr>
          <p:cNvPr id="22" name="矩形: 圆角 21">
            <a:extLst>
              <a:ext uri="{FF2B5EF4-FFF2-40B4-BE49-F238E27FC236}">
                <a16:creationId xmlns:a16="http://schemas.microsoft.com/office/drawing/2014/main" id="{B3F73943-E429-4961-A101-0B3C71462FAD}"/>
              </a:ext>
            </a:extLst>
          </p:cNvPr>
          <p:cNvSpPr/>
          <p:nvPr/>
        </p:nvSpPr>
        <p:spPr>
          <a:xfrm>
            <a:off x="7746127" y="4084589"/>
            <a:ext cx="3195142" cy="424971"/>
          </a:xfrm>
          <a:prstGeom prst="roundRect">
            <a:avLst>
              <a:gd name="adj" fmla="val 50000"/>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t>请在此输入文字请在此输入文字</a:t>
            </a:r>
          </a:p>
        </p:txBody>
      </p:sp>
      <p:sp>
        <p:nvSpPr>
          <p:cNvPr id="23" name="矩形: 圆角 22">
            <a:extLst>
              <a:ext uri="{FF2B5EF4-FFF2-40B4-BE49-F238E27FC236}">
                <a16:creationId xmlns:a16="http://schemas.microsoft.com/office/drawing/2014/main" id="{BCE3491B-7CB3-4441-918C-D4CDB8EAA8AA}"/>
              </a:ext>
            </a:extLst>
          </p:cNvPr>
          <p:cNvSpPr/>
          <p:nvPr/>
        </p:nvSpPr>
        <p:spPr>
          <a:xfrm>
            <a:off x="7746127" y="4669365"/>
            <a:ext cx="3922284" cy="424971"/>
          </a:xfrm>
          <a:prstGeom prst="roundRect">
            <a:avLst>
              <a:gd name="adj" fmla="val 50000"/>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t>请在此输入文字请在此输入文字</a:t>
            </a:r>
          </a:p>
        </p:txBody>
      </p:sp>
      <p:sp>
        <p:nvSpPr>
          <p:cNvPr id="24" name="矩形: 圆角 23">
            <a:extLst>
              <a:ext uri="{FF2B5EF4-FFF2-40B4-BE49-F238E27FC236}">
                <a16:creationId xmlns:a16="http://schemas.microsoft.com/office/drawing/2014/main" id="{50CF698A-F3F9-468E-A486-A9257F70EAE0}"/>
              </a:ext>
            </a:extLst>
          </p:cNvPr>
          <p:cNvSpPr/>
          <p:nvPr/>
        </p:nvSpPr>
        <p:spPr>
          <a:xfrm>
            <a:off x="7743495" y="5254140"/>
            <a:ext cx="2427887" cy="424971"/>
          </a:xfrm>
          <a:prstGeom prst="roundRect">
            <a:avLst>
              <a:gd name="adj" fmla="val 50000"/>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t>请在此输入文字</a:t>
            </a:r>
          </a:p>
        </p:txBody>
      </p:sp>
    </p:spTree>
    <p:extLst>
      <p:ext uri="{BB962C8B-B14F-4D97-AF65-F5344CB8AC3E}">
        <p14:creationId xmlns:p14="http://schemas.microsoft.com/office/powerpoint/2010/main" val="22398024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750"/>
                                        <p:tgtEl>
                                          <p:spTgt spid="25"/>
                                        </p:tgtEl>
                                      </p:cBhvr>
                                    </p:animEffect>
                                    <p:anim calcmode="lin" valueType="num">
                                      <p:cBhvr>
                                        <p:cTn id="8" dur="750" fill="hold"/>
                                        <p:tgtEl>
                                          <p:spTgt spid="25"/>
                                        </p:tgtEl>
                                        <p:attrNameLst>
                                          <p:attrName>ppt_x</p:attrName>
                                        </p:attrNameLst>
                                      </p:cBhvr>
                                      <p:tavLst>
                                        <p:tav tm="0">
                                          <p:val>
                                            <p:strVal val="#ppt_x"/>
                                          </p:val>
                                        </p:tav>
                                        <p:tav tm="100000">
                                          <p:val>
                                            <p:strVal val="#ppt_x"/>
                                          </p:val>
                                        </p:tav>
                                      </p:tavLst>
                                    </p:anim>
                                    <p:anim calcmode="lin" valueType="num">
                                      <p:cBhvr>
                                        <p:cTn id="9" dur="750" fill="hold"/>
                                        <p:tgtEl>
                                          <p:spTgt spid="25"/>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750"/>
                                        <p:tgtEl>
                                          <p:spTgt spid="27"/>
                                        </p:tgtEl>
                                      </p:cBhvr>
                                    </p:animEffect>
                                  </p:childTnLst>
                                </p:cTn>
                              </p:par>
                              <p:par>
                                <p:cTn id="13" presetID="42"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750"/>
                                        <p:tgtEl>
                                          <p:spTgt spid="26"/>
                                        </p:tgtEl>
                                      </p:cBhvr>
                                    </p:animEffect>
                                    <p:anim calcmode="lin" valueType="num">
                                      <p:cBhvr>
                                        <p:cTn id="16" dur="750" fill="hold"/>
                                        <p:tgtEl>
                                          <p:spTgt spid="26"/>
                                        </p:tgtEl>
                                        <p:attrNameLst>
                                          <p:attrName>ppt_x</p:attrName>
                                        </p:attrNameLst>
                                      </p:cBhvr>
                                      <p:tavLst>
                                        <p:tav tm="0">
                                          <p:val>
                                            <p:strVal val="#ppt_x"/>
                                          </p:val>
                                        </p:tav>
                                        <p:tav tm="100000">
                                          <p:val>
                                            <p:strVal val="#ppt_x"/>
                                          </p:val>
                                        </p:tav>
                                      </p:tavLst>
                                    </p:anim>
                                    <p:anim calcmode="lin" valueType="num">
                                      <p:cBhvr>
                                        <p:cTn id="17" dur="75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right)">
                                      <p:cBhvr>
                                        <p:cTn id="22" dur="500"/>
                                        <p:tgtEl>
                                          <p:spTgt spid="15"/>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left)">
                                      <p:cBhvr>
                                        <p:cTn id="25" dur="50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right)">
                                      <p:cBhvr>
                                        <p:cTn id="30" dur="500"/>
                                        <p:tgtEl>
                                          <p:spTgt spid="16"/>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left)">
                                      <p:cBhvr>
                                        <p:cTn id="33" dur="500"/>
                                        <p:tgtEl>
                                          <p:spTgt spid="21"/>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2"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right)">
                                      <p:cBhvr>
                                        <p:cTn id="38" dur="500"/>
                                        <p:tgtEl>
                                          <p:spTgt spid="1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500"/>
                                        <p:tgtEl>
                                          <p:spTgt spid="22"/>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2" fill="hold" grpId="0" nodeType="click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right)">
                                      <p:cBhvr>
                                        <p:cTn id="46" dur="500"/>
                                        <p:tgtEl>
                                          <p:spTgt spid="18"/>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wipe(left)">
                                      <p:cBhvr>
                                        <p:cTn id="49" dur="500"/>
                                        <p:tgtEl>
                                          <p:spTgt spid="23"/>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2" fill="hold" grpId="0" nodeType="click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wipe(right)">
                                      <p:cBhvr>
                                        <p:cTn id="54" dur="500"/>
                                        <p:tgtEl>
                                          <p:spTgt spid="19"/>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ipe(left)">
                                      <p:cBhvr>
                                        <p:cTn id="5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F650C5EA-6BE6-4B78-AECE-99268C13922F}"/>
              </a:ext>
            </a:extLst>
          </p:cNvPr>
          <p:cNvGrpSpPr/>
          <p:nvPr/>
        </p:nvGrpSpPr>
        <p:grpSpPr>
          <a:xfrm>
            <a:off x="245065" y="174685"/>
            <a:ext cx="1899046" cy="403384"/>
            <a:chOff x="245065" y="174685"/>
            <a:chExt cx="1899046" cy="403384"/>
          </a:xfrm>
        </p:grpSpPr>
        <p:sp>
          <p:nvSpPr>
            <p:cNvPr id="5" name="矩形 4">
              <a:extLst>
                <a:ext uri="{FF2B5EF4-FFF2-40B4-BE49-F238E27FC236}">
                  <a16:creationId xmlns:a16="http://schemas.microsoft.com/office/drawing/2014/main" id="{851B00AC-1797-45D2-9887-452E3A534A4F}"/>
                </a:ext>
              </a:extLst>
            </p:cNvPr>
            <p:cNvSpPr/>
            <p:nvPr/>
          </p:nvSpPr>
          <p:spPr>
            <a:xfrm>
              <a:off x="245065" y="174685"/>
              <a:ext cx="185860" cy="403384"/>
            </a:xfrm>
            <a:prstGeom prst="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B7228FF6-F735-442C-BBFB-680EF4FDC99D}"/>
                </a:ext>
              </a:extLst>
            </p:cNvPr>
            <p:cNvSpPr/>
            <p:nvPr/>
          </p:nvSpPr>
          <p:spPr>
            <a:xfrm>
              <a:off x="523589" y="174685"/>
              <a:ext cx="54480" cy="403384"/>
            </a:xfrm>
            <a:prstGeom prst="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157D4766-9D25-4C9D-B53E-5F60A5B8AB7D}"/>
                </a:ext>
              </a:extLst>
            </p:cNvPr>
            <p:cNvSpPr txBox="1"/>
            <p:nvPr/>
          </p:nvSpPr>
          <p:spPr>
            <a:xfrm>
              <a:off x="578069" y="191711"/>
              <a:ext cx="1566042" cy="369332"/>
            </a:xfrm>
            <a:prstGeom prst="rect">
              <a:avLst/>
            </a:prstGeom>
            <a:noFill/>
          </p:spPr>
          <p:txBody>
            <a:bodyPr wrap="square" rtlCol="0">
              <a:spAutoFit/>
            </a:bodyPr>
            <a:lstStyle/>
            <a:p>
              <a:r>
                <a:rPr lang="zh-CN" altLang="en-US" dirty="0">
                  <a:solidFill>
                    <a:schemeClr val="tx1">
                      <a:alpha val="65000"/>
                    </a:schemeClr>
                  </a:solidFill>
                </a:rPr>
                <a:t>内部分析</a:t>
              </a:r>
            </a:p>
          </p:txBody>
        </p:sp>
      </p:grpSp>
      <p:grpSp>
        <p:nvGrpSpPr>
          <p:cNvPr id="29" name="组合 28">
            <a:extLst>
              <a:ext uri="{FF2B5EF4-FFF2-40B4-BE49-F238E27FC236}">
                <a16:creationId xmlns:a16="http://schemas.microsoft.com/office/drawing/2014/main" id="{5D1C9768-EA70-4590-99A2-C110CB63BFD6}"/>
              </a:ext>
            </a:extLst>
          </p:cNvPr>
          <p:cNvGrpSpPr/>
          <p:nvPr/>
        </p:nvGrpSpPr>
        <p:grpSpPr>
          <a:xfrm>
            <a:off x="1325880" y="3429000"/>
            <a:ext cx="4770120" cy="2221992"/>
            <a:chOff x="1325880" y="3429000"/>
            <a:chExt cx="4770120" cy="2221992"/>
          </a:xfrm>
        </p:grpSpPr>
        <p:sp>
          <p:nvSpPr>
            <p:cNvPr id="16" name="任意多边形: 形状 15">
              <a:extLst>
                <a:ext uri="{FF2B5EF4-FFF2-40B4-BE49-F238E27FC236}">
                  <a16:creationId xmlns:a16="http://schemas.microsoft.com/office/drawing/2014/main" id="{A8F72EBA-D264-4310-A85B-42D82F0CD09D}"/>
                </a:ext>
              </a:extLst>
            </p:cNvPr>
            <p:cNvSpPr/>
            <p:nvPr/>
          </p:nvSpPr>
          <p:spPr>
            <a:xfrm>
              <a:off x="1325880" y="3429000"/>
              <a:ext cx="4770120" cy="2221992"/>
            </a:xfrm>
            <a:custGeom>
              <a:avLst/>
              <a:gdLst/>
              <a:ahLst/>
              <a:cxnLst/>
              <a:rect l="l" t="t" r="r" b="b"/>
              <a:pathLst>
                <a:path w="4770120" h="2221992">
                  <a:moveTo>
                    <a:pt x="4129513" y="961176"/>
                  </a:moveTo>
                  <a:cubicBezTo>
                    <a:pt x="4150944" y="961176"/>
                    <a:pt x="4168804" y="964803"/>
                    <a:pt x="4183091" y="972059"/>
                  </a:cubicBezTo>
                  <a:cubicBezTo>
                    <a:pt x="4197379" y="979314"/>
                    <a:pt x="4208820" y="989583"/>
                    <a:pt x="4217415" y="1002866"/>
                  </a:cubicBezTo>
                  <a:cubicBezTo>
                    <a:pt x="4226010" y="1016149"/>
                    <a:pt x="4232093" y="1032111"/>
                    <a:pt x="4235665" y="1050752"/>
                  </a:cubicBezTo>
                  <a:cubicBezTo>
                    <a:pt x="4239237" y="1069392"/>
                    <a:pt x="4241023" y="1090098"/>
                    <a:pt x="4241023" y="1112869"/>
                  </a:cubicBezTo>
                  <a:cubicBezTo>
                    <a:pt x="4241023" y="1133630"/>
                    <a:pt x="4239181" y="1153220"/>
                    <a:pt x="4235497" y="1171637"/>
                  </a:cubicBezTo>
                  <a:cubicBezTo>
                    <a:pt x="4231814" y="1190055"/>
                    <a:pt x="4225507" y="1206184"/>
                    <a:pt x="4216578" y="1220025"/>
                  </a:cubicBezTo>
                  <a:cubicBezTo>
                    <a:pt x="4207648" y="1233866"/>
                    <a:pt x="4195928" y="1244805"/>
                    <a:pt x="4181417" y="1252842"/>
                  </a:cubicBezTo>
                  <a:cubicBezTo>
                    <a:pt x="4166906" y="1260878"/>
                    <a:pt x="4148824" y="1264897"/>
                    <a:pt x="4127169" y="1264897"/>
                  </a:cubicBezTo>
                  <a:cubicBezTo>
                    <a:pt x="4105515" y="1264897"/>
                    <a:pt x="4087544" y="1261381"/>
                    <a:pt x="4073256" y="1254349"/>
                  </a:cubicBezTo>
                  <a:cubicBezTo>
                    <a:pt x="4058969" y="1247316"/>
                    <a:pt x="4047583" y="1237103"/>
                    <a:pt x="4039100" y="1223709"/>
                  </a:cubicBezTo>
                  <a:cubicBezTo>
                    <a:pt x="4030617" y="1210314"/>
                    <a:pt x="4024589" y="1194185"/>
                    <a:pt x="4021017" y="1175321"/>
                  </a:cubicBezTo>
                  <a:cubicBezTo>
                    <a:pt x="4017445" y="1156457"/>
                    <a:pt x="4015660" y="1135193"/>
                    <a:pt x="4015660" y="1111529"/>
                  </a:cubicBezTo>
                  <a:cubicBezTo>
                    <a:pt x="4015660" y="1091214"/>
                    <a:pt x="4017501" y="1071960"/>
                    <a:pt x="4021185" y="1053765"/>
                  </a:cubicBezTo>
                  <a:cubicBezTo>
                    <a:pt x="4024868" y="1035571"/>
                    <a:pt x="4031175" y="1019665"/>
                    <a:pt x="4040105" y="1006047"/>
                  </a:cubicBezTo>
                  <a:cubicBezTo>
                    <a:pt x="4049034" y="992430"/>
                    <a:pt x="4060754" y="981547"/>
                    <a:pt x="4075265" y="973398"/>
                  </a:cubicBezTo>
                  <a:cubicBezTo>
                    <a:pt x="4089776" y="965250"/>
                    <a:pt x="4107859" y="961176"/>
                    <a:pt x="4129513" y="961176"/>
                  </a:cubicBezTo>
                  <a:close/>
                  <a:moveTo>
                    <a:pt x="4132527" y="888845"/>
                  </a:moveTo>
                  <a:cubicBezTo>
                    <a:pt x="4098148" y="888845"/>
                    <a:pt x="4067954" y="894091"/>
                    <a:pt x="4041946" y="904584"/>
                  </a:cubicBezTo>
                  <a:cubicBezTo>
                    <a:pt x="4015939" y="915076"/>
                    <a:pt x="3994117" y="930145"/>
                    <a:pt x="3976480" y="949790"/>
                  </a:cubicBezTo>
                  <a:cubicBezTo>
                    <a:pt x="3958844" y="969436"/>
                    <a:pt x="3945561" y="993267"/>
                    <a:pt x="3936632" y="1021284"/>
                  </a:cubicBezTo>
                  <a:cubicBezTo>
                    <a:pt x="3927702" y="1049301"/>
                    <a:pt x="3923237" y="1080834"/>
                    <a:pt x="3923237" y="1115883"/>
                  </a:cubicBezTo>
                  <a:cubicBezTo>
                    <a:pt x="3923237" y="1154057"/>
                    <a:pt x="3927423" y="1187097"/>
                    <a:pt x="3935795" y="1215002"/>
                  </a:cubicBezTo>
                  <a:cubicBezTo>
                    <a:pt x="3944166" y="1242907"/>
                    <a:pt x="3956724" y="1265901"/>
                    <a:pt x="3973467" y="1283984"/>
                  </a:cubicBezTo>
                  <a:cubicBezTo>
                    <a:pt x="3990210" y="1302067"/>
                    <a:pt x="4011139" y="1315517"/>
                    <a:pt x="4036254" y="1324335"/>
                  </a:cubicBezTo>
                  <a:cubicBezTo>
                    <a:pt x="4061368" y="1333153"/>
                    <a:pt x="4090781" y="1337562"/>
                    <a:pt x="4124490" y="1337562"/>
                  </a:cubicBezTo>
                  <a:cubicBezTo>
                    <a:pt x="4158646" y="1337562"/>
                    <a:pt x="4188728" y="1332372"/>
                    <a:pt x="4214736" y="1321991"/>
                  </a:cubicBezTo>
                  <a:cubicBezTo>
                    <a:pt x="4240744" y="1311610"/>
                    <a:pt x="4262565" y="1296541"/>
                    <a:pt x="4280202" y="1276784"/>
                  </a:cubicBezTo>
                  <a:cubicBezTo>
                    <a:pt x="4297838" y="1257027"/>
                    <a:pt x="4311121" y="1232973"/>
                    <a:pt x="4320050" y="1204621"/>
                  </a:cubicBezTo>
                  <a:cubicBezTo>
                    <a:pt x="4328980" y="1176270"/>
                    <a:pt x="4333445" y="1144123"/>
                    <a:pt x="4333445" y="1108181"/>
                  </a:cubicBezTo>
                  <a:cubicBezTo>
                    <a:pt x="4333445" y="1070676"/>
                    <a:pt x="4329147" y="1038139"/>
                    <a:pt x="4320553" y="1010568"/>
                  </a:cubicBezTo>
                  <a:cubicBezTo>
                    <a:pt x="4311958" y="982998"/>
                    <a:pt x="4299233" y="960171"/>
                    <a:pt x="4282378" y="942089"/>
                  </a:cubicBezTo>
                  <a:cubicBezTo>
                    <a:pt x="4265523" y="924006"/>
                    <a:pt x="4244539" y="910611"/>
                    <a:pt x="4219424" y="901905"/>
                  </a:cubicBezTo>
                  <a:cubicBezTo>
                    <a:pt x="4194309" y="893199"/>
                    <a:pt x="4165343" y="888845"/>
                    <a:pt x="4132527" y="888845"/>
                  </a:cubicBezTo>
                  <a:close/>
                  <a:moveTo>
                    <a:pt x="370339" y="0"/>
                  </a:moveTo>
                  <a:lnTo>
                    <a:pt x="4399781" y="0"/>
                  </a:lnTo>
                  <a:cubicBezTo>
                    <a:pt x="4604314" y="0"/>
                    <a:pt x="4770120" y="165806"/>
                    <a:pt x="4770120" y="370339"/>
                  </a:cubicBezTo>
                  <a:lnTo>
                    <a:pt x="4770120" y="1851653"/>
                  </a:lnTo>
                  <a:cubicBezTo>
                    <a:pt x="4770120" y="2056186"/>
                    <a:pt x="4604314" y="2221992"/>
                    <a:pt x="4399781" y="2221992"/>
                  </a:cubicBezTo>
                  <a:lnTo>
                    <a:pt x="370339" y="2221992"/>
                  </a:lnTo>
                  <a:cubicBezTo>
                    <a:pt x="165806" y="2221992"/>
                    <a:pt x="0" y="2056186"/>
                    <a:pt x="0" y="1851653"/>
                  </a:cubicBezTo>
                  <a:lnTo>
                    <a:pt x="0" y="370339"/>
                  </a:lnTo>
                  <a:cubicBezTo>
                    <a:pt x="0" y="165806"/>
                    <a:pt x="165806" y="0"/>
                    <a:pt x="370339" y="0"/>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id="{E04B3695-AD96-42EE-B101-E0474F80900A}"/>
                </a:ext>
              </a:extLst>
            </p:cNvPr>
            <p:cNvSpPr txBox="1"/>
            <p:nvPr/>
          </p:nvSpPr>
          <p:spPr>
            <a:xfrm>
              <a:off x="1523999" y="3816721"/>
              <a:ext cx="3689131" cy="1446550"/>
            </a:xfrm>
            <a:prstGeom prst="rect">
              <a:avLst/>
            </a:prstGeom>
            <a:noFill/>
          </p:spPr>
          <p:txBody>
            <a:bodyPr wrap="square" rtlCol="0">
              <a:spAutoFit/>
            </a:bodyPr>
            <a:lstStyle/>
            <a:p>
              <a:pPr algn="r"/>
              <a:r>
                <a:rPr lang="zh-CN" altLang="en-US" sz="2000" b="1" dirty="0">
                  <a:solidFill>
                    <a:schemeClr val="tx1">
                      <a:alpha val="62000"/>
                    </a:schemeClr>
                  </a:solidFill>
                </a:rPr>
                <a:t>请输入文字</a:t>
              </a:r>
              <a:endParaRPr lang="en-US" altLang="zh-CN" sz="2000" b="1" dirty="0">
                <a:solidFill>
                  <a:schemeClr val="tx1">
                    <a:alpha val="62000"/>
                  </a:schemeClr>
                </a:solidFill>
              </a:endParaRPr>
            </a:p>
            <a:p>
              <a:pPr algn="r"/>
              <a:endParaRPr lang="en-US" altLang="zh-CN" sz="2000" b="1" dirty="0">
                <a:solidFill>
                  <a:schemeClr val="tx1">
                    <a:alpha val="62000"/>
                  </a:schemeClr>
                </a:solidFill>
              </a:endParaRPr>
            </a:p>
            <a:p>
              <a:pPr algn="r"/>
              <a:r>
                <a:rPr lang="zh-CN" altLang="en-US" sz="1600" dirty="0">
                  <a:solidFill>
                    <a:schemeClr val="tx1">
                      <a:alpha val="62000"/>
                    </a:schemeClr>
                  </a:solidFill>
                </a:rPr>
                <a:t>请输入文字请输入文字请输入文字请输入文字请输入文字请输入文字请输入文字请输入文字请输入文字请输入文字</a:t>
              </a:r>
              <a:endParaRPr lang="zh-CN" altLang="en-US" sz="1400" dirty="0">
                <a:solidFill>
                  <a:schemeClr val="tx1">
                    <a:alpha val="62000"/>
                  </a:schemeClr>
                </a:solidFill>
              </a:endParaRPr>
            </a:p>
          </p:txBody>
        </p:sp>
      </p:grpSp>
      <p:grpSp>
        <p:nvGrpSpPr>
          <p:cNvPr id="28" name="组合 27">
            <a:extLst>
              <a:ext uri="{FF2B5EF4-FFF2-40B4-BE49-F238E27FC236}">
                <a16:creationId xmlns:a16="http://schemas.microsoft.com/office/drawing/2014/main" id="{3E2BD1CE-A545-4697-8D9E-F76AB4C0569A}"/>
              </a:ext>
            </a:extLst>
          </p:cNvPr>
          <p:cNvGrpSpPr/>
          <p:nvPr/>
        </p:nvGrpSpPr>
        <p:grpSpPr>
          <a:xfrm>
            <a:off x="1325880" y="1207008"/>
            <a:ext cx="4770120" cy="2221992"/>
            <a:chOff x="1325880" y="1207008"/>
            <a:chExt cx="4770120" cy="2221992"/>
          </a:xfrm>
        </p:grpSpPr>
        <p:sp>
          <p:nvSpPr>
            <p:cNvPr id="14" name="文本框 13">
              <a:extLst>
                <a:ext uri="{FF2B5EF4-FFF2-40B4-BE49-F238E27FC236}">
                  <a16:creationId xmlns:a16="http://schemas.microsoft.com/office/drawing/2014/main" id="{1EEB9A58-288E-49C6-9CF4-FD50C3D60BD9}"/>
                </a:ext>
              </a:extLst>
            </p:cNvPr>
            <p:cNvSpPr txBox="1"/>
            <p:nvPr/>
          </p:nvSpPr>
          <p:spPr>
            <a:xfrm>
              <a:off x="1325880" y="1207008"/>
              <a:ext cx="4770120" cy="2221992"/>
            </a:xfrm>
            <a:custGeom>
              <a:avLst/>
              <a:gdLst/>
              <a:ahLst/>
              <a:cxnLst/>
              <a:rect l="l" t="t" r="r" b="b"/>
              <a:pathLst>
                <a:path w="4770120" h="2221992">
                  <a:moveTo>
                    <a:pt x="4213117" y="892211"/>
                  </a:moveTo>
                  <a:cubicBezTo>
                    <a:pt x="4193249" y="892211"/>
                    <a:pt x="4174441" y="894778"/>
                    <a:pt x="4156693" y="899913"/>
                  </a:cubicBezTo>
                  <a:cubicBezTo>
                    <a:pt x="4138945" y="905048"/>
                    <a:pt x="4123541" y="912805"/>
                    <a:pt x="4110482" y="923186"/>
                  </a:cubicBezTo>
                  <a:cubicBezTo>
                    <a:pt x="4097422" y="933567"/>
                    <a:pt x="4087041" y="946626"/>
                    <a:pt x="4079339" y="962365"/>
                  </a:cubicBezTo>
                  <a:cubicBezTo>
                    <a:pt x="4071638" y="978104"/>
                    <a:pt x="4067787" y="996354"/>
                    <a:pt x="4067787" y="1017115"/>
                  </a:cubicBezTo>
                  <a:cubicBezTo>
                    <a:pt x="4067787" y="1035198"/>
                    <a:pt x="4070466" y="1050713"/>
                    <a:pt x="4075823" y="1063661"/>
                  </a:cubicBezTo>
                  <a:cubicBezTo>
                    <a:pt x="4081181" y="1076609"/>
                    <a:pt x="4088157" y="1087827"/>
                    <a:pt x="4096752" y="1097315"/>
                  </a:cubicBezTo>
                  <a:cubicBezTo>
                    <a:pt x="4105347" y="1106803"/>
                    <a:pt x="4115114" y="1114951"/>
                    <a:pt x="4126053" y="1121760"/>
                  </a:cubicBezTo>
                  <a:cubicBezTo>
                    <a:pt x="4136992" y="1128569"/>
                    <a:pt x="4148265" y="1134652"/>
                    <a:pt x="4159874" y="1140010"/>
                  </a:cubicBezTo>
                  <a:cubicBezTo>
                    <a:pt x="4171483" y="1145368"/>
                    <a:pt x="4182756" y="1150447"/>
                    <a:pt x="4193695" y="1155246"/>
                  </a:cubicBezTo>
                  <a:cubicBezTo>
                    <a:pt x="4204634" y="1160046"/>
                    <a:pt x="4214401" y="1165181"/>
                    <a:pt x="4222996" y="1170650"/>
                  </a:cubicBezTo>
                  <a:cubicBezTo>
                    <a:pt x="4231591" y="1176119"/>
                    <a:pt x="4238567" y="1182370"/>
                    <a:pt x="4243925" y="1189402"/>
                  </a:cubicBezTo>
                  <a:cubicBezTo>
                    <a:pt x="4249283" y="1196434"/>
                    <a:pt x="4251961" y="1204862"/>
                    <a:pt x="4251961" y="1214685"/>
                  </a:cubicBezTo>
                  <a:cubicBezTo>
                    <a:pt x="4251961" y="1223168"/>
                    <a:pt x="4250399" y="1230870"/>
                    <a:pt x="4247273" y="1237790"/>
                  </a:cubicBezTo>
                  <a:cubicBezTo>
                    <a:pt x="4244148" y="1244711"/>
                    <a:pt x="4239627" y="1250515"/>
                    <a:pt x="4233711" y="1255203"/>
                  </a:cubicBezTo>
                  <a:cubicBezTo>
                    <a:pt x="4227795" y="1259891"/>
                    <a:pt x="4220596" y="1263519"/>
                    <a:pt x="4212113" y="1266086"/>
                  </a:cubicBezTo>
                  <a:cubicBezTo>
                    <a:pt x="4203629" y="1268653"/>
                    <a:pt x="4194030" y="1269937"/>
                    <a:pt x="4183314" y="1269937"/>
                  </a:cubicBezTo>
                  <a:cubicBezTo>
                    <a:pt x="4167018" y="1269937"/>
                    <a:pt x="4152674" y="1268095"/>
                    <a:pt x="4140285" y="1264412"/>
                  </a:cubicBezTo>
                  <a:cubicBezTo>
                    <a:pt x="4127895" y="1260728"/>
                    <a:pt x="4117235" y="1256654"/>
                    <a:pt x="4108305" y="1252189"/>
                  </a:cubicBezTo>
                  <a:cubicBezTo>
                    <a:pt x="4099375" y="1247724"/>
                    <a:pt x="4092064" y="1243650"/>
                    <a:pt x="4086372" y="1239967"/>
                  </a:cubicBezTo>
                  <a:cubicBezTo>
                    <a:pt x="4080679" y="1236283"/>
                    <a:pt x="4076270" y="1234441"/>
                    <a:pt x="4073144" y="1234441"/>
                  </a:cubicBezTo>
                  <a:cubicBezTo>
                    <a:pt x="4070912" y="1234441"/>
                    <a:pt x="4068959" y="1235055"/>
                    <a:pt x="4067284" y="1236283"/>
                  </a:cubicBezTo>
                  <a:cubicBezTo>
                    <a:pt x="4065610" y="1237511"/>
                    <a:pt x="4064271" y="1239576"/>
                    <a:pt x="4063266" y="1242478"/>
                  </a:cubicBezTo>
                  <a:cubicBezTo>
                    <a:pt x="4062261" y="1245380"/>
                    <a:pt x="4061536" y="1249175"/>
                    <a:pt x="4061089" y="1253864"/>
                  </a:cubicBezTo>
                  <a:cubicBezTo>
                    <a:pt x="4060643" y="1258552"/>
                    <a:pt x="4060420" y="1264356"/>
                    <a:pt x="4060420" y="1271276"/>
                  </a:cubicBezTo>
                  <a:cubicBezTo>
                    <a:pt x="4060420" y="1281546"/>
                    <a:pt x="4061034" y="1289415"/>
                    <a:pt x="4062261" y="1294884"/>
                  </a:cubicBezTo>
                  <a:cubicBezTo>
                    <a:pt x="4063489" y="1300354"/>
                    <a:pt x="4065554" y="1304540"/>
                    <a:pt x="4068456" y="1307442"/>
                  </a:cubicBezTo>
                  <a:cubicBezTo>
                    <a:pt x="4071358" y="1310344"/>
                    <a:pt x="4076102" y="1313692"/>
                    <a:pt x="4082688" y="1317488"/>
                  </a:cubicBezTo>
                  <a:cubicBezTo>
                    <a:pt x="4089274" y="1321283"/>
                    <a:pt x="4097478" y="1324910"/>
                    <a:pt x="4107300" y="1328371"/>
                  </a:cubicBezTo>
                  <a:cubicBezTo>
                    <a:pt x="4117123" y="1331831"/>
                    <a:pt x="4128453" y="1334789"/>
                    <a:pt x="4141289" y="1337245"/>
                  </a:cubicBezTo>
                  <a:cubicBezTo>
                    <a:pt x="4154126" y="1339700"/>
                    <a:pt x="4168022" y="1340928"/>
                    <a:pt x="4182980" y="1340928"/>
                  </a:cubicBezTo>
                  <a:cubicBezTo>
                    <a:pt x="4205081" y="1340928"/>
                    <a:pt x="4225842" y="1338026"/>
                    <a:pt x="4245264" y="1332222"/>
                  </a:cubicBezTo>
                  <a:cubicBezTo>
                    <a:pt x="4264686" y="1326417"/>
                    <a:pt x="4281653" y="1317767"/>
                    <a:pt x="4296163" y="1306270"/>
                  </a:cubicBezTo>
                  <a:cubicBezTo>
                    <a:pt x="4310674" y="1294773"/>
                    <a:pt x="4322171" y="1280429"/>
                    <a:pt x="4330654" y="1263240"/>
                  </a:cubicBezTo>
                  <a:cubicBezTo>
                    <a:pt x="4339138" y="1246050"/>
                    <a:pt x="4343379" y="1226070"/>
                    <a:pt x="4343379" y="1203299"/>
                  </a:cubicBezTo>
                  <a:cubicBezTo>
                    <a:pt x="4343379" y="1185886"/>
                    <a:pt x="4340700" y="1170762"/>
                    <a:pt x="4335342" y="1157925"/>
                  </a:cubicBezTo>
                  <a:cubicBezTo>
                    <a:pt x="4329985" y="1145089"/>
                    <a:pt x="4322952" y="1133927"/>
                    <a:pt x="4314246" y="1124439"/>
                  </a:cubicBezTo>
                  <a:cubicBezTo>
                    <a:pt x="4305540" y="1114951"/>
                    <a:pt x="4295605" y="1106803"/>
                    <a:pt x="4284443" y="1099994"/>
                  </a:cubicBezTo>
                  <a:cubicBezTo>
                    <a:pt x="4273281" y="1093185"/>
                    <a:pt x="4261896" y="1087102"/>
                    <a:pt x="4250287" y="1081744"/>
                  </a:cubicBezTo>
                  <a:cubicBezTo>
                    <a:pt x="4238679" y="1076386"/>
                    <a:pt x="4227293" y="1071307"/>
                    <a:pt x="4216131" y="1066508"/>
                  </a:cubicBezTo>
                  <a:cubicBezTo>
                    <a:pt x="4204969" y="1061708"/>
                    <a:pt x="4194979" y="1056573"/>
                    <a:pt x="4186161" y="1051104"/>
                  </a:cubicBezTo>
                  <a:cubicBezTo>
                    <a:pt x="4177343" y="1045634"/>
                    <a:pt x="4170311" y="1039384"/>
                    <a:pt x="4165064" y="1032351"/>
                  </a:cubicBezTo>
                  <a:cubicBezTo>
                    <a:pt x="4159818" y="1025319"/>
                    <a:pt x="4157195" y="1017004"/>
                    <a:pt x="4157195" y="1007404"/>
                  </a:cubicBezTo>
                  <a:cubicBezTo>
                    <a:pt x="4157195" y="1000930"/>
                    <a:pt x="4158367" y="994791"/>
                    <a:pt x="4160711" y="988987"/>
                  </a:cubicBezTo>
                  <a:cubicBezTo>
                    <a:pt x="4163055" y="983182"/>
                    <a:pt x="4166627" y="978215"/>
                    <a:pt x="4171427" y="974085"/>
                  </a:cubicBezTo>
                  <a:cubicBezTo>
                    <a:pt x="4176227" y="969955"/>
                    <a:pt x="4182198" y="966718"/>
                    <a:pt x="4189342" y="964374"/>
                  </a:cubicBezTo>
                  <a:cubicBezTo>
                    <a:pt x="4196486" y="962030"/>
                    <a:pt x="4204857" y="960858"/>
                    <a:pt x="4214457" y="960858"/>
                  </a:cubicBezTo>
                  <a:cubicBezTo>
                    <a:pt x="4226735" y="960858"/>
                    <a:pt x="4238009" y="962365"/>
                    <a:pt x="4248278" y="965379"/>
                  </a:cubicBezTo>
                  <a:cubicBezTo>
                    <a:pt x="4258547" y="968393"/>
                    <a:pt x="4267588" y="971741"/>
                    <a:pt x="4275402" y="975425"/>
                  </a:cubicBezTo>
                  <a:cubicBezTo>
                    <a:pt x="4283215" y="979108"/>
                    <a:pt x="4289801" y="982513"/>
                    <a:pt x="4295159" y="985638"/>
                  </a:cubicBezTo>
                  <a:cubicBezTo>
                    <a:pt x="4300517" y="988763"/>
                    <a:pt x="4304423" y="990326"/>
                    <a:pt x="4306879" y="990326"/>
                  </a:cubicBezTo>
                  <a:cubicBezTo>
                    <a:pt x="4309335" y="990326"/>
                    <a:pt x="4311288" y="989656"/>
                    <a:pt x="4312739" y="988317"/>
                  </a:cubicBezTo>
                  <a:cubicBezTo>
                    <a:pt x="4314190" y="986978"/>
                    <a:pt x="4315306" y="984857"/>
                    <a:pt x="4316088" y="981955"/>
                  </a:cubicBezTo>
                  <a:cubicBezTo>
                    <a:pt x="4316869" y="979052"/>
                    <a:pt x="4317427" y="975369"/>
                    <a:pt x="4317762" y="970904"/>
                  </a:cubicBezTo>
                  <a:cubicBezTo>
                    <a:pt x="4318097" y="966439"/>
                    <a:pt x="4318264" y="960970"/>
                    <a:pt x="4318264" y="954496"/>
                  </a:cubicBezTo>
                  <a:cubicBezTo>
                    <a:pt x="4318264" y="948691"/>
                    <a:pt x="4318153" y="943836"/>
                    <a:pt x="4317929" y="939929"/>
                  </a:cubicBezTo>
                  <a:cubicBezTo>
                    <a:pt x="4317706" y="936022"/>
                    <a:pt x="4317316" y="932785"/>
                    <a:pt x="4316757" y="930218"/>
                  </a:cubicBezTo>
                  <a:cubicBezTo>
                    <a:pt x="4316199" y="927651"/>
                    <a:pt x="4315530" y="925586"/>
                    <a:pt x="4314748" y="924023"/>
                  </a:cubicBezTo>
                  <a:cubicBezTo>
                    <a:pt x="4313967" y="922461"/>
                    <a:pt x="4312460" y="920563"/>
                    <a:pt x="4310228" y="918331"/>
                  </a:cubicBezTo>
                  <a:cubicBezTo>
                    <a:pt x="4307995" y="916098"/>
                    <a:pt x="4303419" y="913308"/>
                    <a:pt x="4296498" y="909959"/>
                  </a:cubicBezTo>
                  <a:cubicBezTo>
                    <a:pt x="4289578" y="906610"/>
                    <a:pt x="4281653" y="903597"/>
                    <a:pt x="4272723" y="900918"/>
                  </a:cubicBezTo>
                  <a:cubicBezTo>
                    <a:pt x="4263793" y="898239"/>
                    <a:pt x="4254194" y="896118"/>
                    <a:pt x="4243925" y="894555"/>
                  </a:cubicBezTo>
                  <a:cubicBezTo>
                    <a:pt x="4233656" y="892993"/>
                    <a:pt x="4223386" y="892211"/>
                    <a:pt x="4213117" y="892211"/>
                  </a:cubicBezTo>
                  <a:close/>
                  <a:moveTo>
                    <a:pt x="370339" y="0"/>
                  </a:moveTo>
                  <a:lnTo>
                    <a:pt x="4399781" y="0"/>
                  </a:lnTo>
                  <a:cubicBezTo>
                    <a:pt x="4604314" y="0"/>
                    <a:pt x="4770120" y="165806"/>
                    <a:pt x="4770120" y="370339"/>
                  </a:cubicBezTo>
                  <a:lnTo>
                    <a:pt x="4770120" y="1851653"/>
                  </a:lnTo>
                  <a:cubicBezTo>
                    <a:pt x="4770120" y="2056186"/>
                    <a:pt x="4604314" y="2221992"/>
                    <a:pt x="4399781" y="2221992"/>
                  </a:cubicBezTo>
                  <a:lnTo>
                    <a:pt x="370339" y="2221992"/>
                  </a:lnTo>
                  <a:cubicBezTo>
                    <a:pt x="165806" y="2221992"/>
                    <a:pt x="0" y="2056186"/>
                    <a:pt x="0" y="1851653"/>
                  </a:cubicBezTo>
                  <a:lnTo>
                    <a:pt x="0" y="370339"/>
                  </a:lnTo>
                  <a:cubicBezTo>
                    <a:pt x="0" y="165806"/>
                    <a:pt x="165806" y="0"/>
                    <a:pt x="370339" y="0"/>
                  </a:cubicBezTo>
                  <a:close/>
                </a:path>
              </a:pathLst>
            </a:custGeom>
            <a:solidFill>
              <a:schemeClr val="accent1">
                <a:lumMod val="20000"/>
                <a:lumOff val="8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r"/>
              <a:endParaRPr lang="zh-CN" altLang="en-US" sz="5400" b="1" dirty="0"/>
            </a:p>
          </p:txBody>
        </p:sp>
        <p:sp>
          <p:nvSpPr>
            <p:cNvPr id="21" name="文本框 20">
              <a:extLst>
                <a:ext uri="{FF2B5EF4-FFF2-40B4-BE49-F238E27FC236}">
                  <a16:creationId xmlns:a16="http://schemas.microsoft.com/office/drawing/2014/main" id="{24CC37A8-E46B-453D-835F-D56F97C5EB9A}"/>
                </a:ext>
              </a:extLst>
            </p:cNvPr>
            <p:cNvSpPr txBox="1"/>
            <p:nvPr/>
          </p:nvSpPr>
          <p:spPr>
            <a:xfrm>
              <a:off x="1524000" y="1594729"/>
              <a:ext cx="3689131" cy="1446550"/>
            </a:xfrm>
            <a:prstGeom prst="rect">
              <a:avLst/>
            </a:prstGeom>
            <a:noFill/>
          </p:spPr>
          <p:txBody>
            <a:bodyPr wrap="square" rtlCol="0">
              <a:spAutoFit/>
            </a:bodyPr>
            <a:lstStyle/>
            <a:p>
              <a:pPr algn="r"/>
              <a:r>
                <a:rPr lang="zh-CN" altLang="en-US" sz="2000" b="1" dirty="0">
                  <a:solidFill>
                    <a:schemeClr val="tx1">
                      <a:alpha val="62000"/>
                    </a:schemeClr>
                  </a:solidFill>
                </a:rPr>
                <a:t>请输入文字</a:t>
              </a:r>
              <a:endParaRPr lang="en-US" altLang="zh-CN" sz="2000" b="1" dirty="0">
                <a:solidFill>
                  <a:schemeClr val="tx1">
                    <a:alpha val="62000"/>
                  </a:schemeClr>
                </a:solidFill>
              </a:endParaRPr>
            </a:p>
            <a:p>
              <a:pPr algn="r"/>
              <a:endParaRPr lang="en-US" altLang="zh-CN" sz="2000" b="1" dirty="0">
                <a:solidFill>
                  <a:schemeClr val="tx1">
                    <a:alpha val="62000"/>
                  </a:schemeClr>
                </a:solidFill>
              </a:endParaRPr>
            </a:p>
            <a:p>
              <a:pPr algn="r"/>
              <a:r>
                <a:rPr lang="zh-CN" altLang="en-US" sz="1600" dirty="0">
                  <a:solidFill>
                    <a:schemeClr val="tx1">
                      <a:alpha val="62000"/>
                    </a:schemeClr>
                  </a:solidFill>
                </a:rPr>
                <a:t>请输入文字请输入文字请输入文字请输入文字请输入文字请输入文字请输入文字请输入文字请输入文字请输入文字</a:t>
              </a:r>
              <a:endParaRPr lang="zh-CN" altLang="en-US" sz="1400" dirty="0">
                <a:solidFill>
                  <a:schemeClr val="tx1">
                    <a:alpha val="62000"/>
                  </a:schemeClr>
                </a:solidFill>
              </a:endParaRPr>
            </a:p>
          </p:txBody>
        </p:sp>
      </p:grpSp>
      <p:grpSp>
        <p:nvGrpSpPr>
          <p:cNvPr id="30" name="组合 29">
            <a:extLst>
              <a:ext uri="{FF2B5EF4-FFF2-40B4-BE49-F238E27FC236}">
                <a16:creationId xmlns:a16="http://schemas.microsoft.com/office/drawing/2014/main" id="{65D133E9-B9C8-4FE3-8286-F4E002447AEE}"/>
              </a:ext>
            </a:extLst>
          </p:cNvPr>
          <p:cNvGrpSpPr/>
          <p:nvPr/>
        </p:nvGrpSpPr>
        <p:grpSpPr>
          <a:xfrm>
            <a:off x="6096000" y="1201323"/>
            <a:ext cx="4770119" cy="2221991"/>
            <a:chOff x="6096000" y="1201323"/>
            <a:chExt cx="4770119" cy="2221991"/>
          </a:xfrm>
        </p:grpSpPr>
        <p:sp>
          <p:nvSpPr>
            <p:cNvPr id="27" name="文本框 26">
              <a:extLst>
                <a:ext uri="{FF2B5EF4-FFF2-40B4-BE49-F238E27FC236}">
                  <a16:creationId xmlns:a16="http://schemas.microsoft.com/office/drawing/2014/main" id="{ACCFE5B7-E3A3-4297-ADCD-1BCD8F1AD7E9}"/>
                </a:ext>
              </a:extLst>
            </p:cNvPr>
            <p:cNvSpPr txBox="1"/>
            <p:nvPr/>
          </p:nvSpPr>
          <p:spPr>
            <a:xfrm>
              <a:off x="6096000" y="1201323"/>
              <a:ext cx="4770119" cy="2221991"/>
            </a:xfrm>
            <a:custGeom>
              <a:avLst/>
              <a:gdLst/>
              <a:ahLst/>
              <a:cxnLst/>
              <a:rect l="l" t="t" r="r" b="b"/>
              <a:pathLst>
                <a:path w="4770119" h="2221991">
                  <a:moveTo>
                    <a:pt x="374771" y="893130"/>
                  </a:moveTo>
                  <a:cubicBezTo>
                    <a:pt x="363386" y="893130"/>
                    <a:pt x="354512" y="893409"/>
                    <a:pt x="348150" y="893967"/>
                  </a:cubicBezTo>
                  <a:cubicBezTo>
                    <a:pt x="341787" y="894525"/>
                    <a:pt x="337211" y="896032"/>
                    <a:pt x="334420" y="898488"/>
                  </a:cubicBezTo>
                  <a:cubicBezTo>
                    <a:pt x="331630" y="900943"/>
                    <a:pt x="330346" y="904459"/>
                    <a:pt x="330569" y="909036"/>
                  </a:cubicBezTo>
                  <a:cubicBezTo>
                    <a:pt x="330792" y="913612"/>
                    <a:pt x="331909" y="919919"/>
                    <a:pt x="333918" y="927956"/>
                  </a:cubicBezTo>
                  <a:lnTo>
                    <a:pt x="432368" y="1306016"/>
                  </a:lnTo>
                  <a:cubicBezTo>
                    <a:pt x="433707" y="1311374"/>
                    <a:pt x="435381" y="1315672"/>
                    <a:pt x="437391" y="1318909"/>
                  </a:cubicBezTo>
                  <a:cubicBezTo>
                    <a:pt x="439400" y="1322146"/>
                    <a:pt x="442637" y="1324601"/>
                    <a:pt x="447102" y="1326276"/>
                  </a:cubicBezTo>
                  <a:cubicBezTo>
                    <a:pt x="451566" y="1327950"/>
                    <a:pt x="457650" y="1329066"/>
                    <a:pt x="465352" y="1329624"/>
                  </a:cubicBezTo>
                  <a:cubicBezTo>
                    <a:pt x="473054" y="1330182"/>
                    <a:pt x="483379" y="1330461"/>
                    <a:pt x="496327" y="1330461"/>
                  </a:cubicBezTo>
                  <a:cubicBezTo>
                    <a:pt x="508605" y="1330461"/>
                    <a:pt x="518483" y="1330182"/>
                    <a:pt x="525962" y="1329624"/>
                  </a:cubicBezTo>
                  <a:cubicBezTo>
                    <a:pt x="533441" y="1329066"/>
                    <a:pt x="539356" y="1327894"/>
                    <a:pt x="543710" y="1326108"/>
                  </a:cubicBezTo>
                  <a:cubicBezTo>
                    <a:pt x="548063" y="1324322"/>
                    <a:pt x="551244" y="1321811"/>
                    <a:pt x="553253" y="1318574"/>
                  </a:cubicBezTo>
                  <a:cubicBezTo>
                    <a:pt x="555262" y="1315337"/>
                    <a:pt x="556825" y="1311151"/>
                    <a:pt x="557941" y="1306016"/>
                  </a:cubicBezTo>
                  <a:lnTo>
                    <a:pt x="623575" y="1031428"/>
                  </a:lnTo>
                  <a:lnTo>
                    <a:pt x="624244" y="1031428"/>
                  </a:lnTo>
                  <a:lnTo>
                    <a:pt x="693561" y="1306016"/>
                  </a:lnTo>
                  <a:cubicBezTo>
                    <a:pt x="694677" y="1311374"/>
                    <a:pt x="696240" y="1315672"/>
                    <a:pt x="698249" y="1318909"/>
                  </a:cubicBezTo>
                  <a:cubicBezTo>
                    <a:pt x="700258" y="1322146"/>
                    <a:pt x="703495" y="1324601"/>
                    <a:pt x="707960" y="1326276"/>
                  </a:cubicBezTo>
                  <a:cubicBezTo>
                    <a:pt x="712425" y="1327950"/>
                    <a:pt x="718508" y="1329066"/>
                    <a:pt x="726210" y="1329624"/>
                  </a:cubicBezTo>
                  <a:cubicBezTo>
                    <a:pt x="733912" y="1330182"/>
                    <a:pt x="744125" y="1330461"/>
                    <a:pt x="756850" y="1330461"/>
                  </a:cubicBezTo>
                  <a:cubicBezTo>
                    <a:pt x="768235" y="1330461"/>
                    <a:pt x="777612" y="1330182"/>
                    <a:pt x="784979" y="1329624"/>
                  </a:cubicBezTo>
                  <a:cubicBezTo>
                    <a:pt x="792346" y="1329066"/>
                    <a:pt x="798373" y="1327950"/>
                    <a:pt x="803061" y="1326276"/>
                  </a:cubicBezTo>
                  <a:cubicBezTo>
                    <a:pt x="807749" y="1324601"/>
                    <a:pt x="811265" y="1322146"/>
                    <a:pt x="813609" y="1318909"/>
                  </a:cubicBezTo>
                  <a:cubicBezTo>
                    <a:pt x="815954" y="1315672"/>
                    <a:pt x="817795" y="1311374"/>
                    <a:pt x="819135" y="1306016"/>
                  </a:cubicBezTo>
                  <a:lnTo>
                    <a:pt x="918589" y="928960"/>
                  </a:lnTo>
                  <a:cubicBezTo>
                    <a:pt x="920598" y="920700"/>
                    <a:pt x="921770" y="914170"/>
                    <a:pt x="922105" y="909371"/>
                  </a:cubicBezTo>
                  <a:cubicBezTo>
                    <a:pt x="922440" y="904571"/>
                    <a:pt x="921380" y="900943"/>
                    <a:pt x="918924" y="898488"/>
                  </a:cubicBezTo>
                  <a:cubicBezTo>
                    <a:pt x="916468" y="896032"/>
                    <a:pt x="912506" y="894525"/>
                    <a:pt x="907036" y="893967"/>
                  </a:cubicBezTo>
                  <a:cubicBezTo>
                    <a:pt x="901567" y="893409"/>
                    <a:pt x="893921" y="893130"/>
                    <a:pt x="884098" y="893130"/>
                  </a:cubicBezTo>
                  <a:cubicBezTo>
                    <a:pt x="873606" y="893130"/>
                    <a:pt x="865457" y="893409"/>
                    <a:pt x="859653" y="893967"/>
                  </a:cubicBezTo>
                  <a:cubicBezTo>
                    <a:pt x="853849" y="894525"/>
                    <a:pt x="849384" y="895530"/>
                    <a:pt x="846259" y="896981"/>
                  </a:cubicBezTo>
                  <a:cubicBezTo>
                    <a:pt x="843133" y="898432"/>
                    <a:pt x="841012" y="900441"/>
                    <a:pt x="839896" y="903008"/>
                  </a:cubicBezTo>
                  <a:cubicBezTo>
                    <a:pt x="838780" y="905576"/>
                    <a:pt x="837887" y="908645"/>
                    <a:pt x="837217" y="912217"/>
                  </a:cubicBezTo>
                  <a:lnTo>
                    <a:pt x="761203" y="1243062"/>
                  </a:lnTo>
                  <a:lnTo>
                    <a:pt x="760534" y="1243062"/>
                  </a:lnTo>
                  <a:lnTo>
                    <a:pt x="678827" y="913557"/>
                  </a:lnTo>
                  <a:cubicBezTo>
                    <a:pt x="677934" y="909092"/>
                    <a:pt x="676706" y="905520"/>
                    <a:pt x="675144" y="902841"/>
                  </a:cubicBezTo>
                  <a:cubicBezTo>
                    <a:pt x="673581" y="900162"/>
                    <a:pt x="671069" y="898097"/>
                    <a:pt x="667609" y="896646"/>
                  </a:cubicBezTo>
                  <a:cubicBezTo>
                    <a:pt x="664149" y="895195"/>
                    <a:pt x="659238" y="894246"/>
                    <a:pt x="652875" y="893800"/>
                  </a:cubicBezTo>
                  <a:cubicBezTo>
                    <a:pt x="646513" y="893353"/>
                    <a:pt x="637974" y="893130"/>
                    <a:pt x="627258" y="893130"/>
                  </a:cubicBezTo>
                  <a:cubicBezTo>
                    <a:pt x="617212" y="893130"/>
                    <a:pt x="609175" y="893409"/>
                    <a:pt x="603148" y="893967"/>
                  </a:cubicBezTo>
                  <a:cubicBezTo>
                    <a:pt x="597120" y="894525"/>
                    <a:pt x="592376" y="895530"/>
                    <a:pt x="588916" y="896981"/>
                  </a:cubicBezTo>
                  <a:cubicBezTo>
                    <a:pt x="585456" y="898432"/>
                    <a:pt x="583000" y="900497"/>
                    <a:pt x="581549" y="903176"/>
                  </a:cubicBezTo>
                  <a:cubicBezTo>
                    <a:pt x="580098" y="905855"/>
                    <a:pt x="578926" y="909315"/>
                    <a:pt x="578033" y="913557"/>
                  </a:cubicBezTo>
                  <a:lnTo>
                    <a:pt x="499005" y="1243062"/>
                  </a:lnTo>
                  <a:lnTo>
                    <a:pt x="498671" y="1243062"/>
                  </a:lnTo>
                  <a:lnTo>
                    <a:pt x="422657" y="911212"/>
                  </a:lnTo>
                  <a:cubicBezTo>
                    <a:pt x="421987" y="906971"/>
                    <a:pt x="421094" y="903678"/>
                    <a:pt x="419978" y="901334"/>
                  </a:cubicBezTo>
                  <a:cubicBezTo>
                    <a:pt x="418862" y="898990"/>
                    <a:pt x="416741" y="897204"/>
                    <a:pt x="413615" y="895976"/>
                  </a:cubicBezTo>
                  <a:cubicBezTo>
                    <a:pt x="410490" y="894748"/>
                    <a:pt x="405858" y="893967"/>
                    <a:pt x="399718" y="893632"/>
                  </a:cubicBezTo>
                  <a:cubicBezTo>
                    <a:pt x="393579" y="893297"/>
                    <a:pt x="385264" y="893130"/>
                    <a:pt x="374771" y="893130"/>
                  </a:cubicBezTo>
                  <a:close/>
                  <a:moveTo>
                    <a:pt x="370339" y="0"/>
                  </a:moveTo>
                  <a:lnTo>
                    <a:pt x="4399780" y="0"/>
                  </a:lnTo>
                  <a:cubicBezTo>
                    <a:pt x="4604313" y="0"/>
                    <a:pt x="4770119" y="165806"/>
                    <a:pt x="4770119" y="370339"/>
                  </a:cubicBezTo>
                  <a:lnTo>
                    <a:pt x="4770119" y="1851652"/>
                  </a:lnTo>
                  <a:cubicBezTo>
                    <a:pt x="4770119" y="2056185"/>
                    <a:pt x="4604313" y="2221991"/>
                    <a:pt x="4399780" y="2221991"/>
                  </a:cubicBezTo>
                  <a:lnTo>
                    <a:pt x="370339" y="2221991"/>
                  </a:lnTo>
                  <a:cubicBezTo>
                    <a:pt x="165806" y="2221991"/>
                    <a:pt x="0" y="2056185"/>
                    <a:pt x="0" y="1851652"/>
                  </a:cubicBezTo>
                  <a:lnTo>
                    <a:pt x="0" y="370339"/>
                  </a:lnTo>
                  <a:cubicBezTo>
                    <a:pt x="0" y="165806"/>
                    <a:pt x="165806" y="0"/>
                    <a:pt x="370339" y="0"/>
                  </a:cubicBezTo>
                  <a:close/>
                </a:path>
              </a:pathLst>
            </a:custGeom>
            <a:solidFill>
              <a:schemeClr val="accent1">
                <a:lumMod val="40000"/>
                <a:lumOff val="6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5400" b="1" dirty="0">
                <a:solidFill>
                  <a:schemeClr val="bg1"/>
                </a:solidFill>
              </a:endParaRPr>
            </a:p>
          </p:txBody>
        </p:sp>
        <p:sp>
          <p:nvSpPr>
            <p:cNvPr id="22" name="文本框 21">
              <a:extLst>
                <a:ext uri="{FF2B5EF4-FFF2-40B4-BE49-F238E27FC236}">
                  <a16:creationId xmlns:a16="http://schemas.microsoft.com/office/drawing/2014/main" id="{C33133C3-1513-4980-87E9-F8E4AC47D465}"/>
                </a:ext>
              </a:extLst>
            </p:cNvPr>
            <p:cNvSpPr txBox="1"/>
            <p:nvPr/>
          </p:nvSpPr>
          <p:spPr>
            <a:xfrm>
              <a:off x="7061375" y="1589043"/>
              <a:ext cx="3689131" cy="1446550"/>
            </a:xfrm>
            <a:prstGeom prst="rect">
              <a:avLst/>
            </a:prstGeom>
            <a:noFill/>
          </p:spPr>
          <p:txBody>
            <a:bodyPr wrap="square" rtlCol="0">
              <a:spAutoFit/>
            </a:bodyPr>
            <a:lstStyle/>
            <a:p>
              <a:r>
                <a:rPr lang="zh-CN" altLang="en-US" sz="2000" b="1" dirty="0">
                  <a:solidFill>
                    <a:schemeClr val="tx1">
                      <a:alpha val="62000"/>
                    </a:schemeClr>
                  </a:solidFill>
                </a:rPr>
                <a:t>请输入文字</a:t>
              </a:r>
              <a:endParaRPr lang="en-US" altLang="zh-CN" sz="2000" b="1" dirty="0">
                <a:solidFill>
                  <a:schemeClr val="tx1">
                    <a:alpha val="62000"/>
                  </a:schemeClr>
                </a:solidFill>
              </a:endParaRPr>
            </a:p>
            <a:p>
              <a:endParaRPr lang="en-US" altLang="zh-CN" sz="2000" b="1" dirty="0">
                <a:solidFill>
                  <a:schemeClr val="tx1">
                    <a:alpha val="62000"/>
                  </a:schemeClr>
                </a:solidFill>
              </a:endParaRPr>
            </a:p>
            <a:p>
              <a:r>
                <a:rPr lang="zh-CN" altLang="en-US" sz="1600" dirty="0">
                  <a:solidFill>
                    <a:schemeClr val="tx1">
                      <a:alpha val="62000"/>
                    </a:schemeClr>
                  </a:solidFill>
                </a:rPr>
                <a:t>请输入文字请输入文字请输入文字请输入文字请输入文字请输入文字请输入文字请输入文字请输入文字请输入文字</a:t>
              </a:r>
              <a:endParaRPr lang="zh-CN" altLang="en-US" sz="1400" dirty="0">
                <a:solidFill>
                  <a:schemeClr val="tx1">
                    <a:alpha val="62000"/>
                  </a:schemeClr>
                </a:solidFill>
              </a:endParaRPr>
            </a:p>
          </p:txBody>
        </p:sp>
      </p:grpSp>
      <p:grpSp>
        <p:nvGrpSpPr>
          <p:cNvPr id="31" name="组合 30">
            <a:extLst>
              <a:ext uri="{FF2B5EF4-FFF2-40B4-BE49-F238E27FC236}">
                <a16:creationId xmlns:a16="http://schemas.microsoft.com/office/drawing/2014/main" id="{2F17035B-B0E4-424F-9B4C-0D42A2768122}"/>
              </a:ext>
            </a:extLst>
          </p:cNvPr>
          <p:cNvGrpSpPr/>
          <p:nvPr/>
        </p:nvGrpSpPr>
        <p:grpSpPr>
          <a:xfrm>
            <a:off x="6096000" y="3429000"/>
            <a:ext cx="4770120" cy="2221992"/>
            <a:chOff x="6096000" y="3429000"/>
            <a:chExt cx="4770120" cy="2221992"/>
          </a:xfrm>
        </p:grpSpPr>
        <p:sp>
          <p:nvSpPr>
            <p:cNvPr id="17" name="文本框 16">
              <a:extLst>
                <a:ext uri="{FF2B5EF4-FFF2-40B4-BE49-F238E27FC236}">
                  <a16:creationId xmlns:a16="http://schemas.microsoft.com/office/drawing/2014/main" id="{D4A55061-AA7D-4A87-9A9D-56BE8A0CD563}"/>
                </a:ext>
              </a:extLst>
            </p:cNvPr>
            <p:cNvSpPr txBox="1"/>
            <p:nvPr/>
          </p:nvSpPr>
          <p:spPr>
            <a:xfrm>
              <a:off x="6096000" y="3429000"/>
              <a:ext cx="4770120" cy="2221992"/>
            </a:xfrm>
            <a:custGeom>
              <a:avLst/>
              <a:gdLst/>
              <a:ahLst/>
              <a:cxnLst/>
              <a:rect l="l" t="t" r="r" b="b"/>
              <a:pathLst>
                <a:path w="4770120" h="2221992">
                  <a:moveTo>
                    <a:pt x="518683" y="899913"/>
                  </a:moveTo>
                  <a:cubicBezTo>
                    <a:pt x="516451" y="899913"/>
                    <a:pt x="514553" y="900527"/>
                    <a:pt x="512991" y="901755"/>
                  </a:cubicBezTo>
                  <a:cubicBezTo>
                    <a:pt x="511428" y="902983"/>
                    <a:pt x="510088" y="904992"/>
                    <a:pt x="508972" y="907782"/>
                  </a:cubicBezTo>
                  <a:cubicBezTo>
                    <a:pt x="507856" y="910573"/>
                    <a:pt x="507019" y="914312"/>
                    <a:pt x="506461" y="919000"/>
                  </a:cubicBezTo>
                  <a:cubicBezTo>
                    <a:pt x="505903" y="923688"/>
                    <a:pt x="505624" y="929381"/>
                    <a:pt x="505624" y="936078"/>
                  </a:cubicBezTo>
                  <a:cubicBezTo>
                    <a:pt x="505624" y="942552"/>
                    <a:pt x="505903" y="948078"/>
                    <a:pt x="506461" y="952654"/>
                  </a:cubicBezTo>
                  <a:cubicBezTo>
                    <a:pt x="507019" y="957231"/>
                    <a:pt x="507856" y="960914"/>
                    <a:pt x="508972" y="963705"/>
                  </a:cubicBezTo>
                  <a:cubicBezTo>
                    <a:pt x="510088" y="966495"/>
                    <a:pt x="511428" y="968560"/>
                    <a:pt x="512991" y="969900"/>
                  </a:cubicBezTo>
                  <a:cubicBezTo>
                    <a:pt x="514553" y="971239"/>
                    <a:pt x="516451" y="971909"/>
                    <a:pt x="518683" y="971909"/>
                  </a:cubicBezTo>
                  <a:lnTo>
                    <a:pt x="627179" y="971909"/>
                  </a:lnTo>
                  <a:lnTo>
                    <a:pt x="627179" y="1321171"/>
                  </a:lnTo>
                  <a:cubicBezTo>
                    <a:pt x="627179" y="1323404"/>
                    <a:pt x="627905" y="1325413"/>
                    <a:pt x="629356" y="1327199"/>
                  </a:cubicBezTo>
                  <a:cubicBezTo>
                    <a:pt x="630807" y="1328985"/>
                    <a:pt x="633207" y="1330436"/>
                    <a:pt x="636555" y="1331552"/>
                  </a:cubicBezTo>
                  <a:cubicBezTo>
                    <a:pt x="639904" y="1332668"/>
                    <a:pt x="644424" y="1333561"/>
                    <a:pt x="650117" y="1334231"/>
                  </a:cubicBezTo>
                  <a:cubicBezTo>
                    <a:pt x="655810" y="1334901"/>
                    <a:pt x="662898" y="1335235"/>
                    <a:pt x="671381" y="1335235"/>
                  </a:cubicBezTo>
                  <a:cubicBezTo>
                    <a:pt x="679864" y="1335235"/>
                    <a:pt x="686952" y="1334901"/>
                    <a:pt x="692645" y="1334231"/>
                  </a:cubicBezTo>
                  <a:cubicBezTo>
                    <a:pt x="698337" y="1333561"/>
                    <a:pt x="702858" y="1332668"/>
                    <a:pt x="706207" y="1331552"/>
                  </a:cubicBezTo>
                  <a:cubicBezTo>
                    <a:pt x="709555" y="1330436"/>
                    <a:pt x="711955" y="1328985"/>
                    <a:pt x="713406" y="1327199"/>
                  </a:cubicBezTo>
                  <a:cubicBezTo>
                    <a:pt x="714857" y="1325413"/>
                    <a:pt x="715583" y="1323404"/>
                    <a:pt x="715583" y="1321171"/>
                  </a:cubicBezTo>
                  <a:lnTo>
                    <a:pt x="715583" y="971909"/>
                  </a:lnTo>
                  <a:lnTo>
                    <a:pt x="824079" y="971909"/>
                  </a:lnTo>
                  <a:cubicBezTo>
                    <a:pt x="826088" y="971909"/>
                    <a:pt x="827929" y="971239"/>
                    <a:pt x="829604" y="969900"/>
                  </a:cubicBezTo>
                  <a:cubicBezTo>
                    <a:pt x="831278" y="968560"/>
                    <a:pt x="832673" y="966495"/>
                    <a:pt x="833790" y="963705"/>
                  </a:cubicBezTo>
                  <a:cubicBezTo>
                    <a:pt x="834906" y="960914"/>
                    <a:pt x="835743" y="957231"/>
                    <a:pt x="836301" y="952654"/>
                  </a:cubicBezTo>
                  <a:cubicBezTo>
                    <a:pt x="836859" y="948078"/>
                    <a:pt x="837138" y="942552"/>
                    <a:pt x="837138" y="936078"/>
                  </a:cubicBezTo>
                  <a:cubicBezTo>
                    <a:pt x="837138" y="929381"/>
                    <a:pt x="836859" y="923688"/>
                    <a:pt x="836301" y="919000"/>
                  </a:cubicBezTo>
                  <a:cubicBezTo>
                    <a:pt x="835743" y="914312"/>
                    <a:pt x="834906" y="910573"/>
                    <a:pt x="833790" y="907782"/>
                  </a:cubicBezTo>
                  <a:cubicBezTo>
                    <a:pt x="832673" y="904992"/>
                    <a:pt x="831278" y="902983"/>
                    <a:pt x="829604" y="901755"/>
                  </a:cubicBezTo>
                  <a:cubicBezTo>
                    <a:pt x="827929" y="900527"/>
                    <a:pt x="826088" y="899913"/>
                    <a:pt x="824079" y="899913"/>
                  </a:cubicBezTo>
                  <a:close/>
                  <a:moveTo>
                    <a:pt x="370339" y="0"/>
                  </a:moveTo>
                  <a:lnTo>
                    <a:pt x="4399781" y="0"/>
                  </a:lnTo>
                  <a:cubicBezTo>
                    <a:pt x="4604314" y="0"/>
                    <a:pt x="4770120" y="165806"/>
                    <a:pt x="4770120" y="370339"/>
                  </a:cubicBezTo>
                  <a:lnTo>
                    <a:pt x="4770120" y="1851653"/>
                  </a:lnTo>
                  <a:cubicBezTo>
                    <a:pt x="4770120" y="2056186"/>
                    <a:pt x="4604314" y="2221992"/>
                    <a:pt x="4399781" y="2221992"/>
                  </a:cubicBezTo>
                  <a:lnTo>
                    <a:pt x="370339" y="2221992"/>
                  </a:lnTo>
                  <a:cubicBezTo>
                    <a:pt x="165806" y="2221992"/>
                    <a:pt x="0" y="2056186"/>
                    <a:pt x="0" y="1851653"/>
                  </a:cubicBezTo>
                  <a:lnTo>
                    <a:pt x="0" y="370339"/>
                  </a:lnTo>
                  <a:cubicBezTo>
                    <a:pt x="0" y="165806"/>
                    <a:pt x="165806" y="0"/>
                    <a:pt x="370339" y="0"/>
                  </a:cubicBezTo>
                  <a:close/>
                </a:path>
              </a:pathLst>
            </a:custGeom>
            <a:solidFill>
              <a:schemeClr val="accent1">
                <a:lumMod val="7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5400" b="1" dirty="0"/>
            </a:p>
          </p:txBody>
        </p:sp>
        <p:sp>
          <p:nvSpPr>
            <p:cNvPr id="23" name="文本框 22">
              <a:extLst>
                <a:ext uri="{FF2B5EF4-FFF2-40B4-BE49-F238E27FC236}">
                  <a16:creationId xmlns:a16="http://schemas.microsoft.com/office/drawing/2014/main" id="{5A1BDEC1-3737-4F9C-97C6-5B099BD05A4E}"/>
                </a:ext>
              </a:extLst>
            </p:cNvPr>
            <p:cNvSpPr txBox="1"/>
            <p:nvPr/>
          </p:nvSpPr>
          <p:spPr>
            <a:xfrm>
              <a:off x="7061375" y="3816721"/>
              <a:ext cx="3689131" cy="1446550"/>
            </a:xfrm>
            <a:prstGeom prst="rect">
              <a:avLst/>
            </a:prstGeom>
            <a:noFill/>
          </p:spPr>
          <p:txBody>
            <a:bodyPr wrap="square" rtlCol="0">
              <a:spAutoFit/>
            </a:bodyPr>
            <a:lstStyle/>
            <a:p>
              <a:r>
                <a:rPr lang="zh-CN" altLang="en-US" sz="2000" b="1" dirty="0">
                  <a:solidFill>
                    <a:schemeClr val="tx1">
                      <a:alpha val="62000"/>
                    </a:schemeClr>
                  </a:solidFill>
                </a:rPr>
                <a:t>请输入文字</a:t>
              </a:r>
              <a:endParaRPr lang="en-US" altLang="zh-CN" sz="2000" b="1" dirty="0">
                <a:solidFill>
                  <a:schemeClr val="tx1">
                    <a:alpha val="62000"/>
                  </a:schemeClr>
                </a:solidFill>
              </a:endParaRPr>
            </a:p>
            <a:p>
              <a:endParaRPr lang="en-US" altLang="zh-CN" sz="2000" b="1" dirty="0">
                <a:solidFill>
                  <a:schemeClr val="tx1">
                    <a:alpha val="62000"/>
                  </a:schemeClr>
                </a:solidFill>
              </a:endParaRPr>
            </a:p>
            <a:p>
              <a:r>
                <a:rPr lang="zh-CN" altLang="en-US" sz="1600" dirty="0">
                  <a:solidFill>
                    <a:schemeClr val="tx1">
                      <a:alpha val="62000"/>
                    </a:schemeClr>
                  </a:solidFill>
                </a:rPr>
                <a:t>请输入文字请输入文字请输入文字请输入文字请输入文字请输入文字请输入文字请输入文字请输入文字请输入文字</a:t>
              </a:r>
              <a:endParaRPr lang="zh-CN" altLang="en-US" sz="1400" dirty="0">
                <a:solidFill>
                  <a:schemeClr val="tx1">
                    <a:alpha val="62000"/>
                  </a:schemeClr>
                </a:solidFill>
              </a:endParaRPr>
            </a:p>
          </p:txBody>
        </p:sp>
      </p:grpSp>
    </p:spTree>
    <p:extLst>
      <p:ext uri="{BB962C8B-B14F-4D97-AF65-F5344CB8AC3E}">
        <p14:creationId xmlns:p14="http://schemas.microsoft.com/office/powerpoint/2010/main" val="108620200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right)">
                                      <p:cBhvr>
                                        <p:cTn id="7" dur="500"/>
                                        <p:tgtEl>
                                          <p:spTgt spid="28"/>
                                        </p:tgtEl>
                                      </p:cBhvr>
                                    </p:animEffect>
                                  </p:childTnLst>
                                </p:cTn>
                              </p:par>
                              <p:par>
                                <p:cTn id="8" presetID="22" presetClass="entr" presetSubtype="2"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ipe(right)">
                                      <p:cBhvr>
                                        <p:cTn id="10" dur="500"/>
                                        <p:tgtEl>
                                          <p:spTgt spid="29"/>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wipe(left)">
                                      <p:cBhvr>
                                        <p:cTn id="14" dur="500"/>
                                        <p:tgtEl>
                                          <p:spTgt spid="30"/>
                                        </p:tgtEl>
                                      </p:cBhvr>
                                    </p:animEffect>
                                  </p:childTnLst>
                                </p:cTn>
                              </p:par>
                              <p:par>
                                <p:cTn id="15" presetID="22" presetClass="entr" presetSubtype="8"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a:extLst>
              <a:ext uri="{FF2B5EF4-FFF2-40B4-BE49-F238E27FC236}">
                <a16:creationId xmlns:a16="http://schemas.microsoft.com/office/drawing/2014/main" id="{F8657147-9A75-4D68-B88C-D64239051E79}"/>
              </a:ext>
            </a:extLst>
          </p:cNvPr>
          <p:cNvGrpSpPr/>
          <p:nvPr/>
        </p:nvGrpSpPr>
        <p:grpSpPr>
          <a:xfrm>
            <a:off x="-172311" y="-1582715"/>
            <a:ext cx="8349413" cy="10023407"/>
            <a:chOff x="3065347" y="-1582703"/>
            <a:chExt cx="8349413" cy="10023407"/>
          </a:xfrm>
        </p:grpSpPr>
        <p:sp>
          <p:nvSpPr>
            <p:cNvPr id="7" name="矩形: 圆角 6">
              <a:extLst>
                <a:ext uri="{FF2B5EF4-FFF2-40B4-BE49-F238E27FC236}">
                  <a16:creationId xmlns:a16="http://schemas.microsoft.com/office/drawing/2014/main" id="{E3EAC7B8-3E04-4C33-B589-166BBBC74848}"/>
                </a:ext>
              </a:extLst>
            </p:cNvPr>
            <p:cNvSpPr/>
            <p:nvPr/>
          </p:nvSpPr>
          <p:spPr>
            <a:xfrm rot="19012575">
              <a:off x="3065347" y="-1582703"/>
              <a:ext cx="6439296" cy="10023407"/>
            </a:xfrm>
            <a:prstGeom prst="round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3E9119F8-BC7A-428C-A035-9E2659C7D218}"/>
                </a:ext>
              </a:extLst>
            </p:cNvPr>
            <p:cNvSpPr txBox="1"/>
            <p:nvPr/>
          </p:nvSpPr>
          <p:spPr>
            <a:xfrm>
              <a:off x="8564913" y="4434840"/>
              <a:ext cx="2849847" cy="707886"/>
            </a:xfrm>
            <a:prstGeom prst="rect">
              <a:avLst/>
            </a:prstGeom>
            <a:noFill/>
          </p:spPr>
          <p:txBody>
            <a:bodyPr wrap="square" rtlCol="0">
              <a:spAutoFit/>
            </a:bodyPr>
            <a:lstStyle/>
            <a:p>
              <a:pPr algn="r"/>
              <a:r>
                <a:rPr lang="zh-CN" altLang="en-US" sz="4000" dirty="0">
                  <a:solidFill>
                    <a:schemeClr val="tx1">
                      <a:alpha val="40000"/>
                    </a:schemeClr>
                  </a:solidFill>
                </a:rPr>
                <a:t>回顾    </a:t>
              </a:r>
              <a:r>
                <a:rPr lang="en-US" altLang="zh-CN" sz="4000" dirty="0">
                  <a:solidFill>
                    <a:schemeClr val="tx1">
                      <a:alpha val="40000"/>
                    </a:schemeClr>
                  </a:solidFill>
                </a:rPr>
                <a:t>01</a:t>
              </a:r>
              <a:endParaRPr lang="zh-CN" altLang="en-US" sz="4000" dirty="0">
                <a:solidFill>
                  <a:schemeClr val="tx1">
                    <a:alpha val="40000"/>
                  </a:schemeClr>
                </a:solidFill>
              </a:endParaRPr>
            </a:p>
          </p:txBody>
        </p:sp>
      </p:grpSp>
      <p:grpSp>
        <p:nvGrpSpPr>
          <p:cNvPr id="15" name="组合 14">
            <a:extLst>
              <a:ext uri="{FF2B5EF4-FFF2-40B4-BE49-F238E27FC236}">
                <a16:creationId xmlns:a16="http://schemas.microsoft.com/office/drawing/2014/main" id="{427ECF65-9845-47BE-ACDE-8A1D353E3FC2}"/>
              </a:ext>
            </a:extLst>
          </p:cNvPr>
          <p:cNvGrpSpPr/>
          <p:nvPr/>
        </p:nvGrpSpPr>
        <p:grpSpPr>
          <a:xfrm>
            <a:off x="-1250643" y="-1582716"/>
            <a:ext cx="8183138" cy="10023407"/>
            <a:chOff x="1449904" y="-1582703"/>
            <a:chExt cx="8183138" cy="10023407"/>
          </a:xfrm>
        </p:grpSpPr>
        <p:sp>
          <p:nvSpPr>
            <p:cNvPr id="6" name="矩形: 圆角 5">
              <a:extLst>
                <a:ext uri="{FF2B5EF4-FFF2-40B4-BE49-F238E27FC236}">
                  <a16:creationId xmlns:a16="http://schemas.microsoft.com/office/drawing/2014/main" id="{789AF75E-71A3-44BA-972B-CFC5279926FA}"/>
                </a:ext>
              </a:extLst>
            </p:cNvPr>
            <p:cNvSpPr/>
            <p:nvPr/>
          </p:nvSpPr>
          <p:spPr>
            <a:xfrm rot="19012575">
              <a:off x="1449904" y="-1582703"/>
              <a:ext cx="6439296" cy="10023407"/>
            </a:xfrm>
            <a:prstGeom prst="roundRect">
              <a:avLst/>
            </a:prstGeom>
            <a:solidFill>
              <a:srgbClr val="69B5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333C0F84-F136-46D7-9B42-CC766A63DAB7}"/>
                </a:ext>
              </a:extLst>
            </p:cNvPr>
            <p:cNvSpPr txBox="1"/>
            <p:nvPr/>
          </p:nvSpPr>
          <p:spPr>
            <a:xfrm>
              <a:off x="6670663" y="4434840"/>
              <a:ext cx="2962379" cy="707886"/>
            </a:xfrm>
            <a:prstGeom prst="rect">
              <a:avLst/>
            </a:prstGeom>
            <a:noFill/>
          </p:spPr>
          <p:txBody>
            <a:bodyPr wrap="square" rtlCol="0">
              <a:spAutoFit/>
            </a:bodyPr>
            <a:lstStyle/>
            <a:p>
              <a:pPr algn="r"/>
              <a:r>
                <a:rPr lang="en-US" altLang="zh-CN" sz="4000" dirty="0">
                  <a:solidFill>
                    <a:schemeClr val="tx1">
                      <a:alpha val="40000"/>
                    </a:schemeClr>
                  </a:solidFill>
                </a:rPr>
                <a:t>    </a:t>
              </a:r>
              <a:r>
                <a:rPr lang="zh-CN" altLang="en-US" sz="4000" dirty="0">
                  <a:solidFill>
                    <a:schemeClr val="tx1">
                      <a:alpha val="40000"/>
                    </a:schemeClr>
                  </a:solidFill>
                </a:rPr>
                <a:t>分析    </a:t>
              </a:r>
              <a:r>
                <a:rPr lang="en-US" altLang="zh-CN" sz="4000" dirty="0">
                  <a:solidFill>
                    <a:schemeClr val="tx1">
                      <a:alpha val="40000"/>
                    </a:schemeClr>
                  </a:solidFill>
                </a:rPr>
                <a:t>02</a:t>
              </a:r>
              <a:endParaRPr lang="zh-CN" altLang="en-US" sz="4000" dirty="0">
                <a:solidFill>
                  <a:schemeClr val="tx1">
                    <a:alpha val="40000"/>
                  </a:schemeClr>
                </a:solidFill>
              </a:endParaRPr>
            </a:p>
          </p:txBody>
        </p:sp>
      </p:grpSp>
      <p:grpSp>
        <p:nvGrpSpPr>
          <p:cNvPr id="14" name="组合 13">
            <a:extLst>
              <a:ext uri="{FF2B5EF4-FFF2-40B4-BE49-F238E27FC236}">
                <a16:creationId xmlns:a16="http://schemas.microsoft.com/office/drawing/2014/main" id="{46AA37CC-66E9-421C-B10B-2E6FD80AE398}"/>
              </a:ext>
            </a:extLst>
          </p:cNvPr>
          <p:cNvGrpSpPr/>
          <p:nvPr/>
        </p:nvGrpSpPr>
        <p:grpSpPr>
          <a:xfrm>
            <a:off x="-4678351" y="-1582713"/>
            <a:ext cx="8157285" cy="10023407"/>
            <a:chOff x="-165538" y="-1582703"/>
            <a:chExt cx="8157285" cy="10023407"/>
          </a:xfrm>
        </p:grpSpPr>
        <p:sp>
          <p:nvSpPr>
            <p:cNvPr id="5" name="矩形: 圆角 4">
              <a:extLst>
                <a:ext uri="{FF2B5EF4-FFF2-40B4-BE49-F238E27FC236}">
                  <a16:creationId xmlns:a16="http://schemas.microsoft.com/office/drawing/2014/main" id="{12D5A9E7-8CF1-44DC-9738-784E63C62BAE}"/>
                </a:ext>
              </a:extLst>
            </p:cNvPr>
            <p:cNvSpPr/>
            <p:nvPr/>
          </p:nvSpPr>
          <p:spPr>
            <a:xfrm rot="19012575">
              <a:off x="-165538" y="-1582703"/>
              <a:ext cx="6439296" cy="10023407"/>
            </a:xfrm>
            <a:prstGeom prst="roundRect">
              <a:avLst/>
            </a:prstGeom>
            <a:solidFill>
              <a:srgbClr val="48A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7AFDA5E3-0C27-4C48-82DE-8E05AE36EA1D}"/>
                </a:ext>
              </a:extLst>
            </p:cNvPr>
            <p:cNvSpPr txBox="1"/>
            <p:nvPr/>
          </p:nvSpPr>
          <p:spPr>
            <a:xfrm>
              <a:off x="5310497" y="4434840"/>
              <a:ext cx="2681250" cy="707886"/>
            </a:xfrm>
            <a:prstGeom prst="rect">
              <a:avLst/>
            </a:prstGeom>
            <a:noFill/>
          </p:spPr>
          <p:txBody>
            <a:bodyPr wrap="square" rtlCol="0">
              <a:spAutoFit/>
            </a:bodyPr>
            <a:lstStyle/>
            <a:p>
              <a:pPr algn="r"/>
              <a:r>
                <a:rPr lang="zh-CN" altLang="en-US" sz="4000" dirty="0">
                  <a:solidFill>
                    <a:schemeClr val="tx1">
                      <a:alpha val="40000"/>
                    </a:schemeClr>
                  </a:solidFill>
                </a:rPr>
                <a:t>计划    </a:t>
              </a:r>
              <a:r>
                <a:rPr lang="en-US" altLang="zh-CN" sz="4000" dirty="0">
                  <a:solidFill>
                    <a:schemeClr val="tx1">
                      <a:alpha val="40000"/>
                    </a:schemeClr>
                  </a:solidFill>
                </a:rPr>
                <a:t>03</a:t>
              </a:r>
              <a:endParaRPr lang="zh-CN" altLang="en-US" sz="4000" dirty="0">
                <a:solidFill>
                  <a:schemeClr val="tx1">
                    <a:alpha val="40000"/>
                  </a:schemeClr>
                </a:solidFill>
              </a:endParaRPr>
            </a:p>
          </p:txBody>
        </p:sp>
      </p:grpSp>
      <p:grpSp>
        <p:nvGrpSpPr>
          <p:cNvPr id="13" name="组合 12">
            <a:extLst>
              <a:ext uri="{FF2B5EF4-FFF2-40B4-BE49-F238E27FC236}">
                <a16:creationId xmlns:a16="http://schemas.microsoft.com/office/drawing/2014/main" id="{277CB61D-DCCB-42F8-8361-D4AAF083FA1E}"/>
              </a:ext>
            </a:extLst>
          </p:cNvPr>
          <p:cNvGrpSpPr/>
          <p:nvPr/>
        </p:nvGrpSpPr>
        <p:grpSpPr>
          <a:xfrm>
            <a:off x="-5922723" y="-1582712"/>
            <a:ext cx="8074145" cy="10023407"/>
            <a:chOff x="-2116257" y="-1582703"/>
            <a:chExt cx="8074145" cy="10023407"/>
          </a:xfrm>
        </p:grpSpPr>
        <p:sp>
          <p:nvSpPr>
            <p:cNvPr id="4" name="矩形: 圆角 3">
              <a:extLst>
                <a:ext uri="{FF2B5EF4-FFF2-40B4-BE49-F238E27FC236}">
                  <a16:creationId xmlns:a16="http://schemas.microsoft.com/office/drawing/2014/main" id="{08BADF51-CEB6-444A-AA44-D7BEE13FFF49}"/>
                </a:ext>
              </a:extLst>
            </p:cNvPr>
            <p:cNvSpPr/>
            <p:nvPr/>
          </p:nvSpPr>
          <p:spPr>
            <a:xfrm rot="19012575">
              <a:off x="-2116257" y="-1582703"/>
              <a:ext cx="6439296" cy="10023407"/>
            </a:xfrm>
            <a:prstGeom prst="roundRect">
              <a:avLst/>
            </a:prstGeom>
            <a:solidFill>
              <a:srgbClr val="289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818EDC65-F406-4025-AF04-4DDF39EE865B}"/>
                </a:ext>
              </a:extLst>
            </p:cNvPr>
            <p:cNvSpPr txBox="1"/>
            <p:nvPr/>
          </p:nvSpPr>
          <p:spPr>
            <a:xfrm>
              <a:off x="3598122" y="4434840"/>
              <a:ext cx="2359766" cy="707886"/>
            </a:xfrm>
            <a:prstGeom prst="rect">
              <a:avLst/>
            </a:prstGeom>
            <a:noFill/>
          </p:spPr>
          <p:txBody>
            <a:bodyPr wrap="square" rtlCol="0">
              <a:spAutoFit/>
            </a:bodyPr>
            <a:lstStyle/>
            <a:p>
              <a:pPr algn="r"/>
              <a:r>
                <a:rPr lang="zh-CN" altLang="en-US" sz="4000" dirty="0">
                  <a:solidFill>
                    <a:schemeClr val="tx1">
                      <a:alpha val="40000"/>
                    </a:schemeClr>
                  </a:solidFill>
                </a:rPr>
                <a:t>思考    </a:t>
              </a:r>
              <a:r>
                <a:rPr lang="en-US" altLang="zh-CN" sz="4000" dirty="0">
                  <a:solidFill>
                    <a:schemeClr val="tx1">
                      <a:alpha val="40000"/>
                    </a:schemeClr>
                  </a:solidFill>
                </a:rPr>
                <a:t>04</a:t>
              </a:r>
              <a:endParaRPr lang="zh-CN" altLang="en-US" sz="4000" dirty="0">
                <a:solidFill>
                  <a:schemeClr val="tx1">
                    <a:alpha val="40000"/>
                  </a:schemeClr>
                </a:solidFill>
              </a:endParaRPr>
            </a:p>
          </p:txBody>
        </p:sp>
      </p:grpSp>
      <p:sp>
        <p:nvSpPr>
          <p:cNvPr id="12" name="文本框 11">
            <a:extLst>
              <a:ext uri="{FF2B5EF4-FFF2-40B4-BE49-F238E27FC236}">
                <a16:creationId xmlns:a16="http://schemas.microsoft.com/office/drawing/2014/main" id="{619722BB-86A8-4472-88F4-6028C0B2B45F}"/>
              </a:ext>
            </a:extLst>
          </p:cNvPr>
          <p:cNvSpPr txBox="1"/>
          <p:nvPr/>
        </p:nvSpPr>
        <p:spPr>
          <a:xfrm>
            <a:off x="9418989" y="2818625"/>
            <a:ext cx="1331865" cy="707886"/>
          </a:xfrm>
          <a:prstGeom prst="rect">
            <a:avLst/>
          </a:prstGeom>
          <a:noFill/>
        </p:spPr>
        <p:txBody>
          <a:bodyPr wrap="square" rtlCol="0">
            <a:spAutoFit/>
          </a:bodyPr>
          <a:lstStyle/>
          <a:p>
            <a:pPr algn="dist"/>
            <a:r>
              <a:rPr lang="zh-CN" altLang="en-US" sz="4000" dirty="0">
                <a:solidFill>
                  <a:schemeClr val="tx1">
                    <a:alpha val="69000"/>
                  </a:schemeClr>
                </a:solidFill>
              </a:rPr>
              <a:t>目录</a:t>
            </a:r>
          </a:p>
        </p:txBody>
      </p:sp>
    </p:spTree>
    <p:extLst>
      <p:ext uri="{BB962C8B-B14F-4D97-AF65-F5344CB8AC3E}">
        <p14:creationId xmlns:p14="http://schemas.microsoft.com/office/powerpoint/2010/main" val="20169359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1.25E-6 0 L 0.19349 -0.00532 " pathEditMode="relative" rAng="0" ptsTypes="AA">
                                      <p:cBhvr>
                                        <p:cTn id="6" dur="1250" fill="hold"/>
                                        <p:tgtEl>
                                          <p:spTgt spid="14"/>
                                        </p:tgtEl>
                                        <p:attrNameLst>
                                          <p:attrName>ppt_x</p:attrName>
                                          <p:attrName>ppt_y</p:attrName>
                                        </p:attrNameLst>
                                      </p:cBhvr>
                                      <p:rCtr x="9674" y="-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F650C5EA-6BE6-4B78-AECE-99268C13922F}"/>
              </a:ext>
            </a:extLst>
          </p:cNvPr>
          <p:cNvGrpSpPr/>
          <p:nvPr/>
        </p:nvGrpSpPr>
        <p:grpSpPr>
          <a:xfrm>
            <a:off x="245065" y="174685"/>
            <a:ext cx="1899046" cy="403384"/>
            <a:chOff x="245065" y="174685"/>
            <a:chExt cx="1899046" cy="403384"/>
          </a:xfrm>
        </p:grpSpPr>
        <p:sp>
          <p:nvSpPr>
            <p:cNvPr id="5" name="矩形 4">
              <a:extLst>
                <a:ext uri="{FF2B5EF4-FFF2-40B4-BE49-F238E27FC236}">
                  <a16:creationId xmlns:a16="http://schemas.microsoft.com/office/drawing/2014/main" id="{851B00AC-1797-45D2-9887-452E3A534A4F}"/>
                </a:ext>
              </a:extLst>
            </p:cNvPr>
            <p:cNvSpPr/>
            <p:nvPr/>
          </p:nvSpPr>
          <p:spPr>
            <a:xfrm>
              <a:off x="245065" y="174685"/>
              <a:ext cx="185860" cy="403384"/>
            </a:xfrm>
            <a:prstGeom prst="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B7228FF6-F735-442C-BBFB-680EF4FDC99D}"/>
                </a:ext>
              </a:extLst>
            </p:cNvPr>
            <p:cNvSpPr/>
            <p:nvPr/>
          </p:nvSpPr>
          <p:spPr>
            <a:xfrm>
              <a:off x="523589" y="174685"/>
              <a:ext cx="54480" cy="403384"/>
            </a:xfrm>
            <a:prstGeom prst="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157D4766-9D25-4C9D-B53E-5F60A5B8AB7D}"/>
                </a:ext>
              </a:extLst>
            </p:cNvPr>
            <p:cNvSpPr txBox="1"/>
            <p:nvPr/>
          </p:nvSpPr>
          <p:spPr>
            <a:xfrm>
              <a:off x="578069" y="191711"/>
              <a:ext cx="1566042" cy="369332"/>
            </a:xfrm>
            <a:prstGeom prst="rect">
              <a:avLst/>
            </a:prstGeom>
            <a:noFill/>
          </p:spPr>
          <p:txBody>
            <a:bodyPr wrap="square" rtlCol="0">
              <a:spAutoFit/>
            </a:bodyPr>
            <a:lstStyle/>
            <a:p>
              <a:r>
                <a:rPr lang="zh-CN" altLang="en-US" dirty="0">
                  <a:solidFill>
                    <a:schemeClr val="tx1">
                      <a:alpha val="65000"/>
                    </a:schemeClr>
                  </a:solidFill>
                </a:rPr>
                <a:t>未来努力方向</a:t>
              </a:r>
            </a:p>
          </p:txBody>
        </p:sp>
      </p:grpSp>
      <p:grpSp>
        <p:nvGrpSpPr>
          <p:cNvPr id="48" name="组合 47">
            <a:extLst>
              <a:ext uri="{FF2B5EF4-FFF2-40B4-BE49-F238E27FC236}">
                <a16:creationId xmlns:a16="http://schemas.microsoft.com/office/drawing/2014/main" id="{C2263D87-EDB8-487E-A0A8-0BC2E1378E56}"/>
              </a:ext>
            </a:extLst>
          </p:cNvPr>
          <p:cNvGrpSpPr/>
          <p:nvPr/>
        </p:nvGrpSpPr>
        <p:grpSpPr>
          <a:xfrm>
            <a:off x="1" y="1590834"/>
            <a:ext cx="8419220" cy="2467525"/>
            <a:chOff x="1" y="1590834"/>
            <a:chExt cx="8419220" cy="2467525"/>
          </a:xfrm>
        </p:grpSpPr>
        <p:grpSp>
          <p:nvGrpSpPr>
            <p:cNvPr id="47" name="组合 46">
              <a:extLst>
                <a:ext uri="{FF2B5EF4-FFF2-40B4-BE49-F238E27FC236}">
                  <a16:creationId xmlns:a16="http://schemas.microsoft.com/office/drawing/2014/main" id="{30EECE46-4FF7-4063-B528-94D805FE5826}"/>
                </a:ext>
              </a:extLst>
            </p:cNvPr>
            <p:cNvGrpSpPr/>
            <p:nvPr/>
          </p:nvGrpSpPr>
          <p:grpSpPr>
            <a:xfrm>
              <a:off x="1" y="1984026"/>
              <a:ext cx="8419220" cy="1563716"/>
              <a:chOff x="1" y="1984026"/>
              <a:chExt cx="8419220" cy="1563716"/>
            </a:xfrm>
          </p:grpSpPr>
          <p:sp>
            <p:nvSpPr>
              <p:cNvPr id="10" name="任意多边形: 形状 9">
                <a:extLst>
                  <a:ext uri="{FF2B5EF4-FFF2-40B4-BE49-F238E27FC236}">
                    <a16:creationId xmlns:a16="http://schemas.microsoft.com/office/drawing/2014/main" id="{FB06C894-BC8E-43CE-A247-8097DD470F96}"/>
                  </a:ext>
                </a:extLst>
              </p:cNvPr>
              <p:cNvSpPr/>
              <p:nvPr/>
            </p:nvSpPr>
            <p:spPr>
              <a:xfrm>
                <a:off x="1" y="1984026"/>
                <a:ext cx="7397984" cy="1563716"/>
              </a:xfrm>
              <a:custGeom>
                <a:avLst/>
                <a:gdLst>
                  <a:gd name="connsiteX0" fmla="*/ 0 w 9360816"/>
                  <a:gd name="connsiteY0" fmla="*/ 248764 h 1675088"/>
                  <a:gd name="connsiteX1" fmla="*/ 2912882 w 9360816"/>
                  <a:gd name="connsiteY1" fmla="*/ 107362 h 1675088"/>
                  <a:gd name="connsiteX2" fmla="*/ 6664751 w 9360816"/>
                  <a:gd name="connsiteY2" fmla="*/ 1634504 h 1675088"/>
                  <a:gd name="connsiteX3" fmla="*/ 9360816 w 9360816"/>
                  <a:gd name="connsiteY3" fmla="*/ 1229151 h 1675088"/>
                </a:gdLst>
                <a:ahLst/>
                <a:cxnLst>
                  <a:cxn ang="0">
                    <a:pos x="connsiteX0" y="connsiteY0"/>
                  </a:cxn>
                  <a:cxn ang="0">
                    <a:pos x="connsiteX1" y="connsiteY1"/>
                  </a:cxn>
                  <a:cxn ang="0">
                    <a:pos x="connsiteX2" y="connsiteY2"/>
                  </a:cxn>
                  <a:cxn ang="0">
                    <a:pos x="connsiteX3" y="connsiteY3"/>
                  </a:cxn>
                </a:cxnLst>
                <a:rect l="l" t="t" r="r" b="b"/>
                <a:pathLst>
                  <a:path w="9360816" h="1675088">
                    <a:moveTo>
                      <a:pt x="0" y="248764"/>
                    </a:moveTo>
                    <a:cubicBezTo>
                      <a:pt x="901045" y="62584"/>
                      <a:pt x="1802090" y="-123595"/>
                      <a:pt x="2912882" y="107362"/>
                    </a:cubicBezTo>
                    <a:cubicBezTo>
                      <a:pt x="4023674" y="338319"/>
                      <a:pt x="5590095" y="1447539"/>
                      <a:pt x="6664751" y="1634504"/>
                    </a:cubicBezTo>
                    <a:cubicBezTo>
                      <a:pt x="7739407" y="1821469"/>
                      <a:pt x="8938181" y="1306137"/>
                      <a:pt x="9360816" y="1229151"/>
                    </a:cubicBezTo>
                  </a:path>
                </a:pathLst>
              </a:custGeom>
              <a:noFill/>
              <a:ln>
                <a:gradFill>
                  <a:gsLst>
                    <a:gs pos="0">
                      <a:schemeClr val="bg1">
                        <a:lumMod val="75000"/>
                      </a:schemeClr>
                    </a:gs>
                    <a:gs pos="37000">
                      <a:schemeClr val="bg1">
                        <a:lumMod val="65000"/>
                      </a:schemeClr>
                    </a:gs>
                    <a:gs pos="63000">
                      <a:schemeClr val="bg1">
                        <a:lumMod val="50000"/>
                      </a:schemeClr>
                    </a:gs>
                    <a:gs pos="100000">
                      <a:schemeClr val="tx1">
                        <a:lumMod val="50000"/>
                        <a:lumOff val="5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descr="图片包含 游戏机&#10;&#10;描述已自动生成">
                <a:extLst>
                  <a:ext uri="{FF2B5EF4-FFF2-40B4-BE49-F238E27FC236}">
                    <a16:creationId xmlns:a16="http://schemas.microsoft.com/office/drawing/2014/main" id="{41591525-18BB-4252-8EAF-DCDF891F7E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7984" y="2160998"/>
                <a:ext cx="1021237" cy="1021237"/>
              </a:xfrm>
              <a:prstGeom prst="rect">
                <a:avLst/>
              </a:prstGeom>
            </p:spPr>
          </p:pic>
        </p:grpSp>
        <p:sp>
          <p:nvSpPr>
            <p:cNvPr id="13" name="椭圆 12">
              <a:extLst>
                <a:ext uri="{FF2B5EF4-FFF2-40B4-BE49-F238E27FC236}">
                  <a16:creationId xmlns:a16="http://schemas.microsoft.com/office/drawing/2014/main" id="{AC5F9184-1435-4C32-874E-459DCEAABCEF}"/>
                </a:ext>
              </a:extLst>
            </p:cNvPr>
            <p:cNvSpPr/>
            <p:nvPr/>
          </p:nvSpPr>
          <p:spPr>
            <a:xfrm>
              <a:off x="832104" y="1590834"/>
              <a:ext cx="1021236" cy="1021236"/>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01</a:t>
              </a:r>
              <a:endParaRPr lang="zh-CN" altLang="en-US" sz="3200" dirty="0"/>
            </a:p>
          </p:txBody>
        </p:sp>
        <p:sp>
          <p:nvSpPr>
            <p:cNvPr id="14" name="椭圆 13">
              <a:extLst>
                <a:ext uri="{FF2B5EF4-FFF2-40B4-BE49-F238E27FC236}">
                  <a16:creationId xmlns:a16="http://schemas.microsoft.com/office/drawing/2014/main" id="{066A2095-EC60-40B9-AB2D-11CC28769ECF}"/>
                </a:ext>
              </a:extLst>
            </p:cNvPr>
            <p:cNvSpPr/>
            <p:nvPr/>
          </p:nvSpPr>
          <p:spPr>
            <a:xfrm>
              <a:off x="3128613" y="2278423"/>
              <a:ext cx="1021235" cy="1021235"/>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02</a:t>
              </a:r>
              <a:endParaRPr lang="zh-CN" altLang="en-US" sz="3200" dirty="0"/>
            </a:p>
          </p:txBody>
        </p:sp>
        <p:sp>
          <p:nvSpPr>
            <p:cNvPr id="15" name="椭圆 14">
              <a:extLst>
                <a:ext uri="{FF2B5EF4-FFF2-40B4-BE49-F238E27FC236}">
                  <a16:creationId xmlns:a16="http://schemas.microsoft.com/office/drawing/2014/main" id="{DF90178F-43F1-48D0-8762-EF00F63938E2}"/>
                </a:ext>
              </a:extLst>
            </p:cNvPr>
            <p:cNvSpPr/>
            <p:nvPr/>
          </p:nvSpPr>
          <p:spPr>
            <a:xfrm>
              <a:off x="5585383" y="3037125"/>
              <a:ext cx="1021234" cy="1021234"/>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03</a:t>
              </a:r>
              <a:endParaRPr lang="zh-CN" altLang="en-US" sz="3200" dirty="0"/>
            </a:p>
          </p:txBody>
        </p:sp>
      </p:grpSp>
      <p:grpSp>
        <p:nvGrpSpPr>
          <p:cNvPr id="53" name="组合 52">
            <a:extLst>
              <a:ext uri="{FF2B5EF4-FFF2-40B4-BE49-F238E27FC236}">
                <a16:creationId xmlns:a16="http://schemas.microsoft.com/office/drawing/2014/main" id="{E60A11F7-BA1F-4305-88F6-DC6241DCEF91}"/>
              </a:ext>
            </a:extLst>
          </p:cNvPr>
          <p:cNvGrpSpPr/>
          <p:nvPr/>
        </p:nvGrpSpPr>
        <p:grpSpPr>
          <a:xfrm>
            <a:off x="294408" y="2759317"/>
            <a:ext cx="6848195" cy="3283055"/>
            <a:chOff x="294408" y="2759317"/>
            <a:chExt cx="6848195" cy="3283055"/>
          </a:xfrm>
        </p:grpSpPr>
        <p:grpSp>
          <p:nvGrpSpPr>
            <p:cNvPr id="49" name="组合 48">
              <a:extLst>
                <a:ext uri="{FF2B5EF4-FFF2-40B4-BE49-F238E27FC236}">
                  <a16:creationId xmlns:a16="http://schemas.microsoft.com/office/drawing/2014/main" id="{3B840BFB-2ED2-4944-BDDD-805E04656974}"/>
                </a:ext>
              </a:extLst>
            </p:cNvPr>
            <p:cNvGrpSpPr/>
            <p:nvPr/>
          </p:nvGrpSpPr>
          <p:grpSpPr>
            <a:xfrm>
              <a:off x="294408" y="2759317"/>
              <a:ext cx="2093206" cy="1806352"/>
              <a:chOff x="294408" y="2759317"/>
              <a:chExt cx="2093206" cy="1806352"/>
            </a:xfrm>
          </p:grpSpPr>
          <p:pic>
            <p:nvPicPr>
              <p:cNvPr id="22" name="图片 21" descr="图标&#10;&#10;描述已自动生成">
                <a:extLst>
                  <a:ext uri="{FF2B5EF4-FFF2-40B4-BE49-F238E27FC236}">
                    <a16:creationId xmlns:a16="http://schemas.microsoft.com/office/drawing/2014/main" id="{0E3ACEF6-48AE-4111-99D2-164F2CA88B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5145" y="2759317"/>
                <a:ext cx="491890" cy="491890"/>
              </a:xfrm>
              <a:prstGeom prst="rect">
                <a:avLst/>
              </a:prstGeom>
            </p:spPr>
          </p:pic>
          <p:sp>
            <p:nvSpPr>
              <p:cNvPr id="37" name="文本框 36">
                <a:extLst>
                  <a:ext uri="{FF2B5EF4-FFF2-40B4-BE49-F238E27FC236}">
                    <a16:creationId xmlns:a16="http://schemas.microsoft.com/office/drawing/2014/main" id="{331EC1B4-D5C7-4F6E-8E29-C6840460AF4C}"/>
                  </a:ext>
                </a:extLst>
              </p:cNvPr>
              <p:cNvSpPr txBox="1"/>
              <p:nvPr/>
            </p:nvSpPr>
            <p:spPr>
              <a:xfrm>
                <a:off x="294408" y="3365340"/>
                <a:ext cx="2093206" cy="1200329"/>
              </a:xfrm>
              <a:prstGeom prst="rect">
                <a:avLst/>
              </a:prstGeom>
              <a:noFill/>
            </p:spPr>
            <p:txBody>
              <a:bodyPr wrap="square" rtlCol="0">
                <a:spAutoFit/>
              </a:bodyPr>
              <a:lstStyle/>
              <a:p>
                <a:r>
                  <a:rPr lang="zh-CN" altLang="en-US" dirty="0">
                    <a:solidFill>
                      <a:schemeClr val="tx1">
                        <a:alpha val="80000"/>
                      </a:schemeClr>
                    </a:solidFill>
                  </a:rPr>
                  <a:t>请输入内容请输入内容请输入内容请输入内容请输入内容请输入内容</a:t>
                </a:r>
              </a:p>
            </p:txBody>
          </p:sp>
        </p:grpSp>
        <p:grpSp>
          <p:nvGrpSpPr>
            <p:cNvPr id="50" name="组合 49">
              <a:extLst>
                <a:ext uri="{FF2B5EF4-FFF2-40B4-BE49-F238E27FC236}">
                  <a16:creationId xmlns:a16="http://schemas.microsoft.com/office/drawing/2014/main" id="{681F64AF-71AD-4A4A-BFE4-F7F4F61F498F}"/>
                </a:ext>
              </a:extLst>
            </p:cNvPr>
            <p:cNvGrpSpPr/>
            <p:nvPr/>
          </p:nvGrpSpPr>
          <p:grpSpPr>
            <a:xfrm>
              <a:off x="2592626" y="3425798"/>
              <a:ext cx="2093206" cy="1824515"/>
              <a:chOff x="2592626" y="3425798"/>
              <a:chExt cx="2093206" cy="1824515"/>
            </a:xfrm>
          </p:grpSpPr>
          <p:pic>
            <p:nvPicPr>
              <p:cNvPr id="24" name="图片 23" descr="图标&#10;&#10;描述已自动生成">
                <a:extLst>
                  <a:ext uri="{FF2B5EF4-FFF2-40B4-BE49-F238E27FC236}">
                    <a16:creationId xmlns:a16="http://schemas.microsoft.com/office/drawing/2014/main" id="{B32E8671-4AA3-44FE-B97B-D92BD10D580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08850" y="3425798"/>
                <a:ext cx="460759" cy="460759"/>
              </a:xfrm>
              <a:prstGeom prst="rect">
                <a:avLst/>
              </a:prstGeom>
            </p:spPr>
          </p:pic>
          <p:sp>
            <p:nvSpPr>
              <p:cNvPr id="38" name="文本框 37">
                <a:extLst>
                  <a:ext uri="{FF2B5EF4-FFF2-40B4-BE49-F238E27FC236}">
                    <a16:creationId xmlns:a16="http://schemas.microsoft.com/office/drawing/2014/main" id="{EC83C213-CF2B-489A-83A5-79D30E9A65BE}"/>
                  </a:ext>
                </a:extLst>
              </p:cNvPr>
              <p:cNvSpPr txBox="1"/>
              <p:nvPr/>
            </p:nvSpPr>
            <p:spPr>
              <a:xfrm>
                <a:off x="2592626" y="4049984"/>
                <a:ext cx="2093206" cy="1200329"/>
              </a:xfrm>
              <a:prstGeom prst="rect">
                <a:avLst/>
              </a:prstGeom>
              <a:noFill/>
            </p:spPr>
            <p:txBody>
              <a:bodyPr wrap="square" rtlCol="0">
                <a:spAutoFit/>
              </a:bodyPr>
              <a:lstStyle/>
              <a:p>
                <a:r>
                  <a:rPr lang="zh-CN" altLang="en-US" dirty="0">
                    <a:solidFill>
                      <a:schemeClr val="tx1">
                        <a:alpha val="80000"/>
                      </a:schemeClr>
                    </a:solidFill>
                  </a:rPr>
                  <a:t>请输入内容请输入内容请输入内容请输入内容请输入内容请输入内容</a:t>
                </a:r>
              </a:p>
            </p:txBody>
          </p:sp>
        </p:grpSp>
        <p:grpSp>
          <p:nvGrpSpPr>
            <p:cNvPr id="51" name="组合 50">
              <a:extLst>
                <a:ext uri="{FF2B5EF4-FFF2-40B4-BE49-F238E27FC236}">
                  <a16:creationId xmlns:a16="http://schemas.microsoft.com/office/drawing/2014/main" id="{DD1C5AF5-1350-41ED-9927-AE8E031883A3}"/>
                </a:ext>
              </a:extLst>
            </p:cNvPr>
            <p:cNvGrpSpPr/>
            <p:nvPr/>
          </p:nvGrpSpPr>
          <p:grpSpPr>
            <a:xfrm>
              <a:off x="5049397" y="4178754"/>
              <a:ext cx="2093206" cy="1863618"/>
              <a:chOff x="5049397" y="4178754"/>
              <a:chExt cx="2093206" cy="1863618"/>
            </a:xfrm>
          </p:grpSpPr>
          <p:pic>
            <p:nvPicPr>
              <p:cNvPr id="28" name="图片 27" descr="图标&#10;&#10;描述已自动生成">
                <a:extLst>
                  <a:ext uri="{FF2B5EF4-FFF2-40B4-BE49-F238E27FC236}">
                    <a16:creationId xmlns:a16="http://schemas.microsoft.com/office/drawing/2014/main" id="{FACFBF22-3DD1-4467-ABBD-EDAE9C2381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84956" y="4178754"/>
                <a:ext cx="422087" cy="422087"/>
              </a:xfrm>
              <a:prstGeom prst="rect">
                <a:avLst/>
              </a:prstGeom>
            </p:spPr>
          </p:pic>
          <p:sp>
            <p:nvSpPr>
              <p:cNvPr id="39" name="文本框 38">
                <a:extLst>
                  <a:ext uri="{FF2B5EF4-FFF2-40B4-BE49-F238E27FC236}">
                    <a16:creationId xmlns:a16="http://schemas.microsoft.com/office/drawing/2014/main" id="{9B75BD6A-A2CE-4C17-8AA9-04D009E4DFB0}"/>
                  </a:ext>
                </a:extLst>
              </p:cNvPr>
              <p:cNvSpPr txBox="1"/>
              <p:nvPr/>
            </p:nvSpPr>
            <p:spPr>
              <a:xfrm>
                <a:off x="5049397" y="4842043"/>
                <a:ext cx="2093206" cy="1200329"/>
              </a:xfrm>
              <a:prstGeom prst="rect">
                <a:avLst/>
              </a:prstGeom>
              <a:noFill/>
            </p:spPr>
            <p:txBody>
              <a:bodyPr wrap="square" rtlCol="0">
                <a:spAutoFit/>
              </a:bodyPr>
              <a:lstStyle/>
              <a:p>
                <a:r>
                  <a:rPr lang="zh-CN" altLang="en-US" dirty="0">
                    <a:solidFill>
                      <a:schemeClr val="tx1">
                        <a:alpha val="80000"/>
                      </a:schemeClr>
                    </a:solidFill>
                  </a:rPr>
                  <a:t>请输入内容请输入内容请输入内容请输入内容请输入内容请输入内容</a:t>
                </a:r>
              </a:p>
            </p:txBody>
          </p:sp>
        </p:grpSp>
      </p:grpSp>
      <p:grpSp>
        <p:nvGrpSpPr>
          <p:cNvPr id="52" name="组合 51">
            <a:extLst>
              <a:ext uri="{FF2B5EF4-FFF2-40B4-BE49-F238E27FC236}">
                <a16:creationId xmlns:a16="http://schemas.microsoft.com/office/drawing/2014/main" id="{308298BD-2654-47AB-90BA-8B91C7D72ABE}"/>
              </a:ext>
            </a:extLst>
          </p:cNvPr>
          <p:cNvGrpSpPr/>
          <p:nvPr/>
        </p:nvGrpSpPr>
        <p:grpSpPr>
          <a:xfrm>
            <a:off x="8738888" y="3452544"/>
            <a:ext cx="2093206" cy="1809387"/>
            <a:chOff x="8796302" y="3391618"/>
            <a:chExt cx="2093206" cy="1809387"/>
          </a:xfrm>
        </p:grpSpPr>
        <p:pic>
          <p:nvPicPr>
            <p:cNvPr id="36" name="图片 35" descr="黑白色的标志&#10;&#10;描述已自动生成">
              <a:extLst>
                <a:ext uri="{FF2B5EF4-FFF2-40B4-BE49-F238E27FC236}">
                  <a16:creationId xmlns:a16="http://schemas.microsoft.com/office/drawing/2014/main" id="{5CD2EFAF-BF9B-4447-979E-8BDF99AA8D5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21964" y="3391618"/>
              <a:ext cx="441883" cy="441883"/>
            </a:xfrm>
            <a:prstGeom prst="rect">
              <a:avLst/>
            </a:prstGeom>
          </p:spPr>
        </p:pic>
        <p:sp>
          <p:nvSpPr>
            <p:cNvPr id="40" name="文本框 39">
              <a:extLst>
                <a:ext uri="{FF2B5EF4-FFF2-40B4-BE49-F238E27FC236}">
                  <a16:creationId xmlns:a16="http://schemas.microsoft.com/office/drawing/2014/main" id="{637837C0-477C-44F9-AAC6-1766F6134F26}"/>
                </a:ext>
              </a:extLst>
            </p:cNvPr>
            <p:cNvSpPr txBox="1"/>
            <p:nvPr/>
          </p:nvSpPr>
          <p:spPr>
            <a:xfrm>
              <a:off x="8796302" y="4000676"/>
              <a:ext cx="2093206" cy="1200329"/>
            </a:xfrm>
            <a:prstGeom prst="rect">
              <a:avLst/>
            </a:prstGeom>
            <a:noFill/>
          </p:spPr>
          <p:txBody>
            <a:bodyPr wrap="square" rtlCol="0">
              <a:spAutoFit/>
            </a:bodyPr>
            <a:lstStyle/>
            <a:p>
              <a:r>
                <a:rPr lang="zh-CN" altLang="en-US" dirty="0">
                  <a:solidFill>
                    <a:schemeClr val="tx1">
                      <a:alpha val="80000"/>
                    </a:schemeClr>
                  </a:solidFill>
                </a:rPr>
                <a:t>请输入内容请输入内容请输入内容请输入内容请输入内容请输入内容</a:t>
              </a:r>
            </a:p>
          </p:txBody>
        </p:sp>
      </p:grpSp>
      <p:grpSp>
        <p:nvGrpSpPr>
          <p:cNvPr id="46" name="组合 45">
            <a:extLst>
              <a:ext uri="{FF2B5EF4-FFF2-40B4-BE49-F238E27FC236}">
                <a16:creationId xmlns:a16="http://schemas.microsoft.com/office/drawing/2014/main" id="{FA967D34-476F-494E-8A6B-35E64EDDBCF9}"/>
              </a:ext>
            </a:extLst>
          </p:cNvPr>
          <p:cNvGrpSpPr/>
          <p:nvPr/>
        </p:nvGrpSpPr>
        <p:grpSpPr>
          <a:xfrm>
            <a:off x="8766247" y="1379710"/>
            <a:ext cx="1842186" cy="1625552"/>
            <a:chOff x="8766247" y="1379710"/>
            <a:chExt cx="1842186" cy="1625552"/>
          </a:xfrm>
        </p:grpSpPr>
        <p:sp>
          <p:nvSpPr>
            <p:cNvPr id="43" name="五边形 42">
              <a:extLst>
                <a:ext uri="{FF2B5EF4-FFF2-40B4-BE49-F238E27FC236}">
                  <a16:creationId xmlns:a16="http://schemas.microsoft.com/office/drawing/2014/main" id="{FBB6A6F3-C135-458B-A58C-DF01EED537B2}"/>
                </a:ext>
              </a:extLst>
            </p:cNvPr>
            <p:cNvSpPr/>
            <p:nvPr/>
          </p:nvSpPr>
          <p:spPr>
            <a:xfrm>
              <a:off x="8766247" y="1379710"/>
              <a:ext cx="1641901" cy="1563715"/>
            </a:xfrm>
            <a:prstGeom prst="pentagon">
              <a:avLst/>
            </a:prstGeom>
            <a:solidFill>
              <a:schemeClr val="accent1">
                <a:lumMod val="60000"/>
                <a:lumOff val="40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五边形 41">
              <a:extLst>
                <a:ext uri="{FF2B5EF4-FFF2-40B4-BE49-F238E27FC236}">
                  <a16:creationId xmlns:a16="http://schemas.microsoft.com/office/drawing/2014/main" id="{1BFDA245-17F4-45B0-B9C8-90DDB91785E4}"/>
                </a:ext>
              </a:extLst>
            </p:cNvPr>
            <p:cNvSpPr/>
            <p:nvPr/>
          </p:nvSpPr>
          <p:spPr>
            <a:xfrm>
              <a:off x="8966532" y="1441547"/>
              <a:ext cx="1641901" cy="1563715"/>
            </a:xfrm>
            <a:prstGeom prst="pent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文本框 44">
              <a:extLst>
                <a:ext uri="{FF2B5EF4-FFF2-40B4-BE49-F238E27FC236}">
                  <a16:creationId xmlns:a16="http://schemas.microsoft.com/office/drawing/2014/main" id="{92A08CC5-C2D2-47FC-A0C5-ED39753492EE}"/>
                </a:ext>
              </a:extLst>
            </p:cNvPr>
            <p:cNvSpPr txBox="1"/>
            <p:nvPr/>
          </p:nvSpPr>
          <p:spPr>
            <a:xfrm>
              <a:off x="9062693" y="1984026"/>
              <a:ext cx="1445597" cy="646331"/>
            </a:xfrm>
            <a:prstGeom prst="rect">
              <a:avLst/>
            </a:prstGeom>
            <a:noFill/>
          </p:spPr>
          <p:txBody>
            <a:bodyPr wrap="square" rtlCol="0">
              <a:spAutoFit/>
            </a:bodyPr>
            <a:lstStyle/>
            <a:p>
              <a:pPr algn="ctr"/>
              <a:r>
                <a:rPr lang="zh-CN" altLang="en-US" sz="3600" b="1" dirty="0">
                  <a:solidFill>
                    <a:schemeClr val="bg1">
                      <a:lumMod val="95000"/>
                    </a:schemeClr>
                  </a:solidFill>
                </a:rPr>
                <a:t>目标</a:t>
              </a:r>
            </a:p>
          </p:txBody>
        </p:sp>
      </p:grpSp>
    </p:spTree>
    <p:extLst>
      <p:ext uri="{BB962C8B-B14F-4D97-AF65-F5344CB8AC3E}">
        <p14:creationId xmlns:p14="http://schemas.microsoft.com/office/powerpoint/2010/main" val="3266168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1000"/>
                                        <p:tgtEl>
                                          <p:spTgt spid="48"/>
                                        </p:tgtEl>
                                      </p:cBhvr>
                                    </p:animEffect>
                                  </p:childTnLst>
                                </p:cTn>
                              </p:par>
                              <p:par>
                                <p:cTn id="8" presetID="22" presetClass="entr" presetSubtype="8" fill="hold"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wipe(left)">
                                      <p:cBhvr>
                                        <p:cTn id="10" dur="1000"/>
                                        <p:tgtEl>
                                          <p:spTgt spid="53"/>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fade">
                                      <p:cBhvr>
                                        <p:cTn id="14" dur="500"/>
                                        <p:tgtEl>
                                          <p:spTgt spid="46"/>
                                        </p:tgtEl>
                                      </p:cBhvr>
                                    </p:animEffect>
                                  </p:childTnLst>
                                </p:cTn>
                              </p:par>
                              <p:par>
                                <p:cTn id="15" presetID="10" presetClass="entr" presetSubtype="0" fill="hold" nodeType="with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500"/>
                                        <p:tgtEl>
                                          <p:spTgt spid="52"/>
                                        </p:tgtEl>
                                      </p:cBhvr>
                                    </p:animEffect>
                                  </p:childTnLst>
                                </p:cTn>
                              </p:par>
                              <p:par>
                                <p:cTn id="18" presetID="6" presetClass="emph" presetSubtype="0" decel="50000" fill="hold" nodeType="withEffect">
                                  <p:stCondLst>
                                    <p:cond delay="0"/>
                                  </p:stCondLst>
                                  <p:childTnLst>
                                    <p:animScale>
                                      <p:cBhvr>
                                        <p:cTn id="19" dur="1000" fill="hold"/>
                                        <p:tgtEl>
                                          <p:spTgt spid="52"/>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F650C5EA-6BE6-4B78-AECE-99268C13922F}"/>
              </a:ext>
            </a:extLst>
          </p:cNvPr>
          <p:cNvGrpSpPr/>
          <p:nvPr/>
        </p:nvGrpSpPr>
        <p:grpSpPr>
          <a:xfrm>
            <a:off x="245065" y="174685"/>
            <a:ext cx="1899046" cy="403384"/>
            <a:chOff x="245065" y="174685"/>
            <a:chExt cx="1899046" cy="403384"/>
          </a:xfrm>
        </p:grpSpPr>
        <p:sp>
          <p:nvSpPr>
            <p:cNvPr id="5" name="矩形 4">
              <a:extLst>
                <a:ext uri="{FF2B5EF4-FFF2-40B4-BE49-F238E27FC236}">
                  <a16:creationId xmlns:a16="http://schemas.microsoft.com/office/drawing/2014/main" id="{851B00AC-1797-45D2-9887-452E3A534A4F}"/>
                </a:ext>
              </a:extLst>
            </p:cNvPr>
            <p:cNvSpPr/>
            <p:nvPr/>
          </p:nvSpPr>
          <p:spPr>
            <a:xfrm>
              <a:off x="245065" y="174685"/>
              <a:ext cx="185860" cy="403384"/>
            </a:xfrm>
            <a:prstGeom prst="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B7228FF6-F735-442C-BBFB-680EF4FDC99D}"/>
                </a:ext>
              </a:extLst>
            </p:cNvPr>
            <p:cNvSpPr/>
            <p:nvPr/>
          </p:nvSpPr>
          <p:spPr>
            <a:xfrm>
              <a:off x="523589" y="174685"/>
              <a:ext cx="54480" cy="403384"/>
            </a:xfrm>
            <a:prstGeom prst="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157D4766-9D25-4C9D-B53E-5F60A5B8AB7D}"/>
                </a:ext>
              </a:extLst>
            </p:cNvPr>
            <p:cNvSpPr txBox="1"/>
            <p:nvPr/>
          </p:nvSpPr>
          <p:spPr>
            <a:xfrm>
              <a:off x="578069" y="191711"/>
              <a:ext cx="1566042" cy="369332"/>
            </a:xfrm>
            <a:prstGeom prst="rect">
              <a:avLst/>
            </a:prstGeom>
            <a:noFill/>
          </p:spPr>
          <p:txBody>
            <a:bodyPr wrap="square" rtlCol="0">
              <a:spAutoFit/>
            </a:bodyPr>
            <a:lstStyle/>
            <a:p>
              <a:r>
                <a:rPr lang="zh-CN" altLang="en-US" dirty="0">
                  <a:solidFill>
                    <a:schemeClr val="tx1">
                      <a:alpha val="65000"/>
                    </a:schemeClr>
                  </a:solidFill>
                </a:rPr>
                <a:t>明年工作重点</a:t>
              </a:r>
            </a:p>
          </p:txBody>
        </p:sp>
      </p:grpSp>
      <p:sp>
        <p:nvSpPr>
          <p:cNvPr id="37" name="任意多边形: 形状 36">
            <a:extLst>
              <a:ext uri="{FF2B5EF4-FFF2-40B4-BE49-F238E27FC236}">
                <a16:creationId xmlns:a16="http://schemas.microsoft.com/office/drawing/2014/main" id="{81159414-0B8D-410C-8DFA-CC5FD0EEE895}"/>
              </a:ext>
            </a:extLst>
          </p:cNvPr>
          <p:cNvSpPr/>
          <p:nvPr/>
        </p:nvSpPr>
        <p:spPr>
          <a:xfrm>
            <a:off x="6118859" y="1271749"/>
            <a:ext cx="4155005" cy="1555532"/>
          </a:xfrm>
          <a:custGeom>
            <a:avLst/>
            <a:gdLst>
              <a:gd name="connsiteX0" fmla="*/ 4155005 w 4155005"/>
              <a:gd name="connsiteY0" fmla="*/ 0 h 1555532"/>
              <a:gd name="connsiteX1" fmla="*/ 4155005 w 4155005"/>
              <a:gd name="connsiteY1" fmla="*/ 1261709 h 1555532"/>
              <a:gd name="connsiteX2" fmla="*/ 3911530 w 4155005"/>
              <a:gd name="connsiteY2" fmla="*/ 1555532 h 1555532"/>
              <a:gd name="connsiteX3" fmla="*/ 0 w 4155005"/>
              <a:gd name="connsiteY3" fmla="*/ 1555532 h 1555532"/>
              <a:gd name="connsiteX4" fmla="*/ 0 w 4155005"/>
              <a:gd name="connsiteY4" fmla="*/ 252560 h 1555532"/>
              <a:gd name="connsiteX5" fmla="*/ 219133 w 4155005"/>
              <a:gd name="connsiteY5" fmla="*/ 1 h 1555532"/>
              <a:gd name="connsiteX6" fmla="*/ 4155005 w 4155005"/>
              <a:gd name="connsiteY6" fmla="*/ 0 h 1555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55005" h="1555532">
                <a:moveTo>
                  <a:pt x="4155005" y="0"/>
                </a:moveTo>
                <a:lnTo>
                  <a:pt x="4155005" y="1261709"/>
                </a:lnTo>
                <a:lnTo>
                  <a:pt x="3911530" y="1555532"/>
                </a:lnTo>
                <a:lnTo>
                  <a:pt x="0" y="1555532"/>
                </a:lnTo>
                <a:lnTo>
                  <a:pt x="0" y="252560"/>
                </a:lnTo>
                <a:lnTo>
                  <a:pt x="219133" y="1"/>
                </a:lnTo>
                <a:lnTo>
                  <a:pt x="4155005" y="0"/>
                </a:lnTo>
                <a:close/>
              </a:path>
            </a:pathLst>
          </a:custGeom>
          <a:blipFill dpi="0" rotWithShape="1">
            <a:blip r:embed="rId2"/>
            <a:srcRect/>
            <a:tile tx="0" ty="-219710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a:extLst>
              <a:ext uri="{FF2B5EF4-FFF2-40B4-BE49-F238E27FC236}">
                <a16:creationId xmlns:a16="http://schemas.microsoft.com/office/drawing/2014/main" id="{921394F0-9191-49C1-8FFF-E1A6A6A1DA76}"/>
              </a:ext>
            </a:extLst>
          </p:cNvPr>
          <p:cNvGrpSpPr/>
          <p:nvPr/>
        </p:nvGrpSpPr>
        <p:grpSpPr>
          <a:xfrm>
            <a:off x="1918137" y="1271750"/>
            <a:ext cx="4155002" cy="1555531"/>
            <a:chOff x="1918137" y="1271750"/>
            <a:chExt cx="4155002" cy="1555531"/>
          </a:xfrm>
        </p:grpSpPr>
        <p:sp>
          <p:nvSpPr>
            <p:cNvPr id="36" name="任意多边形: 形状 35">
              <a:extLst>
                <a:ext uri="{FF2B5EF4-FFF2-40B4-BE49-F238E27FC236}">
                  <a16:creationId xmlns:a16="http://schemas.microsoft.com/office/drawing/2014/main" id="{87D9E880-1A42-43B7-9EB5-9B42CC9F04CB}"/>
                </a:ext>
              </a:extLst>
            </p:cNvPr>
            <p:cNvSpPr/>
            <p:nvPr/>
          </p:nvSpPr>
          <p:spPr>
            <a:xfrm>
              <a:off x="1918137" y="1271750"/>
              <a:ext cx="4155002" cy="1555531"/>
            </a:xfrm>
            <a:custGeom>
              <a:avLst/>
              <a:gdLst>
                <a:gd name="connsiteX0" fmla="*/ 1 w 4155002"/>
                <a:gd name="connsiteY0" fmla="*/ 0 h 1555531"/>
                <a:gd name="connsiteX1" fmla="*/ 3935872 w 4155002"/>
                <a:gd name="connsiteY1" fmla="*/ 1 h 1555531"/>
                <a:gd name="connsiteX2" fmla="*/ 4155002 w 4155002"/>
                <a:gd name="connsiteY2" fmla="*/ 252556 h 1555531"/>
                <a:gd name="connsiteX3" fmla="*/ 4155002 w 4155002"/>
                <a:gd name="connsiteY3" fmla="*/ 1555531 h 1555531"/>
                <a:gd name="connsiteX4" fmla="*/ 315651 w 4155002"/>
                <a:gd name="connsiteY4" fmla="*/ 1555531 h 1555531"/>
                <a:gd name="connsiteX5" fmla="*/ 0 w 4155002"/>
                <a:gd name="connsiteY5" fmla="*/ 1293885 h 1555531"/>
                <a:gd name="connsiteX6" fmla="*/ 1 w 4155002"/>
                <a:gd name="connsiteY6" fmla="*/ 0 h 1555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55002" h="1555531">
                  <a:moveTo>
                    <a:pt x="1" y="0"/>
                  </a:moveTo>
                  <a:lnTo>
                    <a:pt x="3935872" y="1"/>
                  </a:lnTo>
                  <a:lnTo>
                    <a:pt x="4155002" y="252556"/>
                  </a:lnTo>
                  <a:lnTo>
                    <a:pt x="4155002" y="1555531"/>
                  </a:lnTo>
                  <a:lnTo>
                    <a:pt x="315651" y="1555531"/>
                  </a:lnTo>
                  <a:lnTo>
                    <a:pt x="0" y="1293885"/>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a:extLst>
                <a:ext uri="{FF2B5EF4-FFF2-40B4-BE49-F238E27FC236}">
                  <a16:creationId xmlns:a16="http://schemas.microsoft.com/office/drawing/2014/main" id="{C9C495C7-7B7C-414B-A924-58731B152AFA}"/>
                </a:ext>
              </a:extLst>
            </p:cNvPr>
            <p:cNvSpPr txBox="1"/>
            <p:nvPr/>
          </p:nvSpPr>
          <p:spPr>
            <a:xfrm>
              <a:off x="2301765" y="1416008"/>
              <a:ext cx="3531475" cy="1267014"/>
            </a:xfrm>
            <a:prstGeom prst="rect">
              <a:avLst/>
            </a:prstGeom>
            <a:noFill/>
          </p:spPr>
          <p:txBody>
            <a:bodyPr wrap="square" rtlCol="0">
              <a:spAutoFit/>
            </a:bodyPr>
            <a:lstStyle/>
            <a:p>
              <a:pPr algn="r">
                <a:spcAft>
                  <a:spcPts val="1000"/>
                </a:spcAft>
              </a:pPr>
              <a:r>
                <a:rPr lang="zh-CN" altLang="en-US" sz="2000" b="1" dirty="0">
                  <a:solidFill>
                    <a:schemeClr val="tx1">
                      <a:alpha val="80000"/>
                    </a:schemeClr>
                  </a:solidFill>
                </a:rPr>
                <a:t>市场调研结果</a:t>
              </a:r>
              <a:endParaRPr lang="en-US" altLang="zh-CN" sz="2000" b="1" dirty="0">
                <a:solidFill>
                  <a:schemeClr val="tx1">
                    <a:alpha val="80000"/>
                  </a:schemeClr>
                </a:solidFill>
              </a:endParaRPr>
            </a:p>
            <a:p>
              <a:pPr algn="r"/>
              <a:r>
                <a:rPr lang="zh-CN" altLang="en-US" sz="1600" dirty="0">
                  <a:solidFill>
                    <a:schemeClr val="tx1">
                      <a:alpha val="80000"/>
                    </a:schemeClr>
                  </a:solidFill>
                </a:rPr>
                <a:t>请输入文字请输入文字请输入文字请输入文字请输入文字请输入文字请输入文字</a:t>
              </a:r>
            </a:p>
          </p:txBody>
        </p:sp>
      </p:grpSp>
      <p:grpSp>
        <p:nvGrpSpPr>
          <p:cNvPr id="62" name="组合 61">
            <a:extLst>
              <a:ext uri="{FF2B5EF4-FFF2-40B4-BE49-F238E27FC236}">
                <a16:creationId xmlns:a16="http://schemas.microsoft.com/office/drawing/2014/main" id="{256258DE-8274-4E53-AEB4-B6B8BC1DFDB8}"/>
              </a:ext>
            </a:extLst>
          </p:cNvPr>
          <p:cNvGrpSpPr/>
          <p:nvPr/>
        </p:nvGrpSpPr>
        <p:grpSpPr>
          <a:xfrm>
            <a:off x="1804626" y="3103437"/>
            <a:ext cx="8537026" cy="2992333"/>
            <a:chOff x="1702675" y="3103437"/>
            <a:chExt cx="8537026" cy="2992333"/>
          </a:xfrm>
        </p:grpSpPr>
        <p:sp>
          <p:nvSpPr>
            <p:cNvPr id="42" name="椭圆 41">
              <a:extLst>
                <a:ext uri="{FF2B5EF4-FFF2-40B4-BE49-F238E27FC236}">
                  <a16:creationId xmlns:a16="http://schemas.microsoft.com/office/drawing/2014/main" id="{58A25C7A-D0F2-4562-9958-AC7E9CFC91DB}"/>
                </a:ext>
              </a:extLst>
            </p:cNvPr>
            <p:cNvSpPr/>
            <p:nvPr/>
          </p:nvSpPr>
          <p:spPr>
            <a:xfrm>
              <a:off x="2301765" y="3103438"/>
              <a:ext cx="809297" cy="809297"/>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3" name="椭圆 42">
              <a:extLst>
                <a:ext uri="{FF2B5EF4-FFF2-40B4-BE49-F238E27FC236}">
                  <a16:creationId xmlns:a16="http://schemas.microsoft.com/office/drawing/2014/main" id="{17CDAA7C-6A41-4246-B3B4-523D932F3B5B}"/>
                </a:ext>
              </a:extLst>
            </p:cNvPr>
            <p:cNvSpPr/>
            <p:nvPr/>
          </p:nvSpPr>
          <p:spPr>
            <a:xfrm>
              <a:off x="4464268" y="3103437"/>
              <a:ext cx="809297" cy="809297"/>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id="{AAB46DA8-DBBC-4A4A-883B-136E2730056A}"/>
                </a:ext>
              </a:extLst>
            </p:cNvPr>
            <p:cNvSpPr/>
            <p:nvPr/>
          </p:nvSpPr>
          <p:spPr>
            <a:xfrm>
              <a:off x="6626771" y="3133339"/>
              <a:ext cx="809297" cy="809297"/>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id="{1F69B862-E285-4DA7-BED7-493AC50198D9}"/>
                </a:ext>
              </a:extLst>
            </p:cNvPr>
            <p:cNvSpPr/>
            <p:nvPr/>
          </p:nvSpPr>
          <p:spPr>
            <a:xfrm>
              <a:off x="8789274" y="3133338"/>
              <a:ext cx="809297" cy="809297"/>
            </a:xfrm>
            <a:prstGeom prst="ellipse">
              <a:avLst/>
            </a:prstGeom>
            <a:solidFill>
              <a:schemeClr val="accent1">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45">
              <a:extLst>
                <a:ext uri="{FF2B5EF4-FFF2-40B4-BE49-F238E27FC236}">
                  <a16:creationId xmlns:a16="http://schemas.microsoft.com/office/drawing/2014/main" id="{1BE34C76-F3DC-4173-B04E-1E66C9E5B5AE}"/>
                </a:ext>
              </a:extLst>
            </p:cNvPr>
            <p:cNvSpPr txBox="1"/>
            <p:nvPr/>
          </p:nvSpPr>
          <p:spPr>
            <a:xfrm>
              <a:off x="1702675" y="3973791"/>
              <a:ext cx="2007476" cy="369332"/>
            </a:xfrm>
            <a:prstGeom prst="rect">
              <a:avLst/>
            </a:prstGeom>
            <a:noFill/>
          </p:spPr>
          <p:txBody>
            <a:bodyPr wrap="square" rtlCol="0">
              <a:spAutoFit/>
            </a:bodyPr>
            <a:lstStyle/>
            <a:p>
              <a:pPr algn="ctr"/>
              <a:r>
                <a:rPr lang="zh-CN" altLang="en-US" b="1" dirty="0"/>
                <a:t>点击添加标题</a:t>
              </a:r>
            </a:p>
          </p:txBody>
        </p:sp>
        <p:sp>
          <p:nvSpPr>
            <p:cNvPr id="47" name="文本框 46">
              <a:extLst>
                <a:ext uri="{FF2B5EF4-FFF2-40B4-BE49-F238E27FC236}">
                  <a16:creationId xmlns:a16="http://schemas.microsoft.com/office/drawing/2014/main" id="{5485BEC2-DC5D-4BBD-98E1-F30A325C34B9}"/>
                </a:ext>
              </a:extLst>
            </p:cNvPr>
            <p:cNvSpPr txBox="1"/>
            <p:nvPr/>
          </p:nvSpPr>
          <p:spPr>
            <a:xfrm>
              <a:off x="3865178" y="3973791"/>
              <a:ext cx="2007476" cy="369332"/>
            </a:xfrm>
            <a:prstGeom prst="rect">
              <a:avLst/>
            </a:prstGeom>
            <a:noFill/>
          </p:spPr>
          <p:txBody>
            <a:bodyPr wrap="square" rtlCol="0">
              <a:spAutoFit/>
            </a:bodyPr>
            <a:lstStyle/>
            <a:p>
              <a:pPr algn="ctr"/>
              <a:r>
                <a:rPr lang="zh-CN" altLang="en-US" b="1" dirty="0"/>
                <a:t>点击添加标题</a:t>
              </a:r>
            </a:p>
          </p:txBody>
        </p:sp>
        <p:sp>
          <p:nvSpPr>
            <p:cNvPr id="48" name="文本框 47">
              <a:extLst>
                <a:ext uri="{FF2B5EF4-FFF2-40B4-BE49-F238E27FC236}">
                  <a16:creationId xmlns:a16="http://schemas.microsoft.com/office/drawing/2014/main" id="{EAEEB54F-2C9A-44BB-A3B6-F63BEF4EAF3C}"/>
                </a:ext>
              </a:extLst>
            </p:cNvPr>
            <p:cNvSpPr txBox="1"/>
            <p:nvPr/>
          </p:nvSpPr>
          <p:spPr>
            <a:xfrm>
              <a:off x="6027681" y="3970526"/>
              <a:ext cx="2007476" cy="369332"/>
            </a:xfrm>
            <a:prstGeom prst="rect">
              <a:avLst/>
            </a:prstGeom>
            <a:noFill/>
          </p:spPr>
          <p:txBody>
            <a:bodyPr wrap="square" rtlCol="0">
              <a:spAutoFit/>
            </a:bodyPr>
            <a:lstStyle/>
            <a:p>
              <a:pPr algn="ctr"/>
              <a:r>
                <a:rPr lang="zh-CN" altLang="en-US" b="1" dirty="0"/>
                <a:t>点击添加标题</a:t>
              </a:r>
            </a:p>
          </p:txBody>
        </p:sp>
        <p:sp>
          <p:nvSpPr>
            <p:cNvPr id="49" name="文本框 48">
              <a:extLst>
                <a:ext uri="{FF2B5EF4-FFF2-40B4-BE49-F238E27FC236}">
                  <a16:creationId xmlns:a16="http://schemas.microsoft.com/office/drawing/2014/main" id="{CA58F0DC-67F5-4ABD-A1E9-A0313B65C3B1}"/>
                </a:ext>
              </a:extLst>
            </p:cNvPr>
            <p:cNvSpPr txBox="1"/>
            <p:nvPr/>
          </p:nvSpPr>
          <p:spPr>
            <a:xfrm>
              <a:off x="8232225" y="3970526"/>
              <a:ext cx="2007476" cy="369332"/>
            </a:xfrm>
            <a:prstGeom prst="rect">
              <a:avLst/>
            </a:prstGeom>
            <a:noFill/>
          </p:spPr>
          <p:txBody>
            <a:bodyPr wrap="square" rtlCol="0">
              <a:spAutoFit/>
            </a:bodyPr>
            <a:lstStyle/>
            <a:p>
              <a:pPr algn="ctr"/>
              <a:r>
                <a:rPr lang="zh-CN" altLang="en-US" b="1" dirty="0"/>
                <a:t>点击添加标题</a:t>
              </a:r>
            </a:p>
          </p:txBody>
        </p:sp>
        <p:sp>
          <p:nvSpPr>
            <p:cNvPr id="50" name="文本框 49">
              <a:extLst>
                <a:ext uri="{FF2B5EF4-FFF2-40B4-BE49-F238E27FC236}">
                  <a16:creationId xmlns:a16="http://schemas.microsoft.com/office/drawing/2014/main" id="{E19D31AA-7F00-4FD3-84CE-CD196F902E6F}"/>
                </a:ext>
              </a:extLst>
            </p:cNvPr>
            <p:cNvSpPr txBox="1"/>
            <p:nvPr/>
          </p:nvSpPr>
          <p:spPr>
            <a:xfrm>
              <a:off x="1810406" y="4526110"/>
              <a:ext cx="1792014" cy="1569660"/>
            </a:xfrm>
            <a:prstGeom prst="rect">
              <a:avLst/>
            </a:prstGeom>
            <a:noFill/>
          </p:spPr>
          <p:txBody>
            <a:bodyPr wrap="square" rtlCol="0">
              <a:spAutoFit/>
            </a:bodyPr>
            <a:lstStyle/>
            <a:p>
              <a:pPr algn="ctr"/>
              <a:r>
                <a:rPr lang="zh-CN" altLang="en-US" sz="1600" dirty="0"/>
                <a:t>请输入内容请输入内容请输入内容请输入内容请输入内容请输入内容</a:t>
              </a:r>
            </a:p>
            <a:p>
              <a:endParaRPr lang="zh-CN" altLang="en-US" sz="1600" dirty="0"/>
            </a:p>
          </p:txBody>
        </p:sp>
        <p:sp>
          <p:nvSpPr>
            <p:cNvPr id="51" name="文本框 50">
              <a:extLst>
                <a:ext uri="{FF2B5EF4-FFF2-40B4-BE49-F238E27FC236}">
                  <a16:creationId xmlns:a16="http://schemas.microsoft.com/office/drawing/2014/main" id="{7A5E5FFB-EC28-4B36-977F-073A0ECEC750}"/>
                </a:ext>
              </a:extLst>
            </p:cNvPr>
            <p:cNvSpPr txBox="1"/>
            <p:nvPr/>
          </p:nvSpPr>
          <p:spPr>
            <a:xfrm>
              <a:off x="3972909" y="4526110"/>
              <a:ext cx="1792014" cy="1569660"/>
            </a:xfrm>
            <a:prstGeom prst="rect">
              <a:avLst/>
            </a:prstGeom>
            <a:noFill/>
          </p:spPr>
          <p:txBody>
            <a:bodyPr wrap="square" rtlCol="0">
              <a:spAutoFit/>
            </a:bodyPr>
            <a:lstStyle/>
            <a:p>
              <a:pPr algn="ctr"/>
              <a:r>
                <a:rPr lang="zh-CN" altLang="en-US" sz="1600" dirty="0"/>
                <a:t>请输入内容请输入内容请输入内容请输入内容请输入内容请输入内容</a:t>
              </a:r>
            </a:p>
            <a:p>
              <a:endParaRPr lang="zh-CN" altLang="en-US" sz="1600" dirty="0"/>
            </a:p>
          </p:txBody>
        </p:sp>
        <p:sp>
          <p:nvSpPr>
            <p:cNvPr id="52" name="文本框 51">
              <a:extLst>
                <a:ext uri="{FF2B5EF4-FFF2-40B4-BE49-F238E27FC236}">
                  <a16:creationId xmlns:a16="http://schemas.microsoft.com/office/drawing/2014/main" id="{A9A49487-DA61-4168-A731-73759FD9EAB4}"/>
                </a:ext>
              </a:extLst>
            </p:cNvPr>
            <p:cNvSpPr txBox="1"/>
            <p:nvPr/>
          </p:nvSpPr>
          <p:spPr>
            <a:xfrm>
              <a:off x="6135412" y="4526110"/>
              <a:ext cx="1792014" cy="1569660"/>
            </a:xfrm>
            <a:prstGeom prst="rect">
              <a:avLst/>
            </a:prstGeom>
            <a:noFill/>
          </p:spPr>
          <p:txBody>
            <a:bodyPr wrap="square" rtlCol="0">
              <a:spAutoFit/>
            </a:bodyPr>
            <a:lstStyle/>
            <a:p>
              <a:pPr algn="ctr"/>
              <a:r>
                <a:rPr lang="zh-CN" altLang="en-US" sz="1600" dirty="0"/>
                <a:t>请输入内容请输入内容请输入内容请输入内容请输入内容请输入内容</a:t>
              </a:r>
            </a:p>
            <a:p>
              <a:endParaRPr lang="zh-CN" altLang="en-US" sz="1600" dirty="0"/>
            </a:p>
          </p:txBody>
        </p:sp>
        <p:sp>
          <p:nvSpPr>
            <p:cNvPr id="53" name="文本框 52">
              <a:extLst>
                <a:ext uri="{FF2B5EF4-FFF2-40B4-BE49-F238E27FC236}">
                  <a16:creationId xmlns:a16="http://schemas.microsoft.com/office/drawing/2014/main" id="{E6CD8A69-2C59-47DF-A030-F3466631A0E6}"/>
                </a:ext>
              </a:extLst>
            </p:cNvPr>
            <p:cNvSpPr txBox="1"/>
            <p:nvPr/>
          </p:nvSpPr>
          <p:spPr>
            <a:xfrm>
              <a:off x="8297915" y="4526110"/>
              <a:ext cx="1792014" cy="1569660"/>
            </a:xfrm>
            <a:prstGeom prst="rect">
              <a:avLst/>
            </a:prstGeom>
            <a:noFill/>
          </p:spPr>
          <p:txBody>
            <a:bodyPr wrap="square" rtlCol="0">
              <a:spAutoFit/>
            </a:bodyPr>
            <a:lstStyle/>
            <a:p>
              <a:pPr algn="ctr"/>
              <a:r>
                <a:rPr lang="zh-CN" altLang="en-US" sz="1600" dirty="0"/>
                <a:t>请输入内容请输入内容请输入内容请输入内容请输入内容请输入内容</a:t>
              </a:r>
            </a:p>
            <a:p>
              <a:endParaRPr lang="zh-CN" altLang="en-US" sz="1600" dirty="0"/>
            </a:p>
          </p:txBody>
        </p:sp>
        <p:pic>
          <p:nvPicPr>
            <p:cNvPr id="55" name="图片 54" descr="图标&#10;&#10;描述已自动生成">
              <a:extLst>
                <a:ext uri="{FF2B5EF4-FFF2-40B4-BE49-F238E27FC236}">
                  <a16:creationId xmlns:a16="http://schemas.microsoft.com/office/drawing/2014/main" id="{68E6706A-2B2D-4DCD-8A9A-1C067A66CC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7109" y="3250925"/>
              <a:ext cx="578607" cy="578607"/>
            </a:xfrm>
            <a:prstGeom prst="rect">
              <a:avLst/>
            </a:prstGeom>
          </p:spPr>
        </p:pic>
        <p:pic>
          <p:nvPicPr>
            <p:cNvPr id="57" name="图片 56" descr="图标&#10;&#10;描述已自动生成">
              <a:extLst>
                <a:ext uri="{FF2B5EF4-FFF2-40B4-BE49-F238E27FC236}">
                  <a16:creationId xmlns:a16="http://schemas.microsoft.com/office/drawing/2014/main" id="{9FA4C5E0-AF61-41A8-8D26-3E8DE2EC0F6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51361" y="3220430"/>
              <a:ext cx="635111" cy="635111"/>
            </a:xfrm>
            <a:prstGeom prst="rect">
              <a:avLst/>
            </a:prstGeom>
          </p:spPr>
        </p:pic>
        <p:pic>
          <p:nvPicPr>
            <p:cNvPr id="59" name="图片 58" descr="图标&#10;&#10;描述已自动生成">
              <a:extLst>
                <a:ext uri="{FF2B5EF4-FFF2-40B4-BE49-F238E27FC236}">
                  <a16:creationId xmlns:a16="http://schemas.microsoft.com/office/drawing/2014/main" id="{0B86B841-BD22-4137-87D3-532600B459D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70316" y="3176882"/>
              <a:ext cx="722206" cy="722206"/>
            </a:xfrm>
            <a:prstGeom prst="rect">
              <a:avLst/>
            </a:prstGeom>
          </p:spPr>
        </p:pic>
        <p:pic>
          <p:nvPicPr>
            <p:cNvPr id="61" name="图片 60" descr="图标&#10;&#10;描述已自动生成">
              <a:extLst>
                <a:ext uri="{FF2B5EF4-FFF2-40B4-BE49-F238E27FC236}">
                  <a16:creationId xmlns:a16="http://schemas.microsoft.com/office/drawing/2014/main" id="{57F53B64-51EA-41DD-98D3-C06C2307744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30266" y="3144429"/>
              <a:ext cx="727311" cy="727311"/>
            </a:xfrm>
            <a:prstGeom prst="rect">
              <a:avLst/>
            </a:prstGeom>
          </p:spPr>
        </p:pic>
      </p:grpSp>
    </p:spTree>
    <p:extLst>
      <p:ext uri="{BB962C8B-B14F-4D97-AF65-F5344CB8AC3E}">
        <p14:creationId xmlns:p14="http://schemas.microsoft.com/office/powerpoint/2010/main" val="40346408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F650C5EA-6BE6-4B78-AECE-99268C13922F}"/>
              </a:ext>
            </a:extLst>
          </p:cNvPr>
          <p:cNvGrpSpPr/>
          <p:nvPr/>
        </p:nvGrpSpPr>
        <p:grpSpPr>
          <a:xfrm>
            <a:off x="245065" y="174685"/>
            <a:ext cx="1899046" cy="403384"/>
            <a:chOff x="245065" y="174685"/>
            <a:chExt cx="1899046" cy="403384"/>
          </a:xfrm>
        </p:grpSpPr>
        <p:sp>
          <p:nvSpPr>
            <p:cNvPr id="5" name="矩形 4">
              <a:extLst>
                <a:ext uri="{FF2B5EF4-FFF2-40B4-BE49-F238E27FC236}">
                  <a16:creationId xmlns:a16="http://schemas.microsoft.com/office/drawing/2014/main" id="{851B00AC-1797-45D2-9887-452E3A534A4F}"/>
                </a:ext>
              </a:extLst>
            </p:cNvPr>
            <p:cNvSpPr/>
            <p:nvPr/>
          </p:nvSpPr>
          <p:spPr>
            <a:xfrm>
              <a:off x="245065" y="174685"/>
              <a:ext cx="185860" cy="403384"/>
            </a:xfrm>
            <a:prstGeom prst="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B7228FF6-F735-442C-BBFB-680EF4FDC99D}"/>
                </a:ext>
              </a:extLst>
            </p:cNvPr>
            <p:cNvSpPr/>
            <p:nvPr/>
          </p:nvSpPr>
          <p:spPr>
            <a:xfrm>
              <a:off x="523589" y="174685"/>
              <a:ext cx="54480" cy="403384"/>
            </a:xfrm>
            <a:prstGeom prst="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157D4766-9D25-4C9D-B53E-5F60A5B8AB7D}"/>
                </a:ext>
              </a:extLst>
            </p:cNvPr>
            <p:cNvSpPr txBox="1"/>
            <p:nvPr/>
          </p:nvSpPr>
          <p:spPr>
            <a:xfrm>
              <a:off x="578069" y="191711"/>
              <a:ext cx="1566042" cy="369332"/>
            </a:xfrm>
            <a:prstGeom prst="rect">
              <a:avLst/>
            </a:prstGeom>
            <a:noFill/>
          </p:spPr>
          <p:txBody>
            <a:bodyPr wrap="square" rtlCol="0">
              <a:spAutoFit/>
            </a:bodyPr>
            <a:lstStyle/>
            <a:p>
              <a:r>
                <a:rPr lang="zh-CN" altLang="en-US" dirty="0">
                  <a:solidFill>
                    <a:schemeClr val="tx1">
                      <a:alpha val="65000"/>
                    </a:schemeClr>
                  </a:solidFill>
                </a:rPr>
                <a:t>发展策略</a:t>
              </a:r>
            </a:p>
          </p:txBody>
        </p:sp>
      </p:grpSp>
      <p:sp>
        <p:nvSpPr>
          <p:cNvPr id="2" name="矩形 1">
            <a:extLst>
              <a:ext uri="{FF2B5EF4-FFF2-40B4-BE49-F238E27FC236}">
                <a16:creationId xmlns:a16="http://schemas.microsoft.com/office/drawing/2014/main" id="{75ABE4B5-247D-4A40-AB81-23E6E6E4F412}"/>
              </a:ext>
            </a:extLst>
          </p:cNvPr>
          <p:cNvSpPr/>
          <p:nvPr/>
        </p:nvSpPr>
        <p:spPr>
          <a:xfrm rot="1572938">
            <a:off x="7339191" y="-2691815"/>
            <a:ext cx="3121572" cy="11652792"/>
          </a:xfrm>
          <a:prstGeom prst="rect">
            <a:avLst/>
          </a:prstGeom>
          <a:blipFill dpi="0" rotWithShape="0">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a:extLst>
              <a:ext uri="{FF2B5EF4-FFF2-40B4-BE49-F238E27FC236}">
                <a16:creationId xmlns:a16="http://schemas.microsoft.com/office/drawing/2014/main" id="{843ABB34-D829-4B10-AAA5-D3247F5A0540}"/>
              </a:ext>
            </a:extLst>
          </p:cNvPr>
          <p:cNvSpPr/>
          <p:nvPr/>
        </p:nvSpPr>
        <p:spPr>
          <a:xfrm>
            <a:off x="9401907" y="5404338"/>
            <a:ext cx="1430216" cy="1383323"/>
          </a:xfrm>
          <a:prstGeom prst="triangle">
            <a:avLst/>
          </a:prstGeom>
          <a:solidFill>
            <a:srgbClr val="305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id="{43024792-CECF-472E-B25C-786066157CE4}"/>
              </a:ext>
            </a:extLst>
          </p:cNvPr>
          <p:cNvSpPr/>
          <p:nvPr/>
        </p:nvSpPr>
        <p:spPr>
          <a:xfrm rot="1572938">
            <a:off x="7339190" y="-2691815"/>
            <a:ext cx="3121572" cy="11652792"/>
          </a:xfrm>
          <a:prstGeom prst="rect">
            <a:avLst/>
          </a:prstGeom>
          <a:solidFill>
            <a:schemeClr val="tx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a:extLst>
              <a:ext uri="{FF2B5EF4-FFF2-40B4-BE49-F238E27FC236}">
                <a16:creationId xmlns:a16="http://schemas.microsoft.com/office/drawing/2014/main" id="{565C2E8A-1817-485C-B26E-E2E6D84A0A4E}"/>
              </a:ext>
            </a:extLst>
          </p:cNvPr>
          <p:cNvGrpSpPr/>
          <p:nvPr/>
        </p:nvGrpSpPr>
        <p:grpSpPr>
          <a:xfrm>
            <a:off x="1072055" y="1318624"/>
            <a:ext cx="4193627" cy="1046440"/>
            <a:chOff x="1072055" y="1318624"/>
            <a:chExt cx="4193627" cy="1046440"/>
          </a:xfrm>
        </p:grpSpPr>
        <p:sp>
          <p:nvSpPr>
            <p:cNvPr id="10" name="矩形: 圆角 9">
              <a:extLst>
                <a:ext uri="{FF2B5EF4-FFF2-40B4-BE49-F238E27FC236}">
                  <a16:creationId xmlns:a16="http://schemas.microsoft.com/office/drawing/2014/main" id="{0BA78A53-B565-4042-87A8-E102A5A6238F}"/>
                </a:ext>
              </a:extLst>
            </p:cNvPr>
            <p:cNvSpPr/>
            <p:nvPr/>
          </p:nvSpPr>
          <p:spPr>
            <a:xfrm>
              <a:off x="1072055" y="1534510"/>
              <a:ext cx="588579" cy="626309"/>
            </a:xfrm>
            <a:prstGeom prst="roundRect">
              <a:avLst>
                <a:gd name="adj" fmla="val 2738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86FB7E76-5C46-4793-9D39-8146606EA4E9}"/>
                </a:ext>
              </a:extLst>
            </p:cNvPr>
            <p:cNvSpPr txBox="1"/>
            <p:nvPr/>
          </p:nvSpPr>
          <p:spPr>
            <a:xfrm>
              <a:off x="1956749" y="1318624"/>
              <a:ext cx="3308933" cy="1046440"/>
            </a:xfrm>
            <a:prstGeom prst="rect">
              <a:avLst/>
            </a:prstGeom>
            <a:noFill/>
          </p:spPr>
          <p:txBody>
            <a:bodyPr wrap="square" rtlCol="0">
              <a:spAutoFit/>
            </a:bodyPr>
            <a:lstStyle/>
            <a:p>
              <a:pPr>
                <a:lnSpc>
                  <a:spcPct val="150000"/>
                </a:lnSpc>
              </a:pPr>
              <a:r>
                <a:rPr lang="zh-CN" altLang="en-US" sz="2000" dirty="0"/>
                <a:t>策略一</a:t>
              </a:r>
              <a:endParaRPr lang="en-US" altLang="zh-CN" sz="2000" dirty="0"/>
            </a:p>
            <a:p>
              <a:r>
                <a:rPr lang="zh-CN" altLang="en-US" sz="1600" dirty="0"/>
                <a:t>请输入内容请输入内容请输入内容</a:t>
              </a:r>
            </a:p>
            <a:p>
              <a:r>
                <a:rPr lang="zh-CN" altLang="en-US" sz="1600" dirty="0"/>
                <a:t>请输入内容请输入内容请输入内容</a:t>
              </a:r>
            </a:p>
          </p:txBody>
        </p:sp>
        <p:pic>
          <p:nvPicPr>
            <p:cNvPr id="15" name="图片 14" descr="图标&#10;&#10;描述已自动生成">
              <a:extLst>
                <a:ext uri="{FF2B5EF4-FFF2-40B4-BE49-F238E27FC236}">
                  <a16:creationId xmlns:a16="http://schemas.microsoft.com/office/drawing/2014/main" id="{E7943419-9409-485C-87DE-01BCD7B17C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2120" y="1676213"/>
              <a:ext cx="331262" cy="331262"/>
            </a:xfrm>
            <a:prstGeom prst="rect">
              <a:avLst/>
            </a:prstGeom>
          </p:spPr>
        </p:pic>
      </p:grpSp>
      <p:grpSp>
        <p:nvGrpSpPr>
          <p:cNvPr id="17" name="组合 16">
            <a:extLst>
              <a:ext uri="{FF2B5EF4-FFF2-40B4-BE49-F238E27FC236}">
                <a16:creationId xmlns:a16="http://schemas.microsoft.com/office/drawing/2014/main" id="{01DFA245-E6D2-4ECC-853C-0E1BF90E1AEB}"/>
              </a:ext>
            </a:extLst>
          </p:cNvPr>
          <p:cNvGrpSpPr/>
          <p:nvPr/>
        </p:nvGrpSpPr>
        <p:grpSpPr>
          <a:xfrm>
            <a:off x="1072055" y="2861277"/>
            <a:ext cx="4193627" cy="1046440"/>
            <a:chOff x="1072055" y="1324443"/>
            <a:chExt cx="4193627" cy="1046440"/>
          </a:xfrm>
        </p:grpSpPr>
        <p:sp>
          <p:nvSpPr>
            <p:cNvPr id="18" name="矩形: 圆角 17">
              <a:extLst>
                <a:ext uri="{FF2B5EF4-FFF2-40B4-BE49-F238E27FC236}">
                  <a16:creationId xmlns:a16="http://schemas.microsoft.com/office/drawing/2014/main" id="{015DDCBF-8694-40BE-A2B7-A2520D28B863}"/>
                </a:ext>
              </a:extLst>
            </p:cNvPr>
            <p:cNvSpPr/>
            <p:nvPr/>
          </p:nvSpPr>
          <p:spPr>
            <a:xfrm>
              <a:off x="1072055" y="1534510"/>
              <a:ext cx="588579" cy="626309"/>
            </a:xfrm>
            <a:prstGeom prst="roundRect">
              <a:avLst>
                <a:gd name="adj" fmla="val 2738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id="{0065F30D-0C25-4E4E-9A57-3DC2010A8C8E}"/>
                </a:ext>
              </a:extLst>
            </p:cNvPr>
            <p:cNvSpPr txBox="1"/>
            <p:nvPr/>
          </p:nvSpPr>
          <p:spPr>
            <a:xfrm>
              <a:off x="1956749" y="1324443"/>
              <a:ext cx="3308933" cy="1046440"/>
            </a:xfrm>
            <a:prstGeom prst="rect">
              <a:avLst/>
            </a:prstGeom>
            <a:noFill/>
          </p:spPr>
          <p:txBody>
            <a:bodyPr wrap="square" rtlCol="0">
              <a:spAutoFit/>
            </a:bodyPr>
            <a:lstStyle/>
            <a:p>
              <a:pPr>
                <a:lnSpc>
                  <a:spcPct val="150000"/>
                </a:lnSpc>
              </a:pPr>
              <a:r>
                <a:rPr lang="zh-CN" altLang="en-US" sz="2000" dirty="0"/>
                <a:t>策略二</a:t>
              </a:r>
              <a:endParaRPr lang="en-US" altLang="zh-CN" sz="2000" dirty="0"/>
            </a:p>
            <a:p>
              <a:r>
                <a:rPr lang="zh-CN" altLang="en-US" sz="1600" dirty="0"/>
                <a:t>请输入内容请输入内容请输入内容</a:t>
              </a:r>
            </a:p>
            <a:p>
              <a:r>
                <a:rPr lang="zh-CN" altLang="en-US" sz="1600" dirty="0"/>
                <a:t>请输入内容请输入内容请输入内容</a:t>
              </a:r>
            </a:p>
          </p:txBody>
        </p:sp>
      </p:grpSp>
      <p:grpSp>
        <p:nvGrpSpPr>
          <p:cNvPr id="21" name="组合 20">
            <a:extLst>
              <a:ext uri="{FF2B5EF4-FFF2-40B4-BE49-F238E27FC236}">
                <a16:creationId xmlns:a16="http://schemas.microsoft.com/office/drawing/2014/main" id="{D9DEF5C8-5B2D-4673-AC92-D4C342F9E302}"/>
              </a:ext>
            </a:extLst>
          </p:cNvPr>
          <p:cNvGrpSpPr/>
          <p:nvPr/>
        </p:nvGrpSpPr>
        <p:grpSpPr>
          <a:xfrm>
            <a:off x="1072055" y="4492936"/>
            <a:ext cx="4193627" cy="1046440"/>
            <a:chOff x="1072055" y="1330264"/>
            <a:chExt cx="4193627" cy="1046440"/>
          </a:xfrm>
        </p:grpSpPr>
        <p:sp>
          <p:nvSpPr>
            <p:cNvPr id="22" name="矩形: 圆角 21">
              <a:extLst>
                <a:ext uri="{FF2B5EF4-FFF2-40B4-BE49-F238E27FC236}">
                  <a16:creationId xmlns:a16="http://schemas.microsoft.com/office/drawing/2014/main" id="{73DD15C3-BA69-4A40-B614-8231C3C8D6B4}"/>
                </a:ext>
              </a:extLst>
            </p:cNvPr>
            <p:cNvSpPr/>
            <p:nvPr/>
          </p:nvSpPr>
          <p:spPr>
            <a:xfrm>
              <a:off x="1072055" y="1534510"/>
              <a:ext cx="588579" cy="626309"/>
            </a:xfrm>
            <a:prstGeom prst="roundRect">
              <a:avLst>
                <a:gd name="adj" fmla="val 2738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a:extLst>
                <a:ext uri="{FF2B5EF4-FFF2-40B4-BE49-F238E27FC236}">
                  <a16:creationId xmlns:a16="http://schemas.microsoft.com/office/drawing/2014/main" id="{82DE4E11-451B-4854-8F53-707BBACD7ED5}"/>
                </a:ext>
              </a:extLst>
            </p:cNvPr>
            <p:cNvSpPr txBox="1"/>
            <p:nvPr/>
          </p:nvSpPr>
          <p:spPr>
            <a:xfrm>
              <a:off x="1956749" y="1330264"/>
              <a:ext cx="3308933" cy="1046440"/>
            </a:xfrm>
            <a:prstGeom prst="rect">
              <a:avLst/>
            </a:prstGeom>
            <a:noFill/>
          </p:spPr>
          <p:txBody>
            <a:bodyPr wrap="square" rtlCol="0">
              <a:spAutoFit/>
            </a:bodyPr>
            <a:lstStyle/>
            <a:p>
              <a:pPr>
                <a:lnSpc>
                  <a:spcPct val="150000"/>
                </a:lnSpc>
              </a:pPr>
              <a:r>
                <a:rPr lang="zh-CN" altLang="en-US" sz="2000" dirty="0"/>
                <a:t>策略三</a:t>
              </a:r>
              <a:endParaRPr lang="en-US" altLang="zh-CN" sz="2000" dirty="0"/>
            </a:p>
            <a:p>
              <a:r>
                <a:rPr lang="zh-CN" altLang="en-US" sz="1600" dirty="0"/>
                <a:t>请输入内容请输入内容请输入内容</a:t>
              </a:r>
            </a:p>
            <a:p>
              <a:r>
                <a:rPr lang="zh-CN" altLang="en-US" sz="1600" dirty="0"/>
                <a:t>请输入内容请输入内容请输入内容</a:t>
              </a:r>
            </a:p>
          </p:txBody>
        </p:sp>
      </p:grpSp>
      <p:pic>
        <p:nvPicPr>
          <p:cNvPr id="26" name="图片 25" descr="图标&#10;&#10;描述已自动生成">
            <a:extLst>
              <a:ext uri="{FF2B5EF4-FFF2-40B4-BE49-F238E27FC236}">
                <a16:creationId xmlns:a16="http://schemas.microsoft.com/office/drawing/2014/main" id="{985B7893-D32E-4B0A-B33F-7C37CC4180F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3641" y="3150388"/>
            <a:ext cx="468219" cy="468219"/>
          </a:xfrm>
          <a:prstGeom prst="rect">
            <a:avLst/>
          </a:prstGeom>
        </p:spPr>
      </p:pic>
      <p:pic>
        <p:nvPicPr>
          <p:cNvPr id="28" name="图片 27" descr="图标&#10;&#10;描述已自动生成">
            <a:extLst>
              <a:ext uri="{FF2B5EF4-FFF2-40B4-BE49-F238E27FC236}">
                <a16:creationId xmlns:a16="http://schemas.microsoft.com/office/drawing/2014/main" id="{302A329B-4540-4E60-9B2B-7D6E1B543B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0958" y="4763544"/>
            <a:ext cx="493584" cy="493584"/>
          </a:xfrm>
          <a:prstGeom prst="rect">
            <a:avLst/>
          </a:prstGeom>
        </p:spPr>
      </p:pic>
    </p:spTree>
    <p:extLst>
      <p:ext uri="{BB962C8B-B14F-4D97-AF65-F5344CB8AC3E}">
        <p14:creationId xmlns:p14="http://schemas.microsoft.com/office/powerpoint/2010/main" val="25556434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a:extLst>
              <a:ext uri="{FF2B5EF4-FFF2-40B4-BE49-F238E27FC236}">
                <a16:creationId xmlns:a16="http://schemas.microsoft.com/office/drawing/2014/main" id="{F8657147-9A75-4D68-B88C-D64239051E79}"/>
              </a:ext>
            </a:extLst>
          </p:cNvPr>
          <p:cNvGrpSpPr/>
          <p:nvPr/>
        </p:nvGrpSpPr>
        <p:grpSpPr>
          <a:xfrm>
            <a:off x="-172311" y="-1582715"/>
            <a:ext cx="8349413" cy="10023407"/>
            <a:chOff x="3065347" y="-1582703"/>
            <a:chExt cx="8349413" cy="10023407"/>
          </a:xfrm>
        </p:grpSpPr>
        <p:sp>
          <p:nvSpPr>
            <p:cNvPr id="7" name="矩形: 圆角 6">
              <a:extLst>
                <a:ext uri="{FF2B5EF4-FFF2-40B4-BE49-F238E27FC236}">
                  <a16:creationId xmlns:a16="http://schemas.microsoft.com/office/drawing/2014/main" id="{E3EAC7B8-3E04-4C33-B589-166BBBC74848}"/>
                </a:ext>
              </a:extLst>
            </p:cNvPr>
            <p:cNvSpPr/>
            <p:nvPr/>
          </p:nvSpPr>
          <p:spPr>
            <a:xfrm rot="19012575">
              <a:off x="3065347" y="-1582703"/>
              <a:ext cx="6439296" cy="10023407"/>
            </a:xfrm>
            <a:prstGeom prst="round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3E9119F8-BC7A-428C-A035-9E2659C7D218}"/>
                </a:ext>
              </a:extLst>
            </p:cNvPr>
            <p:cNvSpPr txBox="1"/>
            <p:nvPr/>
          </p:nvSpPr>
          <p:spPr>
            <a:xfrm>
              <a:off x="8564913" y="4434840"/>
              <a:ext cx="2849847" cy="707886"/>
            </a:xfrm>
            <a:prstGeom prst="rect">
              <a:avLst/>
            </a:prstGeom>
            <a:noFill/>
          </p:spPr>
          <p:txBody>
            <a:bodyPr wrap="square" rtlCol="0">
              <a:spAutoFit/>
            </a:bodyPr>
            <a:lstStyle/>
            <a:p>
              <a:pPr algn="r"/>
              <a:r>
                <a:rPr lang="zh-CN" altLang="en-US" sz="4000" dirty="0">
                  <a:solidFill>
                    <a:schemeClr val="tx1">
                      <a:alpha val="40000"/>
                    </a:schemeClr>
                  </a:solidFill>
                </a:rPr>
                <a:t>回顾    </a:t>
              </a:r>
              <a:r>
                <a:rPr lang="en-US" altLang="zh-CN" sz="4000" dirty="0">
                  <a:solidFill>
                    <a:schemeClr val="tx1">
                      <a:alpha val="40000"/>
                    </a:schemeClr>
                  </a:solidFill>
                </a:rPr>
                <a:t>01</a:t>
              </a:r>
              <a:endParaRPr lang="zh-CN" altLang="en-US" sz="4000" dirty="0">
                <a:solidFill>
                  <a:schemeClr val="tx1">
                    <a:alpha val="40000"/>
                  </a:schemeClr>
                </a:solidFill>
              </a:endParaRPr>
            </a:p>
          </p:txBody>
        </p:sp>
      </p:grpSp>
      <p:grpSp>
        <p:nvGrpSpPr>
          <p:cNvPr id="15" name="组合 14">
            <a:extLst>
              <a:ext uri="{FF2B5EF4-FFF2-40B4-BE49-F238E27FC236}">
                <a16:creationId xmlns:a16="http://schemas.microsoft.com/office/drawing/2014/main" id="{427ECF65-9845-47BE-ACDE-8A1D353E3FC2}"/>
              </a:ext>
            </a:extLst>
          </p:cNvPr>
          <p:cNvGrpSpPr/>
          <p:nvPr/>
        </p:nvGrpSpPr>
        <p:grpSpPr>
          <a:xfrm>
            <a:off x="-1250643" y="-1582716"/>
            <a:ext cx="8183138" cy="10023407"/>
            <a:chOff x="1449904" y="-1582703"/>
            <a:chExt cx="8183138" cy="10023407"/>
          </a:xfrm>
        </p:grpSpPr>
        <p:sp>
          <p:nvSpPr>
            <p:cNvPr id="6" name="矩形: 圆角 5">
              <a:extLst>
                <a:ext uri="{FF2B5EF4-FFF2-40B4-BE49-F238E27FC236}">
                  <a16:creationId xmlns:a16="http://schemas.microsoft.com/office/drawing/2014/main" id="{789AF75E-71A3-44BA-972B-CFC5279926FA}"/>
                </a:ext>
              </a:extLst>
            </p:cNvPr>
            <p:cNvSpPr/>
            <p:nvPr/>
          </p:nvSpPr>
          <p:spPr>
            <a:xfrm rot="19012575">
              <a:off x="1449904" y="-1582703"/>
              <a:ext cx="6439296" cy="10023407"/>
            </a:xfrm>
            <a:prstGeom prst="roundRect">
              <a:avLst/>
            </a:prstGeom>
            <a:solidFill>
              <a:srgbClr val="69B5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333C0F84-F136-46D7-9B42-CC766A63DAB7}"/>
                </a:ext>
              </a:extLst>
            </p:cNvPr>
            <p:cNvSpPr txBox="1"/>
            <p:nvPr/>
          </p:nvSpPr>
          <p:spPr>
            <a:xfrm>
              <a:off x="6670663" y="4434840"/>
              <a:ext cx="2962379" cy="707886"/>
            </a:xfrm>
            <a:prstGeom prst="rect">
              <a:avLst/>
            </a:prstGeom>
            <a:noFill/>
          </p:spPr>
          <p:txBody>
            <a:bodyPr wrap="square" rtlCol="0">
              <a:spAutoFit/>
            </a:bodyPr>
            <a:lstStyle/>
            <a:p>
              <a:pPr algn="r"/>
              <a:r>
                <a:rPr lang="en-US" altLang="zh-CN" sz="4000" dirty="0">
                  <a:solidFill>
                    <a:schemeClr val="tx1">
                      <a:alpha val="40000"/>
                    </a:schemeClr>
                  </a:solidFill>
                </a:rPr>
                <a:t>    </a:t>
              </a:r>
              <a:r>
                <a:rPr lang="zh-CN" altLang="en-US" sz="4000" dirty="0">
                  <a:solidFill>
                    <a:schemeClr val="tx1">
                      <a:alpha val="40000"/>
                    </a:schemeClr>
                  </a:solidFill>
                </a:rPr>
                <a:t>分析    </a:t>
              </a:r>
              <a:r>
                <a:rPr lang="en-US" altLang="zh-CN" sz="4000" dirty="0">
                  <a:solidFill>
                    <a:schemeClr val="tx1">
                      <a:alpha val="40000"/>
                    </a:schemeClr>
                  </a:solidFill>
                </a:rPr>
                <a:t>02</a:t>
              </a:r>
              <a:endParaRPr lang="zh-CN" altLang="en-US" sz="4000" dirty="0">
                <a:solidFill>
                  <a:schemeClr val="tx1">
                    <a:alpha val="40000"/>
                  </a:schemeClr>
                </a:solidFill>
              </a:endParaRPr>
            </a:p>
          </p:txBody>
        </p:sp>
      </p:grpSp>
      <p:grpSp>
        <p:nvGrpSpPr>
          <p:cNvPr id="14" name="组合 13">
            <a:extLst>
              <a:ext uri="{FF2B5EF4-FFF2-40B4-BE49-F238E27FC236}">
                <a16:creationId xmlns:a16="http://schemas.microsoft.com/office/drawing/2014/main" id="{46AA37CC-66E9-421C-B10B-2E6FD80AE398}"/>
              </a:ext>
            </a:extLst>
          </p:cNvPr>
          <p:cNvGrpSpPr/>
          <p:nvPr/>
        </p:nvGrpSpPr>
        <p:grpSpPr>
          <a:xfrm>
            <a:off x="-2444566" y="-1619216"/>
            <a:ext cx="8157285" cy="10023407"/>
            <a:chOff x="-165538" y="-1582703"/>
            <a:chExt cx="8157285" cy="10023407"/>
          </a:xfrm>
        </p:grpSpPr>
        <p:sp>
          <p:nvSpPr>
            <p:cNvPr id="5" name="矩形: 圆角 4">
              <a:extLst>
                <a:ext uri="{FF2B5EF4-FFF2-40B4-BE49-F238E27FC236}">
                  <a16:creationId xmlns:a16="http://schemas.microsoft.com/office/drawing/2014/main" id="{12D5A9E7-8CF1-44DC-9738-784E63C62BAE}"/>
                </a:ext>
              </a:extLst>
            </p:cNvPr>
            <p:cNvSpPr/>
            <p:nvPr/>
          </p:nvSpPr>
          <p:spPr>
            <a:xfrm rot="19012575">
              <a:off x="-165538" y="-1582703"/>
              <a:ext cx="6439296" cy="10023407"/>
            </a:xfrm>
            <a:prstGeom prst="roundRect">
              <a:avLst/>
            </a:prstGeom>
            <a:solidFill>
              <a:srgbClr val="48A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7AFDA5E3-0C27-4C48-82DE-8E05AE36EA1D}"/>
                </a:ext>
              </a:extLst>
            </p:cNvPr>
            <p:cNvSpPr txBox="1"/>
            <p:nvPr/>
          </p:nvSpPr>
          <p:spPr>
            <a:xfrm>
              <a:off x="5310497" y="4434840"/>
              <a:ext cx="2681250" cy="707886"/>
            </a:xfrm>
            <a:prstGeom prst="rect">
              <a:avLst/>
            </a:prstGeom>
            <a:noFill/>
          </p:spPr>
          <p:txBody>
            <a:bodyPr wrap="square" rtlCol="0">
              <a:spAutoFit/>
            </a:bodyPr>
            <a:lstStyle/>
            <a:p>
              <a:pPr algn="r"/>
              <a:r>
                <a:rPr lang="zh-CN" altLang="en-US" sz="4000" dirty="0">
                  <a:solidFill>
                    <a:schemeClr val="tx1">
                      <a:alpha val="40000"/>
                    </a:schemeClr>
                  </a:solidFill>
                </a:rPr>
                <a:t>计划    </a:t>
              </a:r>
              <a:r>
                <a:rPr lang="en-US" altLang="zh-CN" sz="4000" dirty="0">
                  <a:solidFill>
                    <a:schemeClr val="tx1">
                      <a:alpha val="40000"/>
                    </a:schemeClr>
                  </a:solidFill>
                </a:rPr>
                <a:t>03</a:t>
              </a:r>
              <a:endParaRPr lang="zh-CN" altLang="en-US" sz="4000" dirty="0">
                <a:solidFill>
                  <a:schemeClr val="tx1">
                    <a:alpha val="40000"/>
                  </a:schemeClr>
                </a:solidFill>
              </a:endParaRPr>
            </a:p>
          </p:txBody>
        </p:sp>
      </p:grpSp>
      <p:grpSp>
        <p:nvGrpSpPr>
          <p:cNvPr id="13" name="组合 12">
            <a:extLst>
              <a:ext uri="{FF2B5EF4-FFF2-40B4-BE49-F238E27FC236}">
                <a16:creationId xmlns:a16="http://schemas.microsoft.com/office/drawing/2014/main" id="{277CB61D-DCCB-42F8-8361-D4AAF083FA1E}"/>
              </a:ext>
            </a:extLst>
          </p:cNvPr>
          <p:cNvGrpSpPr/>
          <p:nvPr/>
        </p:nvGrpSpPr>
        <p:grpSpPr>
          <a:xfrm>
            <a:off x="-5922723" y="-1582712"/>
            <a:ext cx="8074145" cy="10023407"/>
            <a:chOff x="-2116257" y="-1582703"/>
            <a:chExt cx="8074145" cy="10023407"/>
          </a:xfrm>
        </p:grpSpPr>
        <p:sp>
          <p:nvSpPr>
            <p:cNvPr id="4" name="矩形: 圆角 3">
              <a:extLst>
                <a:ext uri="{FF2B5EF4-FFF2-40B4-BE49-F238E27FC236}">
                  <a16:creationId xmlns:a16="http://schemas.microsoft.com/office/drawing/2014/main" id="{08BADF51-CEB6-444A-AA44-D7BEE13FFF49}"/>
                </a:ext>
              </a:extLst>
            </p:cNvPr>
            <p:cNvSpPr/>
            <p:nvPr/>
          </p:nvSpPr>
          <p:spPr>
            <a:xfrm rot="19012575">
              <a:off x="-2116257" y="-1582703"/>
              <a:ext cx="6439296" cy="10023407"/>
            </a:xfrm>
            <a:prstGeom prst="roundRect">
              <a:avLst/>
            </a:prstGeom>
            <a:solidFill>
              <a:srgbClr val="289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818EDC65-F406-4025-AF04-4DDF39EE865B}"/>
                </a:ext>
              </a:extLst>
            </p:cNvPr>
            <p:cNvSpPr txBox="1"/>
            <p:nvPr/>
          </p:nvSpPr>
          <p:spPr>
            <a:xfrm>
              <a:off x="3598122" y="4434840"/>
              <a:ext cx="2359766" cy="707886"/>
            </a:xfrm>
            <a:prstGeom prst="rect">
              <a:avLst/>
            </a:prstGeom>
            <a:noFill/>
          </p:spPr>
          <p:txBody>
            <a:bodyPr wrap="square" rtlCol="0">
              <a:spAutoFit/>
            </a:bodyPr>
            <a:lstStyle/>
            <a:p>
              <a:pPr algn="r"/>
              <a:r>
                <a:rPr lang="zh-CN" altLang="en-US" sz="4000" dirty="0">
                  <a:solidFill>
                    <a:schemeClr val="tx1">
                      <a:alpha val="40000"/>
                    </a:schemeClr>
                  </a:solidFill>
                </a:rPr>
                <a:t>思考    </a:t>
              </a:r>
              <a:r>
                <a:rPr lang="en-US" altLang="zh-CN" sz="4000" dirty="0">
                  <a:solidFill>
                    <a:schemeClr val="tx1">
                      <a:alpha val="40000"/>
                    </a:schemeClr>
                  </a:solidFill>
                </a:rPr>
                <a:t>04</a:t>
              </a:r>
              <a:endParaRPr lang="zh-CN" altLang="en-US" sz="4000" dirty="0">
                <a:solidFill>
                  <a:schemeClr val="tx1">
                    <a:alpha val="40000"/>
                  </a:schemeClr>
                </a:solidFill>
              </a:endParaRPr>
            </a:p>
          </p:txBody>
        </p:sp>
      </p:grpSp>
      <p:sp>
        <p:nvSpPr>
          <p:cNvPr id="12" name="文本框 11">
            <a:extLst>
              <a:ext uri="{FF2B5EF4-FFF2-40B4-BE49-F238E27FC236}">
                <a16:creationId xmlns:a16="http://schemas.microsoft.com/office/drawing/2014/main" id="{619722BB-86A8-4472-88F4-6028C0B2B45F}"/>
              </a:ext>
            </a:extLst>
          </p:cNvPr>
          <p:cNvSpPr txBox="1"/>
          <p:nvPr/>
        </p:nvSpPr>
        <p:spPr>
          <a:xfrm>
            <a:off x="9418989" y="2818625"/>
            <a:ext cx="1331865" cy="707886"/>
          </a:xfrm>
          <a:prstGeom prst="rect">
            <a:avLst/>
          </a:prstGeom>
          <a:noFill/>
        </p:spPr>
        <p:txBody>
          <a:bodyPr wrap="square" rtlCol="0">
            <a:spAutoFit/>
          </a:bodyPr>
          <a:lstStyle/>
          <a:p>
            <a:pPr algn="dist"/>
            <a:r>
              <a:rPr lang="zh-CN" altLang="en-US" sz="4000" dirty="0">
                <a:solidFill>
                  <a:schemeClr val="tx1">
                    <a:alpha val="69000"/>
                  </a:schemeClr>
                </a:solidFill>
              </a:rPr>
              <a:t>目录</a:t>
            </a:r>
          </a:p>
        </p:txBody>
      </p:sp>
    </p:spTree>
    <p:extLst>
      <p:ext uri="{BB962C8B-B14F-4D97-AF65-F5344CB8AC3E}">
        <p14:creationId xmlns:p14="http://schemas.microsoft.com/office/powerpoint/2010/main" val="37451279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2.5E-6 0 L 0.19349 0 " pathEditMode="relative" rAng="0" ptsTypes="AA">
                                      <p:cBhvr>
                                        <p:cTn id="6" dur="1250" fill="hold"/>
                                        <p:tgtEl>
                                          <p:spTgt spid="13"/>
                                        </p:tgtEl>
                                        <p:attrNameLst>
                                          <p:attrName>ppt_x</p:attrName>
                                          <p:attrName>ppt_y</p:attrName>
                                        </p:attrNameLst>
                                      </p:cBhvr>
                                      <p:rCtr x="9674"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F650C5EA-6BE6-4B78-AECE-99268C13922F}"/>
              </a:ext>
            </a:extLst>
          </p:cNvPr>
          <p:cNvGrpSpPr/>
          <p:nvPr/>
        </p:nvGrpSpPr>
        <p:grpSpPr>
          <a:xfrm>
            <a:off x="245065" y="174685"/>
            <a:ext cx="1899046" cy="403384"/>
            <a:chOff x="245065" y="174685"/>
            <a:chExt cx="1899046" cy="403384"/>
          </a:xfrm>
        </p:grpSpPr>
        <p:sp>
          <p:nvSpPr>
            <p:cNvPr id="5" name="矩形 4">
              <a:extLst>
                <a:ext uri="{FF2B5EF4-FFF2-40B4-BE49-F238E27FC236}">
                  <a16:creationId xmlns:a16="http://schemas.microsoft.com/office/drawing/2014/main" id="{851B00AC-1797-45D2-9887-452E3A534A4F}"/>
                </a:ext>
              </a:extLst>
            </p:cNvPr>
            <p:cNvSpPr/>
            <p:nvPr/>
          </p:nvSpPr>
          <p:spPr>
            <a:xfrm>
              <a:off x="245065" y="174685"/>
              <a:ext cx="185860" cy="403384"/>
            </a:xfrm>
            <a:prstGeom prst="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B7228FF6-F735-442C-BBFB-680EF4FDC99D}"/>
                </a:ext>
              </a:extLst>
            </p:cNvPr>
            <p:cNvSpPr/>
            <p:nvPr/>
          </p:nvSpPr>
          <p:spPr>
            <a:xfrm>
              <a:off x="523589" y="174685"/>
              <a:ext cx="54480" cy="403384"/>
            </a:xfrm>
            <a:prstGeom prst="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157D4766-9D25-4C9D-B53E-5F60A5B8AB7D}"/>
                </a:ext>
              </a:extLst>
            </p:cNvPr>
            <p:cNvSpPr txBox="1"/>
            <p:nvPr/>
          </p:nvSpPr>
          <p:spPr>
            <a:xfrm>
              <a:off x="578069" y="191711"/>
              <a:ext cx="1566042" cy="369332"/>
            </a:xfrm>
            <a:prstGeom prst="rect">
              <a:avLst/>
            </a:prstGeom>
            <a:noFill/>
          </p:spPr>
          <p:txBody>
            <a:bodyPr wrap="square" rtlCol="0">
              <a:spAutoFit/>
            </a:bodyPr>
            <a:lstStyle/>
            <a:p>
              <a:r>
                <a:rPr lang="zh-CN" altLang="en-US" dirty="0">
                  <a:solidFill>
                    <a:schemeClr val="tx1">
                      <a:alpha val="65000"/>
                    </a:schemeClr>
                  </a:solidFill>
                </a:rPr>
                <a:t>问题分析</a:t>
              </a:r>
            </a:p>
          </p:txBody>
        </p:sp>
      </p:grpSp>
      <p:grpSp>
        <p:nvGrpSpPr>
          <p:cNvPr id="24" name="组合 23">
            <a:extLst>
              <a:ext uri="{FF2B5EF4-FFF2-40B4-BE49-F238E27FC236}">
                <a16:creationId xmlns:a16="http://schemas.microsoft.com/office/drawing/2014/main" id="{EE3EA2F4-0534-4A59-9307-4F7354527866}"/>
              </a:ext>
            </a:extLst>
          </p:cNvPr>
          <p:cNvGrpSpPr/>
          <p:nvPr/>
        </p:nvGrpSpPr>
        <p:grpSpPr>
          <a:xfrm>
            <a:off x="1750172" y="-217744"/>
            <a:ext cx="14270278" cy="7293488"/>
            <a:chOff x="1750172" y="-217744"/>
            <a:chExt cx="14270278" cy="7293488"/>
          </a:xfrm>
        </p:grpSpPr>
        <p:grpSp>
          <p:nvGrpSpPr>
            <p:cNvPr id="20" name="组合 19">
              <a:extLst>
                <a:ext uri="{FF2B5EF4-FFF2-40B4-BE49-F238E27FC236}">
                  <a16:creationId xmlns:a16="http://schemas.microsoft.com/office/drawing/2014/main" id="{CE41800C-7A9C-426A-B4D8-752D8F060E42}"/>
                </a:ext>
              </a:extLst>
            </p:cNvPr>
            <p:cNvGrpSpPr/>
            <p:nvPr/>
          </p:nvGrpSpPr>
          <p:grpSpPr>
            <a:xfrm>
              <a:off x="1848749" y="-217744"/>
              <a:ext cx="14171701" cy="7293488"/>
              <a:chOff x="1848749" y="-217744"/>
              <a:chExt cx="14171701" cy="7293488"/>
            </a:xfrm>
          </p:grpSpPr>
          <p:sp>
            <p:nvSpPr>
              <p:cNvPr id="9" name="空心弧 8">
                <a:extLst>
                  <a:ext uri="{FF2B5EF4-FFF2-40B4-BE49-F238E27FC236}">
                    <a16:creationId xmlns:a16="http://schemas.microsoft.com/office/drawing/2014/main" id="{47268CD0-2804-4B8F-9C47-520315203724}"/>
                  </a:ext>
                </a:extLst>
              </p:cNvPr>
              <p:cNvSpPr/>
              <p:nvPr/>
            </p:nvSpPr>
            <p:spPr>
              <a:xfrm rot="13506134">
                <a:off x="8726962" y="-217744"/>
                <a:ext cx="7293488" cy="7293488"/>
              </a:xfrm>
              <a:prstGeom prst="blockArc">
                <a:avLst>
                  <a:gd name="adj1" fmla="val 5896926"/>
                  <a:gd name="adj2" fmla="val 5879906"/>
                  <a:gd name="adj3" fmla="val 597"/>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10" name="任意多边形: 形状 9">
                <a:extLst>
                  <a:ext uri="{FF2B5EF4-FFF2-40B4-BE49-F238E27FC236}">
                    <a16:creationId xmlns:a16="http://schemas.microsoft.com/office/drawing/2014/main" id="{24DFD2A9-B09C-4DF2-8988-33CBF458ABAE}"/>
                  </a:ext>
                </a:extLst>
              </p:cNvPr>
              <p:cNvSpPr/>
              <p:nvPr/>
            </p:nvSpPr>
            <p:spPr>
              <a:xfrm rot="10800000">
                <a:off x="1848750" y="451273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solidFill>
                <a:schemeClr val="accent1">
                  <a:lumMod val="20000"/>
                  <a:lumOff val="8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60213" tIns="106680" rIns="106680" bIns="106680" numCol="1" spcCol="1270" anchor="ctr" anchorCtr="0">
                <a:noAutofit/>
              </a:bodyPr>
              <a:lstStyle/>
              <a:p>
                <a:pPr marL="0" lvl="0" indent="0" algn="l" defTabSz="1866900">
                  <a:lnSpc>
                    <a:spcPct val="90000"/>
                  </a:lnSpc>
                  <a:spcBef>
                    <a:spcPct val="0"/>
                  </a:spcBef>
                  <a:spcAft>
                    <a:spcPct val="35000"/>
                  </a:spcAft>
                  <a:buNone/>
                </a:pPr>
                <a:endParaRPr lang="zh-CN" altLang="en-US" sz="4200" kern="1200"/>
              </a:p>
            </p:txBody>
          </p:sp>
          <p:sp>
            <p:nvSpPr>
              <p:cNvPr id="11" name="椭圆 10">
                <a:extLst>
                  <a:ext uri="{FF2B5EF4-FFF2-40B4-BE49-F238E27FC236}">
                    <a16:creationId xmlns:a16="http://schemas.microsoft.com/office/drawing/2014/main" id="{48B28972-C118-40DD-B824-D4B87A205B9A}"/>
                  </a:ext>
                </a:extLst>
              </p:cNvPr>
              <p:cNvSpPr/>
              <p:nvPr/>
            </p:nvSpPr>
            <p:spPr>
              <a:xfrm rot="10800000">
                <a:off x="8472528" y="4377265"/>
                <a:ext cx="1354666" cy="1354666"/>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2" name="任意多边形: 形状 11">
                <a:extLst>
                  <a:ext uri="{FF2B5EF4-FFF2-40B4-BE49-F238E27FC236}">
                    <a16:creationId xmlns:a16="http://schemas.microsoft.com/office/drawing/2014/main" id="{B19E5F9A-FFC4-4060-BFBC-52E80CCB3032}"/>
                  </a:ext>
                </a:extLst>
              </p:cNvPr>
              <p:cNvSpPr/>
              <p:nvPr/>
            </p:nvSpPr>
            <p:spPr>
              <a:xfrm rot="10800000">
                <a:off x="1848749" y="2887132"/>
                <a:ext cx="6907174" cy="1083733"/>
              </a:xfrm>
              <a:custGeom>
                <a:avLst/>
                <a:gdLst>
                  <a:gd name="connsiteX0" fmla="*/ 0 w 6907174"/>
                  <a:gd name="connsiteY0" fmla="*/ 0 h 1083733"/>
                  <a:gd name="connsiteX1" fmla="*/ 6907174 w 6907174"/>
                  <a:gd name="connsiteY1" fmla="*/ 0 h 1083733"/>
                  <a:gd name="connsiteX2" fmla="*/ 6907174 w 6907174"/>
                  <a:gd name="connsiteY2" fmla="*/ 1083733 h 1083733"/>
                  <a:gd name="connsiteX3" fmla="*/ 0 w 6907174"/>
                  <a:gd name="connsiteY3" fmla="*/ 1083733 h 1083733"/>
                  <a:gd name="connsiteX4" fmla="*/ 0 w 6907174"/>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7174" h="1083733">
                    <a:moveTo>
                      <a:pt x="0" y="0"/>
                    </a:moveTo>
                    <a:lnTo>
                      <a:pt x="6907174" y="0"/>
                    </a:lnTo>
                    <a:lnTo>
                      <a:pt x="6907174" y="1083733"/>
                    </a:lnTo>
                    <a:lnTo>
                      <a:pt x="0" y="1083733"/>
                    </a:lnTo>
                    <a:lnTo>
                      <a:pt x="0" y="0"/>
                    </a:lnTo>
                    <a:close/>
                  </a:path>
                </a:pathLst>
              </a:custGeom>
              <a:solidFill>
                <a:schemeClr val="accent1">
                  <a:lumMod val="40000"/>
                  <a:lumOff val="6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60213" tIns="106680" rIns="106680" bIns="106680" numCol="1" spcCol="1270" anchor="ctr" anchorCtr="0">
                <a:noAutofit/>
              </a:bodyPr>
              <a:lstStyle/>
              <a:p>
                <a:pPr marL="0" lvl="0" indent="0" algn="l" defTabSz="1866900">
                  <a:lnSpc>
                    <a:spcPct val="90000"/>
                  </a:lnSpc>
                  <a:spcBef>
                    <a:spcPct val="0"/>
                  </a:spcBef>
                  <a:spcAft>
                    <a:spcPct val="35000"/>
                  </a:spcAft>
                  <a:buNone/>
                </a:pPr>
                <a:endParaRPr lang="zh-CN" altLang="en-US" sz="4200" kern="1200"/>
              </a:p>
            </p:txBody>
          </p:sp>
          <p:sp>
            <p:nvSpPr>
              <p:cNvPr id="13" name="椭圆 12">
                <a:extLst>
                  <a:ext uri="{FF2B5EF4-FFF2-40B4-BE49-F238E27FC236}">
                    <a16:creationId xmlns:a16="http://schemas.microsoft.com/office/drawing/2014/main" id="{A36B19DC-892A-4174-A80C-BBADB251B6CE}"/>
                  </a:ext>
                </a:extLst>
              </p:cNvPr>
              <p:cNvSpPr/>
              <p:nvPr/>
            </p:nvSpPr>
            <p:spPr>
              <a:xfrm rot="10800000">
                <a:off x="8078591" y="2751665"/>
                <a:ext cx="1354666" cy="1354666"/>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4" name="任意多边形: 形状 13">
                <a:extLst>
                  <a:ext uri="{FF2B5EF4-FFF2-40B4-BE49-F238E27FC236}">
                    <a16:creationId xmlns:a16="http://schemas.microsoft.com/office/drawing/2014/main" id="{4E159A45-527A-4783-BFF1-54F56D3D1296}"/>
                  </a:ext>
                </a:extLst>
              </p:cNvPr>
              <p:cNvSpPr/>
              <p:nvPr/>
            </p:nvSpPr>
            <p:spPr>
              <a:xfrm rot="10800000">
                <a:off x="1848750" y="126153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solidFill>
                <a:schemeClr val="accent1">
                  <a:lumMod val="60000"/>
                  <a:lumOff val="4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60213" tIns="106680" rIns="106680" bIns="106680" numCol="1" spcCol="1270" anchor="ctr" anchorCtr="0">
                <a:noAutofit/>
              </a:bodyPr>
              <a:lstStyle/>
              <a:p>
                <a:pPr marL="0" lvl="0" indent="0" algn="l" defTabSz="1866900">
                  <a:lnSpc>
                    <a:spcPct val="90000"/>
                  </a:lnSpc>
                  <a:spcBef>
                    <a:spcPct val="0"/>
                  </a:spcBef>
                  <a:spcAft>
                    <a:spcPct val="35000"/>
                  </a:spcAft>
                  <a:buNone/>
                </a:pPr>
                <a:endParaRPr lang="zh-CN" altLang="en-US" sz="4200" kern="1200" dirty="0"/>
              </a:p>
            </p:txBody>
          </p:sp>
          <p:sp>
            <p:nvSpPr>
              <p:cNvPr id="15" name="椭圆 14">
                <a:extLst>
                  <a:ext uri="{FF2B5EF4-FFF2-40B4-BE49-F238E27FC236}">
                    <a16:creationId xmlns:a16="http://schemas.microsoft.com/office/drawing/2014/main" id="{D3665A45-0A40-44A4-BAE8-4DA94359EBF8}"/>
                  </a:ext>
                </a:extLst>
              </p:cNvPr>
              <p:cNvSpPr/>
              <p:nvPr/>
            </p:nvSpPr>
            <p:spPr>
              <a:xfrm rot="10800000">
                <a:off x="8472528" y="1126065"/>
                <a:ext cx="1354666" cy="1354666"/>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algn="ctr"/>
                <a:endParaRPr lang="zh-CN" altLang="en-US" dirty="0"/>
              </a:p>
            </p:txBody>
          </p:sp>
        </p:grpSp>
        <p:sp>
          <p:nvSpPr>
            <p:cNvPr id="16" name="文本框 15">
              <a:extLst>
                <a:ext uri="{FF2B5EF4-FFF2-40B4-BE49-F238E27FC236}">
                  <a16:creationId xmlns:a16="http://schemas.microsoft.com/office/drawing/2014/main" id="{B9B64B5B-2B0E-4298-882E-05578D81F02F}"/>
                </a:ext>
              </a:extLst>
            </p:cNvPr>
            <p:cNvSpPr txBox="1"/>
            <p:nvPr/>
          </p:nvSpPr>
          <p:spPr>
            <a:xfrm>
              <a:off x="8719339" y="1449455"/>
              <a:ext cx="861043" cy="707886"/>
            </a:xfrm>
            <a:prstGeom prst="rect">
              <a:avLst/>
            </a:prstGeom>
            <a:noFill/>
          </p:spPr>
          <p:txBody>
            <a:bodyPr wrap="square" rtlCol="0">
              <a:spAutoFit/>
            </a:bodyPr>
            <a:lstStyle/>
            <a:p>
              <a:pPr algn="ctr"/>
              <a:r>
                <a:rPr lang="en-US" altLang="zh-CN" sz="4000" dirty="0">
                  <a:solidFill>
                    <a:schemeClr val="tx1">
                      <a:alpha val="80000"/>
                    </a:schemeClr>
                  </a:solidFill>
                </a:rPr>
                <a:t>01</a:t>
              </a:r>
              <a:endParaRPr lang="zh-CN" altLang="en-US" sz="4000" dirty="0">
                <a:solidFill>
                  <a:schemeClr val="tx1">
                    <a:alpha val="80000"/>
                  </a:schemeClr>
                </a:solidFill>
              </a:endParaRPr>
            </a:p>
          </p:txBody>
        </p:sp>
        <p:sp>
          <p:nvSpPr>
            <p:cNvPr id="17" name="文本框 16">
              <a:extLst>
                <a:ext uri="{FF2B5EF4-FFF2-40B4-BE49-F238E27FC236}">
                  <a16:creationId xmlns:a16="http://schemas.microsoft.com/office/drawing/2014/main" id="{45DFB3AD-46FF-4A4C-8EDB-5B5ACC0168BB}"/>
                </a:ext>
              </a:extLst>
            </p:cNvPr>
            <p:cNvSpPr txBox="1"/>
            <p:nvPr/>
          </p:nvSpPr>
          <p:spPr>
            <a:xfrm>
              <a:off x="8325401" y="3075055"/>
              <a:ext cx="861043" cy="707886"/>
            </a:xfrm>
            <a:prstGeom prst="rect">
              <a:avLst/>
            </a:prstGeom>
            <a:noFill/>
          </p:spPr>
          <p:txBody>
            <a:bodyPr wrap="square" rtlCol="0">
              <a:spAutoFit/>
            </a:bodyPr>
            <a:lstStyle/>
            <a:p>
              <a:pPr algn="ctr"/>
              <a:r>
                <a:rPr lang="en-US" altLang="zh-CN" sz="4000" dirty="0">
                  <a:solidFill>
                    <a:schemeClr val="tx1">
                      <a:alpha val="80000"/>
                    </a:schemeClr>
                  </a:solidFill>
                </a:rPr>
                <a:t>02</a:t>
              </a:r>
              <a:endParaRPr lang="zh-CN" altLang="en-US" sz="4000" dirty="0">
                <a:solidFill>
                  <a:schemeClr val="tx1">
                    <a:alpha val="80000"/>
                  </a:schemeClr>
                </a:solidFill>
              </a:endParaRPr>
            </a:p>
          </p:txBody>
        </p:sp>
        <p:sp>
          <p:nvSpPr>
            <p:cNvPr id="18" name="文本框 17">
              <a:extLst>
                <a:ext uri="{FF2B5EF4-FFF2-40B4-BE49-F238E27FC236}">
                  <a16:creationId xmlns:a16="http://schemas.microsoft.com/office/drawing/2014/main" id="{C3707473-C4E7-4E36-AA42-C20FB52D740B}"/>
                </a:ext>
              </a:extLst>
            </p:cNvPr>
            <p:cNvSpPr txBox="1"/>
            <p:nvPr/>
          </p:nvSpPr>
          <p:spPr>
            <a:xfrm>
              <a:off x="8755922" y="4700659"/>
              <a:ext cx="861043" cy="707886"/>
            </a:xfrm>
            <a:prstGeom prst="rect">
              <a:avLst/>
            </a:prstGeom>
            <a:noFill/>
          </p:spPr>
          <p:txBody>
            <a:bodyPr wrap="square" rtlCol="0">
              <a:spAutoFit/>
            </a:bodyPr>
            <a:lstStyle/>
            <a:p>
              <a:pPr algn="ctr"/>
              <a:r>
                <a:rPr lang="en-US" altLang="zh-CN" sz="4000" dirty="0">
                  <a:solidFill>
                    <a:schemeClr val="tx1">
                      <a:alpha val="80000"/>
                    </a:schemeClr>
                  </a:solidFill>
                </a:rPr>
                <a:t>03</a:t>
              </a:r>
              <a:endParaRPr lang="zh-CN" altLang="en-US" sz="4000" dirty="0">
                <a:solidFill>
                  <a:schemeClr val="tx1">
                    <a:alpha val="80000"/>
                  </a:schemeClr>
                </a:solidFill>
              </a:endParaRPr>
            </a:p>
          </p:txBody>
        </p:sp>
        <p:sp>
          <p:nvSpPr>
            <p:cNvPr id="21" name="文本框 20">
              <a:extLst>
                <a:ext uri="{FF2B5EF4-FFF2-40B4-BE49-F238E27FC236}">
                  <a16:creationId xmlns:a16="http://schemas.microsoft.com/office/drawing/2014/main" id="{E3517139-9FDB-40BA-9F89-059BA7CDE61A}"/>
                </a:ext>
              </a:extLst>
            </p:cNvPr>
            <p:cNvSpPr txBox="1"/>
            <p:nvPr/>
          </p:nvSpPr>
          <p:spPr>
            <a:xfrm>
              <a:off x="2020707" y="1535835"/>
              <a:ext cx="6328416" cy="584775"/>
            </a:xfrm>
            <a:prstGeom prst="rect">
              <a:avLst/>
            </a:prstGeom>
            <a:noFill/>
          </p:spPr>
          <p:txBody>
            <a:bodyPr wrap="square" rtlCol="0">
              <a:spAutoFit/>
            </a:bodyPr>
            <a:lstStyle/>
            <a:p>
              <a:pPr algn="r"/>
              <a:r>
                <a:rPr lang="zh-CN" altLang="en-US" sz="1600" dirty="0"/>
                <a:t>请输入内容请输入内容请输入内容请输入内容请输入内容请输入内容请输入内容请输入内容请输入内容请输入内容请</a:t>
              </a:r>
            </a:p>
          </p:txBody>
        </p:sp>
        <p:sp>
          <p:nvSpPr>
            <p:cNvPr id="22" name="文本框 21">
              <a:extLst>
                <a:ext uri="{FF2B5EF4-FFF2-40B4-BE49-F238E27FC236}">
                  <a16:creationId xmlns:a16="http://schemas.microsoft.com/office/drawing/2014/main" id="{5ECBE6CD-8116-4D4A-91CD-5CBD2A160C4B}"/>
                </a:ext>
              </a:extLst>
            </p:cNvPr>
            <p:cNvSpPr txBox="1"/>
            <p:nvPr/>
          </p:nvSpPr>
          <p:spPr>
            <a:xfrm>
              <a:off x="1750172" y="3136610"/>
              <a:ext cx="6328416" cy="584775"/>
            </a:xfrm>
            <a:prstGeom prst="rect">
              <a:avLst/>
            </a:prstGeom>
            <a:noFill/>
          </p:spPr>
          <p:txBody>
            <a:bodyPr wrap="square" rtlCol="0">
              <a:spAutoFit/>
            </a:bodyPr>
            <a:lstStyle/>
            <a:p>
              <a:pPr algn="r"/>
              <a:r>
                <a:rPr lang="zh-CN" altLang="en-US" sz="1600" dirty="0"/>
                <a:t>请输入内容请输入内容请输入内容请输入内容请输入内容请输入内容请输入内容请输入内容请输入内容请输入内容请</a:t>
              </a:r>
            </a:p>
          </p:txBody>
        </p:sp>
        <p:sp>
          <p:nvSpPr>
            <p:cNvPr id="23" name="文本框 22">
              <a:extLst>
                <a:ext uri="{FF2B5EF4-FFF2-40B4-BE49-F238E27FC236}">
                  <a16:creationId xmlns:a16="http://schemas.microsoft.com/office/drawing/2014/main" id="{AD03783C-7FE4-4807-AED0-E2DE14A58142}"/>
                </a:ext>
              </a:extLst>
            </p:cNvPr>
            <p:cNvSpPr txBox="1"/>
            <p:nvPr/>
          </p:nvSpPr>
          <p:spPr>
            <a:xfrm>
              <a:off x="1996985" y="4762210"/>
              <a:ext cx="6328416" cy="584775"/>
            </a:xfrm>
            <a:prstGeom prst="rect">
              <a:avLst/>
            </a:prstGeom>
            <a:noFill/>
          </p:spPr>
          <p:txBody>
            <a:bodyPr wrap="square" rtlCol="0">
              <a:spAutoFit/>
            </a:bodyPr>
            <a:lstStyle/>
            <a:p>
              <a:pPr algn="r"/>
              <a:r>
                <a:rPr lang="zh-CN" altLang="en-US" sz="1600" dirty="0"/>
                <a:t>请输入内容请输入内容请输入内容请输入内容请输入内容请输入内容请输入内容请输入内容请输入内容请输入内容请</a:t>
              </a:r>
            </a:p>
          </p:txBody>
        </p:sp>
      </p:grpSp>
    </p:spTree>
    <p:extLst>
      <p:ext uri="{BB962C8B-B14F-4D97-AF65-F5344CB8AC3E}">
        <p14:creationId xmlns:p14="http://schemas.microsoft.com/office/powerpoint/2010/main" val="60424254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F650C5EA-6BE6-4B78-AECE-99268C13922F}"/>
              </a:ext>
            </a:extLst>
          </p:cNvPr>
          <p:cNvGrpSpPr/>
          <p:nvPr/>
        </p:nvGrpSpPr>
        <p:grpSpPr>
          <a:xfrm>
            <a:off x="245065" y="174685"/>
            <a:ext cx="1899046" cy="403384"/>
            <a:chOff x="245065" y="174685"/>
            <a:chExt cx="1899046" cy="403384"/>
          </a:xfrm>
        </p:grpSpPr>
        <p:sp>
          <p:nvSpPr>
            <p:cNvPr id="5" name="矩形 4">
              <a:extLst>
                <a:ext uri="{FF2B5EF4-FFF2-40B4-BE49-F238E27FC236}">
                  <a16:creationId xmlns:a16="http://schemas.microsoft.com/office/drawing/2014/main" id="{851B00AC-1797-45D2-9887-452E3A534A4F}"/>
                </a:ext>
              </a:extLst>
            </p:cNvPr>
            <p:cNvSpPr/>
            <p:nvPr/>
          </p:nvSpPr>
          <p:spPr>
            <a:xfrm>
              <a:off x="245065" y="174685"/>
              <a:ext cx="185860" cy="403384"/>
            </a:xfrm>
            <a:prstGeom prst="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B7228FF6-F735-442C-BBFB-680EF4FDC99D}"/>
                </a:ext>
              </a:extLst>
            </p:cNvPr>
            <p:cNvSpPr/>
            <p:nvPr/>
          </p:nvSpPr>
          <p:spPr>
            <a:xfrm>
              <a:off x="523589" y="174685"/>
              <a:ext cx="54480" cy="403384"/>
            </a:xfrm>
            <a:prstGeom prst="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157D4766-9D25-4C9D-B53E-5F60A5B8AB7D}"/>
                </a:ext>
              </a:extLst>
            </p:cNvPr>
            <p:cNvSpPr txBox="1"/>
            <p:nvPr/>
          </p:nvSpPr>
          <p:spPr>
            <a:xfrm>
              <a:off x="578069" y="191711"/>
              <a:ext cx="1566042" cy="369332"/>
            </a:xfrm>
            <a:prstGeom prst="rect">
              <a:avLst/>
            </a:prstGeom>
            <a:noFill/>
          </p:spPr>
          <p:txBody>
            <a:bodyPr wrap="square" rtlCol="0">
              <a:spAutoFit/>
            </a:bodyPr>
            <a:lstStyle/>
            <a:p>
              <a:r>
                <a:rPr lang="zh-CN" altLang="en-US" dirty="0">
                  <a:solidFill>
                    <a:schemeClr val="tx1">
                      <a:alpha val="65000"/>
                    </a:schemeClr>
                  </a:solidFill>
                </a:rPr>
                <a:t>创新思考</a:t>
              </a:r>
            </a:p>
          </p:txBody>
        </p:sp>
      </p:grpSp>
      <p:grpSp>
        <p:nvGrpSpPr>
          <p:cNvPr id="8" name="组合 7">
            <a:extLst>
              <a:ext uri="{FF2B5EF4-FFF2-40B4-BE49-F238E27FC236}">
                <a16:creationId xmlns:a16="http://schemas.microsoft.com/office/drawing/2014/main" id="{EEF4BA93-E8B8-456F-8E4D-9AD5E007B5FE}"/>
              </a:ext>
            </a:extLst>
          </p:cNvPr>
          <p:cNvGrpSpPr/>
          <p:nvPr/>
        </p:nvGrpSpPr>
        <p:grpSpPr>
          <a:xfrm>
            <a:off x="890686" y="1237000"/>
            <a:ext cx="3840388" cy="1046440"/>
            <a:chOff x="890686" y="1237000"/>
            <a:chExt cx="3840388" cy="1046440"/>
          </a:xfrm>
        </p:grpSpPr>
        <p:sp>
          <p:nvSpPr>
            <p:cNvPr id="9" name="任意多边形: 形状 8">
              <a:extLst>
                <a:ext uri="{FF2B5EF4-FFF2-40B4-BE49-F238E27FC236}">
                  <a16:creationId xmlns:a16="http://schemas.microsoft.com/office/drawing/2014/main" id="{07871843-45E3-4A59-8B04-8AFCB070CA33}"/>
                </a:ext>
              </a:extLst>
            </p:cNvPr>
            <p:cNvSpPr/>
            <p:nvPr/>
          </p:nvSpPr>
          <p:spPr>
            <a:xfrm>
              <a:off x="3995350" y="1475494"/>
              <a:ext cx="735724" cy="735724"/>
            </a:xfrm>
            <a:custGeom>
              <a:avLst/>
              <a:gdLst>
                <a:gd name="connsiteX0" fmla="*/ 367861 w 735724"/>
                <a:gd name="connsiteY0" fmla="*/ 123140 h 735724"/>
                <a:gd name="connsiteX1" fmla="*/ 123140 w 735724"/>
                <a:gd name="connsiteY1" fmla="*/ 367861 h 735724"/>
                <a:gd name="connsiteX2" fmla="*/ 367861 w 735724"/>
                <a:gd name="connsiteY2" fmla="*/ 612582 h 735724"/>
                <a:gd name="connsiteX3" fmla="*/ 612582 w 735724"/>
                <a:gd name="connsiteY3" fmla="*/ 367861 h 735724"/>
                <a:gd name="connsiteX4" fmla="*/ 367861 w 735724"/>
                <a:gd name="connsiteY4" fmla="*/ 123140 h 735724"/>
                <a:gd name="connsiteX5" fmla="*/ 367862 w 735724"/>
                <a:gd name="connsiteY5" fmla="*/ 0 h 735724"/>
                <a:gd name="connsiteX6" fmla="*/ 735724 w 735724"/>
                <a:gd name="connsiteY6" fmla="*/ 367862 h 735724"/>
                <a:gd name="connsiteX7" fmla="*/ 367862 w 735724"/>
                <a:gd name="connsiteY7" fmla="*/ 735724 h 735724"/>
                <a:gd name="connsiteX8" fmla="*/ 0 w 735724"/>
                <a:gd name="connsiteY8" fmla="*/ 367862 h 735724"/>
                <a:gd name="connsiteX9" fmla="*/ 367862 w 735724"/>
                <a:gd name="connsiteY9" fmla="*/ 0 h 73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724" h="735724">
                  <a:moveTo>
                    <a:pt x="367861" y="123140"/>
                  </a:moveTo>
                  <a:cubicBezTo>
                    <a:pt x="232705" y="123140"/>
                    <a:pt x="123140" y="232705"/>
                    <a:pt x="123140" y="367861"/>
                  </a:cubicBezTo>
                  <a:cubicBezTo>
                    <a:pt x="123140" y="503017"/>
                    <a:pt x="232705" y="612582"/>
                    <a:pt x="367861" y="612582"/>
                  </a:cubicBezTo>
                  <a:cubicBezTo>
                    <a:pt x="503017" y="612582"/>
                    <a:pt x="612582" y="503017"/>
                    <a:pt x="612582" y="367861"/>
                  </a:cubicBezTo>
                  <a:cubicBezTo>
                    <a:pt x="612582" y="232705"/>
                    <a:pt x="503017" y="123140"/>
                    <a:pt x="367861" y="123140"/>
                  </a:cubicBezTo>
                  <a:close/>
                  <a:moveTo>
                    <a:pt x="367862" y="0"/>
                  </a:moveTo>
                  <a:cubicBezTo>
                    <a:pt x="571027" y="0"/>
                    <a:pt x="735724" y="164697"/>
                    <a:pt x="735724" y="367862"/>
                  </a:cubicBezTo>
                  <a:cubicBezTo>
                    <a:pt x="735724" y="571027"/>
                    <a:pt x="571027" y="735724"/>
                    <a:pt x="367862" y="735724"/>
                  </a:cubicBezTo>
                  <a:cubicBezTo>
                    <a:pt x="164697" y="735724"/>
                    <a:pt x="0" y="571027"/>
                    <a:pt x="0" y="367862"/>
                  </a:cubicBezTo>
                  <a:cubicBezTo>
                    <a:pt x="0" y="164697"/>
                    <a:pt x="164697" y="0"/>
                    <a:pt x="367862" y="0"/>
                  </a:cubicBezTo>
                  <a:close/>
                </a:path>
              </a:pathLst>
            </a:custGeom>
            <a:gradFill>
              <a:gsLst>
                <a:gs pos="0">
                  <a:schemeClr val="accent1">
                    <a:lumMod val="20000"/>
                    <a:lumOff val="80000"/>
                  </a:schemeClr>
                </a:gs>
                <a:gs pos="35000">
                  <a:schemeClr val="accent1">
                    <a:lumMod val="40000"/>
                    <a:lumOff val="60000"/>
                  </a:schemeClr>
                </a:gs>
                <a:gs pos="67000">
                  <a:schemeClr val="accent1">
                    <a:lumMod val="60000"/>
                    <a:lumOff val="40000"/>
                  </a:schemeClr>
                </a:gs>
                <a:gs pos="100000">
                  <a:schemeClr val="accent1">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文本框 15">
              <a:extLst>
                <a:ext uri="{FF2B5EF4-FFF2-40B4-BE49-F238E27FC236}">
                  <a16:creationId xmlns:a16="http://schemas.microsoft.com/office/drawing/2014/main" id="{E06C82C5-61B1-441F-BAF5-51D36E66915F}"/>
                </a:ext>
              </a:extLst>
            </p:cNvPr>
            <p:cNvSpPr txBox="1"/>
            <p:nvPr/>
          </p:nvSpPr>
          <p:spPr>
            <a:xfrm>
              <a:off x="890686" y="1237000"/>
              <a:ext cx="2972930" cy="1046440"/>
            </a:xfrm>
            <a:prstGeom prst="rect">
              <a:avLst/>
            </a:prstGeom>
            <a:noFill/>
          </p:spPr>
          <p:txBody>
            <a:bodyPr wrap="square" rtlCol="0">
              <a:spAutoFit/>
            </a:bodyPr>
            <a:lstStyle/>
            <a:p>
              <a:pPr algn="r">
                <a:lnSpc>
                  <a:spcPct val="150000"/>
                </a:lnSpc>
              </a:pPr>
              <a:r>
                <a:rPr lang="zh-CN" altLang="en-US" sz="2000" b="1" dirty="0"/>
                <a:t>标题</a:t>
              </a:r>
              <a:endParaRPr lang="en-US" altLang="zh-CN" sz="2000" b="1" dirty="0"/>
            </a:p>
            <a:p>
              <a:pPr algn="r"/>
              <a:r>
                <a:rPr lang="zh-CN" altLang="en-US" sz="1600" dirty="0"/>
                <a:t>请输入内容请输入内容请输入内容请输入内容请输入内容</a:t>
              </a:r>
            </a:p>
          </p:txBody>
        </p:sp>
      </p:grpSp>
      <p:grpSp>
        <p:nvGrpSpPr>
          <p:cNvPr id="15" name="组合 14">
            <a:extLst>
              <a:ext uri="{FF2B5EF4-FFF2-40B4-BE49-F238E27FC236}">
                <a16:creationId xmlns:a16="http://schemas.microsoft.com/office/drawing/2014/main" id="{05A54F80-AE24-4FF2-A47E-A6B459C4E7E4}"/>
              </a:ext>
            </a:extLst>
          </p:cNvPr>
          <p:cNvGrpSpPr/>
          <p:nvPr/>
        </p:nvGrpSpPr>
        <p:grpSpPr>
          <a:xfrm>
            <a:off x="245065" y="2750422"/>
            <a:ext cx="3854679" cy="1046440"/>
            <a:chOff x="245065" y="2750422"/>
            <a:chExt cx="3854679" cy="1046440"/>
          </a:xfrm>
        </p:grpSpPr>
        <p:sp>
          <p:nvSpPr>
            <p:cNvPr id="10" name="任意多边形: 形状 9">
              <a:extLst>
                <a:ext uri="{FF2B5EF4-FFF2-40B4-BE49-F238E27FC236}">
                  <a16:creationId xmlns:a16="http://schemas.microsoft.com/office/drawing/2014/main" id="{9420EDC5-FD91-407D-B54E-B48DCE54AB6E}"/>
                </a:ext>
              </a:extLst>
            </p:cNvPr>
            <p:cNvSpPr/>
            <p:nvPr/>
          </p:nvSpPr>
          <p:spPr>
            <a:xfrm>
              <a:off x="3364020" y="2962707"/>
              <a:ext cx="735724" cy="735724"/>
            </a:xfrm>
            <a:custGeom>
              <a:avLst/>
              <a:gdLst>
                <a:gd name="connsiteX0" fmla="*/ 367861 w 735724"/>
                <a:gd name="connsiteY0" fmla="*/ 123140 h 735724"/>
                <a:gd name="connsiteX1" fmla="*/ 123140 w 735724"/>
                <a:gd name="connsiteY1" fmla="*/ 367861 h 735724"/>
                <a:gd name="connsiteX2" fmla="*/ 367861 w 735724"/>
                <a:gd name="connsiteY2" fmla="*/ 612582 h 735724"/>
                <a:gd name="connsiteX3" fmla="*/ 612582 w 735724"/>
                <a:gd name="connsiteY3" fmla="*/ 367861 h 735724"/>
                <a:gd name="connsiteX4" fmla="*/ 367861 w 735724"/>
                <a:gd name="connsiteY4" fmla="*/ 123140 h 735724"/>
                <a:gd name="connsiteX5" fmla="*/ 367862 w 735724"/>
                <a:gd name="connsiteY5" fmla="*/ 0 h 735724"/>
                <a:gd name="connsiteX6" fmla="*/ 735724 w 735724"/>
                <a:gd name="connsiteY6" fmla="*/ 367862 h 735724"/>
                <a:gd name="connsiteX7" fmla="*/ 367862 w 735724"/>
                <a:gd name="connsiteY7" fmla="*/ 735724 h 735724"/>
                <a:gd name="connsiteX8" fmla="*/ 0 w 735724"/>
                <a:gd name="connsiteY8" fmla="*/ 367862 h 735724"/>
                <a:gd name="connsiteX9" fmla="*/ 367862 w 735724"/>
                <a:gd name="connsiteY9" fmla="*/ 0 h 73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724" h="735724">
                  <a:moveTo>
                    <a:pt x="367861" y="123140"/>
                  </a:moveTo>
                  <a:cubicBezTo>
                    <a:pt x="232705" y="123140"/>
                    <a:pt x="123140" y="232705"/>
                    <a:pt x="123140" y="367861"/>
                  </a:cubicBezTo>
                  <a:cubicBezTo>
                    <a:pt x="123140" y="503017"/>
                    <a:pt x="232705" y="612582"/>
                    <a:pt x="367861" y="612582"/>
                  </a:cubicBezTo>
                  <a:cubicBezTo>
                    <a:pt x="503017" y="612582"/>
                    <a:pt x="612582" y="503017"/>
                    <a:pt x="612582" y="367861"/>
                  </a:cubicBezTo>
                  <a:cubicBezTo>
                    <a:pt x="612582" y="232705"/>
                    <a:pt x="503017" y="123140"/>
                    <a:pt x="367861" y="123140"/>
                  </a:cubicBezTo>
                  <a:close/>
                  <a:moveTo>
                    <a:pt x="367862" y="0"/>
                  </a:moveTo>
                  <a:cubicBezTo>
                    <a:pt x="571027" y="0"/>
                    <a:pt x="735724" y="164697"/>
                    <a:pt x="735724" y="367862"/>
                  </a:cubicBezTo>
                  <a:cubicBezTo>
                    <a:pt x="735724" y="571027"/>
                    <a:pt x="571027" y="735724"/>
                    <a:pt x="367862" y="735724"/>
                  </a:cubicBezTo>
                  <a:cubicBezTo>
                    <a:pt x="164697" y="735724"/>
                    <a:pt x="0" y="571027"/>
                    <a:pt x="0" y="367862"/>
                  </a:cubicBezTo>
                  <a:cubicBezTo>
                    <a:pt x="0" y="164697"/>
                    <a:pt x="164697" y="0"/>
                    <a:pt x="367862" y="0"/>
                  </a:cubicBezTo>
                  <a:close/>
                </a:path>
              </a:pathLst>
            </a:custGeom>
            <a:gradFill>
              <a:gsLst>
                <a:gs pos="0">
                  <a:schemeClr val="bg1">
                    <a:lumMod val="85000"/>
                  </a:schemeClr>
                </a:gs>
                <a:gs pos="35000">
                  <a:schemeClr val="bg1">
                    <a:lumMod val="75000"/>
                  </a:schemeClr>
                </a:gs>
                <a:gs pos="67000">
                  <a:schemeClr val="bg1">
                    <a:lumMod val="65000"/>
                  </a:schemeClr>
                </a:gs>
                <a:gs pos="100000">
                  <a:schemeClr val="bg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文本框 16">
              <a:extLst>
                <a:ext uri="{FF2B5EF4-FFF2-40B4-BE49-F238E27FC236}">
                  <a16:creationId xmlns:a16="http://schemas.microsoft.com/office/drawing/2014/main" id="{A0A4CD31-502F-45C0-94CB-697EF3E0528C}"/>
                </a:ext>
              </a:extLst>
            </p:cNvPr>
            <p:cNvSpPr txBox="1"/>
            <p:nvPr/>
          </p:nvSpPr>
          <p:spPr>
            <a:xfrm>
              <a:off x="245065" y="2750422"/>
              <a:ext cx="2972930" cy="1046440"/>
            </a:xfrm>
            <a:prstGeom prst="rect">
              <a:avLst/>
            </a:prstGeom>
            <a:noFill/>
          </p:spPr>
          <p:txBody>
            <a:bodyPr wrap="square" rtlCol="0">
              <a:spAutoFit/>
            </a:bodyPr>
            <a:lstStyle/>
            <a:p>
              <a:pPr algn="r">
                <a:lnSpc>
                  <a:spcPct val="150000"/>
                </a:lnSpc>
              </a:pPr>
              <a:r>
                <a:rPr lang="zh-CN" altLang="en-US" sz="2000" b="1" dirty="0"/>
                <a:t>标题</a:t>
              </a:r>
              <a:endParaRPr lang="en-US" altLang="zh-CN" sz="2000" b="1" dirty="0"/>
            </a:p>
            <a:p>
              <a:pPr algn="r"/>
              <a:r>
                <a:rPr lang="zh-CN" altLang="en-US" sz="1600" dirty="0"/>
                <a:t>请输入内容请输入内容请输入内容请输入内容请输入内容</a:t>
              </a:r>
            </a:p>
          </p:txBody>
        </p:sp>
      </p:grpSp>
      <p:grpSp>
        <p:nvGrpSpPr>
          <p:cNvPr id="23" name="组合 22">
            <a:extLst>
              <a:ext uri="{FF2B5EF4-FFF2-40B4-BE49-F238E27FC236}">
                <a16:creationId xmlns:a16="http://schemas.microsoft.com/office/drawing/2014/main" id="{09082983-380B-4BE0-9728-92E04DF28272}"/>
              </a:ext>
            </a:extLst>
          </p:cNvPr>
          <p:cNvGrpSpPr/>
          <p:nvPr/>
        </p:nvGrpSpPr>
        <p:grpSpPr>
          <a:xfrm>
            <a:off x="890686" y="4377698"/>
            <a:ext cx="3840388" cy="1046440"/>
            <a:chOff x="890686" y="4377698"/>
            <a:chExt cx="3840388" cy="1046440"/>
          </a:xfrm>
        </p:grpSpPr>
        <p:sp>
          <p:nvSpPr>
            <p:cNvPr id="11" name="任意多边形: 形状 10">
              <a:extLst>
                <a:ext uri="{FF2B5EF4-FFF2-40B4-BE49-F238E27FC236}">
                  <a16:creationId xmlns:a16="http://schemas.microsoft.com/office/drawing/2014/main" id="{71DCE73A-70E8-4170-9BE7-A4E6D3781BE6}"/>
                </a:ext>
              </a:extLst>
            </p:cNvPr>
            <p:cNvSpPr/>
            <p:nvPr/>
          </p:nvSpPr>
          <p:spPr>
            <a:xfrm>
              <a:off x="3995350" y="4565535"/>
              <a:ext cx="735724" cy="735724"/>
            </a:xfrm>
            <a:custGeom>
              <a:avLst/>
              <a:gdLst>
                <a:gd name="connsiteX0" fmla="*/ 367861 w 735724"/>
                <a:gd name="connsiteY0" fmla="*/ 123140 h 735724"/>
                <a:gd name="connsiteX1" fmla="*/ 123140 w 735724"/>
                <a:gd name="connsiteY1" fmla="*/ 367861 h 735724"/>
                <a:gd name="connsiteX2" fmla="*/ 367861 w 735724"/>
                <a:gd name="connsiteY2" fmla="*/ 612582 h 735724"/>
                <a:gd name="connsiteX3" fmla="*/ 612582 w 735724"/>
                <a:gd name="connsiteY3" fmla="*/ 367861 h 735724"/>
                <a:gd name="connsiteX4" fmla="*/ 367861 w 735724"/>
                <a:gd name="connsiteY4" fmla="*/ 123140 h 735724"/>
                <a:gd name="connsiteX5" fmla="*/ 367862 w 735724"/>
                <a:gd name="connsiteY5" fmla="*/ 0 h 735724"/>
                <a:gd name="connsiteX6" fmla="*/ 735724 w 735724"/>
                <a:gd name="connsiteY6" fmla="*/ 367862 h 735724"/>
                <a:gd name="connsiteX7" fmla="*/ 367862 w 735724"/>
                <a:gd name="connsiteY7" fmla="*/ 735724 h 735724"/>
                <a:gd name="connsiteX8" fmla="*/ 0 w 735724"/>
                <a:gd name="connsiteY8" fmla="*/ 367862 h 735724"/>
                <a:gd name="connsiteX9" fmla="*/ 367862 w 735724"/>
                <a:gd name="connsiteY9" fmla="*/ 0 h 73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724" h="735724">
                  <a:moveTo>
                    <a:pt x="367861" y="123140"/>
                  </a:moveTo>
                  <a:cubicBezTo>
                    <a:pt x="232705" y="123140"/>
                    <a:pt x="123140" y="232705"/>
                    <a:pt x="123140" y="367861"/>
                  </a:cubicBezTo>
                  <a:cubicBezTo>
                    <a:pt x="123140" y="503017"/>
                    <a:pt x="232705" y="612582"/>
                    <a:pt x="367861" y="612582"/>
                  </a:cubicBezTo>
                  <a:cubicBezTo>
                    <a:pt x="503017" y="612582"/>
                    <a:pt x="612582" y="503017"/>
                    <a:pt x="612582" y="367861"/>
                  </a:cubicBezTo>
                  <a:cubicBezTo>
                    <a:pt x="612582" y="232705"/>
                    <a:pt x="503017" y="123140"/>
                    <a:pt x="367861" y="123140"/>
                  </a:cubicBezTo>
                  <a:close/>
                  <a:moveTo>
                    <a:pt x="367862" y="0"/>
                  </a:moveTo>
                  <a:cubicBezTo>
                    <a:pt x="571027" y="0"/>
                    <a:pt x="735724" y="164697"/>
                    <a:pt x="735724" y="367862"/>
                  </a:cubicBezTo>
                  <a:cubicBezTo>
                    <a:pt x="735724" y="571027"/>
                    <a:pt x="571027" y="735724"/>
                    <a:pt x="367862" y="735724"/>
                  </a:cubicBezTo>
                  <a:cubicBezTo>
                    <a:pt x="164697" y="735724"/>
                    <a:pt x="0" y="571027"/>
                    <a:pt x="0" y="367862"/>
                  </a:cubicBezTo>
                  <a:cubicBezTo>
                    <a:pt x="0" y="164697"/>
                    <a:pt x="164697" y="0"/>
                    <a:pt x="367862" y="0"/>
                  </a:cubicBezTo>
                  <a:close/>
                </a:path>
              </a:pathLst>
            </a:custGeom>
            <a:gradFill>
              <a:gsLst>
                <a:gs pos="0">
                  <a:schemeClr val="accent1">
                    <a:lumMod val="20000"/>
                    <a:lumOff val="80000"/>
                  </a:schemeClr>
                </a:gs>
                <a:gs pos="35000">
                  <a:schemeClr val="accent1">
                    <a:lumMod val="40000"/>
                    <a:lumOff val="60000"/>
                  </a:schemeClr>
                </a:gs>
                <a:gs pos="67000">
                  <a:schemeClr val="accent1">
                    <a:lumMod val="60000"/>
                    <a:lumOff val="40000"/>
                  </a:schemeClr>
                </a:gs>
                <a:gs pos="100000">
                  <a:schemeClr val="accent1">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文本框 17">
              <a:extLst>
                <a:ext uri="{FF2B5EF4-FFF2-40B4-BE49-F238E27FC236}">
                  <a16:creationId xmlns:a16="http://schemas.microsoft.com/office/drawing/2014/main" id="{48E94004-040C-4ABC-AD3C-751371B03489}"/>
                </a:ext>
              </a:extLst>
            </p:cNvPr>
            <p:cNvSpPr txBox="1"/>
            <p:nvPr/>
          </p:nvSpPr>
          <p:spPr>
            <a:xfrm>
              <a:off x="890686" y="4377698"/>
              <a:ext cx="2972930" cy="1046440"/>
            </a:xfrm>
            <a:prstGeom prst="rect">
              <a:avLst/>
            </a:prstGeom>
            <a:noFill/>
          </p:spPr>
          <p:txBody>
            <a:bodyPr wrap="square" rtlCol="0">
              <a:spAutoFit/>
            </a:bodyPr>
            <a:lstStyle/>
            <a:p>
              <a:pPr algn="r">
                <a:lnSpc>
                  <a:spcPct val="150000"/>
                </a:lnSpc>
              </a:pPr>
              <a:r>
                <a:rPr lang="zh-CN" altLang="en-US" sz="2000" b="1" dirty="0"/>
                <a:t>标题</a:t>
              </a:r>
              <a:endParaRPr lang="en-US" altLang="zh-CN" sz="2000" b="1" dirty="0"/>
            </a:p>
            <a:p>
              <a:pPr algn="r"/>
              <a:r>
                <a:rPr lang="zh-CN" altLang="en-US" sz="1600" dirty="0"/>
                <a:t>请输入内容请输入内容请输入内容请输入内容请输入内容</a:t>
              </a:r>
            </a:p>
          </p:txBody>
        </p:sp>
      </p:grpSp>
      <p:grpSp>
        <p:nvGrpSpPr>
          <p:cNvPr id="24" name="组合 23">
            <a:extLst>
              <a:ext uri="{FF2B5EF4-FFF2-40B4-BE49-F238E27FC236}">
                <a16:creationId xmlns:a16="http://schemas.microsoft.com/office/drawing/2014/main" id="{384FA931-B350-41A2-B4A3-CF69BB6889BB}"/>
              </a:ext>
            </a:extLst>
          </p:cNvPr>
          <p:cNvGrpSpPr/>
          <p:nvPr/>
        </p:nvGrpSpPr>
        <p:grpSpPr>
          <a:xfrm>
            <a:off x="7460928" y="1237000"/>
            <a:ext cx="3840386" cy="1046440"/>
            <a:chOff x="7460928" y="1237000"/>
            <a:chExt cx="3840386" cy="1046440"/>
          </a:xfrm>
        </p:grpSpPr>
        <p:sp>
          <p:nvSpPr>
            <p:cNvPr id="12" name="任意多边形: 形状 11">
              <a:extLst>
                <a:ext uri="{FF2B5EF4-FFF2-40B4-BE49-F238E27FC236}">
                  <a16:creationId xmlns:a16="http://schemas.microsoft.com/office/drawing/2014/main" id="{E17C61B8-5E8F-4B10-895A-02A8022122A5}"/>
                </a:ext>
              </a:extLst>
            </p:cNvPr>
            <p:cNvSpPr/>
            <p:nvPr/>
          </p:nvSpPr>
          <p:spPr>
            <a:xfrm>
              <a:off x="7460928" y="1475494"/>
              <a:ext cx="735724" cy="735724"/>
            </a:xfrm>
            <a:custGeom>
              <a:avLst/>
              <a:gdLst>
                <a:gd name="connsiteX0" fmla="*/ 367861 w 735724"/>
                <a:gd name="connsiteY0" fmla="*/ 123140 h 735724"/>
                <a:gd name="connsiteX1" fmla="*/ 123140 w 735724"/>
                <a:gd name="connsiteY1" fmla="*/ 367861 h 735724"/>
                <a:gd name="connsiteX2" fmla="*/ 367861 w 735724"/>
                <a:gd name="connsiteY2" fmla="*/ 612582 h 735724"/>
                <a:gd name="connsiteX3" fmla="*/ 612582 w 735724"/>
                <a:gd name="connsiteY3" fmla="*/ 367861 h 735724"/>
                <a:gd name="connsiteX4" fmla="*/ 367861 w 735724"/>
                <a:gd name="connsiteY4" fmla="*/ 123140 h 735724"/>
                <a:gd name="connsiteX5" fmla="*/ 367862 w 735724"/>
                <a:gd name="connsiteY5" fmla="*/ 0 h 735724"/>
                <a:gd name="connsiteX6" fmla="*/ 735724 w 735724"/>
                <a:gd name="connsiteY6" fmla="*/ 367862 h 735724"/>
                <a:gd name="connsiteX7" fmla="*/ 367862 w 735724"/>
                <a:gd name="connsiteY7" fmla="*/ 735724 h 735724"/>
                <a:gd name="connsiteX8" fmla="*/ 0 w 735724"/>
                <a:gd name="connsiteY8" fmla="*/ 367862 h 735724"/>
                <a:gd name="connsiteX9" fmla="*/ 367862 w 735724"/>
                <a:gd name="connsiteY9" fmla="*/ 0 h 73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724" h="735724">
                  <a:moveTo>
                    <a:pt x="367861" y="123140"/>
                  </a:moveTo>
                  <a:cubicBezTo>
                    <a:pt x="232705" y="123140"/>
                    <a:pt x="123140" y="232705"/>
                    <a:pt x="123140" y="367861"/>
                  </a:cubicBezTo>
                  <a:cubicBezTo>
                    <a:pt x="123140" y="503017"/>
                    <a:pt x="232705" y="612582"/>
                    <a:pt x="367861" y="612582"/>
                  </a:cubicBezTo>
                  <a:cubicBezTo>
                    <a:pt x="503017" y="612582"/>
                    <a:pt x="612582" y="503017"/>
                    <a:pt x="612582" y="367861"/>
                  </a:cubicBezTo>
                  <a:cubicBezTo>
                    <a:pt x="612582" y="232705"/>
                    <a:pt x="503017" y="123140"/>
                    <a:pt x="367861" y="123140"/>
                  </a:cubicBezTo>
                  <a:close/>
                  <a:moveTo>
                    <a:pt x="367862" y="0"/>
                  </a:moveTo>
                  <a:cubicBezTo>
                    <a:pt x="571027" y="0"/>
                    <a:pt x="735724" y="164697"/>
                    <a:pt x="735724" y="367862"/>
                  </a:cubicBezTo>
                  <a:cubicBezTo>
                    <a:pt x="735724" y="571027"/>
                    <a:pt x="571027" y="735724"/>
                    <a:pt x="367862" y="735724"/>
                  </a:cubicBezTo>
                  <a:cubicBezTo>
                    <a:pt x="164697" y="735724"/>
                    <a:pt x="0" y="571027"/>
                    <a:pt x="0" y="367862"/>
                  </a:cubicBezTo>
                  <a:cubicBezTo>
                    <a:pt x="0" y="164697"/>
                    <a:pt x="164697" y="0"/>
                    <a:pt x="367862" y="0"/>
                  </a:cubicBezTo>
                  <a:close/>
                </a:path>
              </a:pathLst>
            </a:custGeom>
            <a:gradFill>
              <a:gsLst>
                <a:gs pos="0">
                  <a:schemeClr val="accent1">
                    <a:lumMod val="20000"/>
                    <a:lumOff val="80000"/>
                  </a:schemeClr>
                </a:gs>
                <a:gs pos="35000">
                  <a:schemeClr val="accent1">
                    <a:lumMod val="40000"/>
                    <a:lumOff val="60000"/>
                  </a:schemeClr>
                </a:gs>
                <a:gs pos="67000">
                  <a:schemeClr val="accent1">
                    <a:lumMod val="60000"/>
                    <a:lumOff val="40000"/>
                  </a:schemeClr>
                </a:gs>
                <a:gs pos="100000">
                  <a:schemeClr val="accent1">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 name="文本框 18">
              <a:extLst>
                <a:ext uri="{FF2B5EF4-FFF2-40B4-BE49-F238E27FC236}">
                  <a16:creationId xmlns:a16="http://schemas.microsoft.com/office/drawing/2014/main" id="{6C4D1B3C-AA24-479B-82B0-DB3AB4001E7F}"/>
                </a:ext>
              </a:extLst>
            </p:cNvPr>
            <p:cNvSpPr txBox="1"/>
            <p:nvPr/>
          </p:nvSpPr>
          <p:spPr>
            <a:xfrm>
              <a:off x="8328384" y="1237000"/>
              <a:ext cx="2972930" cy="1046440"/>
            </a:xfrm>
            <a:prstGeom prst="rect">
              <a:avLst/>
            </a:prstGeom>
            <a:noFill/>
          </p:spPr>
          <p:txBody>
            <a:bodyPr wrap="square" rtlCol="0">
              <a:spAutoFit/>
            </a:bodyPr>
            <a:lstStyle/>
            <a:p>
              <a:pPr>
                <a:lnSpc>
                  <a:spcPct val="150000"/>
                </a:lnSpc>
              </a:pPr>
              <a:r>
                <a:rPr lang="zh-CN" altLang="en-US" sz="2000" b="1" dirty="0"/>
                <a:t>标题</a:t>
              </a:r>
              <a:endParaRPr lang="en-US" altLang="zh-CN" sz="2000" b="1" dirty="0"/>
            </a:p>
            <a:p>
              <a:r>
                <a:rPr lang="zh-CN" altLang="en-US" sz="1600" dirty="0"/>
                <a:t>请输入内容请输入内容请输入内容请输入内容请输入内容</a:t>
              </a:r>
            </a:p>
          </p:txBody>
        </p:sp>
      </p:grpSp>
      <p:grpSp>
        <p:nvGrpSpPr>
          <p:cNvPr id="25" name="组合 24">
            <a:extLst>
              <a:ext uri="{FF2B5EF4-FFF2-40B4-BE49-F238E27FC236}">
                <a16:creationId xmlns:a16="http://schemas.microsoft.com/office/drawing/2014/main" id="{C3CA254A-DE39-4EA8-88E1-2BCB4A24BF52}"/>
              </a:ext>
            </a:extLst>
          </p:cNvPr>
          <p:cNvGrpSpPr/>
          <p:nvPr/>
        </p:nvGrpSpPr>
        <p:grpSpPr>
          <a:xfrm>
            <a:off x="8092256" y="2750422"/>
            <a:ext cx="3854679" cy="1046440"/>
            <a:chOff x="8092256" y="2750422"/>
            <a:chExt cx="3854679" cy="1046440"/>
          </a:xfrm>
        </p:grpSpPr>
        <p:sp>
          <p:nvSpPr>
            <p:cNvPr id="13" name="任意多边形: 形状 12">
              <a:extLst>
                <a:ext uri="{FF2B5EF4-FFF2-40B4-BE49-F238E27FC236}">
                  <a16:creationId xmlns:a16="http://schemas.microsoft.com/office/drawing/2014/main" id="{2AD3A3A4-9F91-46A7-BA56-C73697316853}"/>
                </a:ext>
              </a:extLst>
            </p:cNvPr>
            <p:cNvSpPr/>
            <p:nvPr/>
          </p:nvSpPr>
          <p:spPr>
            <a:xfrm>
              <a:off x="8092256" y="2962707"/>
              <a:ext cx="735724" cy="735724"/>
            </a:xfrm>
            <a:custGeom>
              <a:avLst/>
              <a:gdLst>
                <a:gd name="connsiteX0" fmla="*/ 367861 w 735724"/>
                <a:gd name="connsiteY0" fmla="*/ 123140 h 735724"/>
                <a:gd name="connsiteX1" fmla="*/ 123140 w 735724"/>
                <a:gd name="connsiteY1" fmla="*/ 367861 h 735724"/>
                <a:gd name="connsiteX2" fmla="*/ 367861 w 735724"/>
                <a:gd name="connsiteY2" fmla="*/ 612582 h 735724"/>
                <a:gd name="connsiteX3" fmla="*/ 612582 w 735724"/>
                <a:gd name="connsiteY3" fmla="*/ 367861 h 735724"/>
                <a:gd name="connsiteX4" fmla="*/ 367861 w 735724"/>
                <a:gd name="connsiteY4" fmla="*/ 123140 h 735724"/>
                <a:gd name="connsiteX5" fmla="*/ 367862 w 735724"/>
                <a:gd name="connsiteY5" fmla="*/ 0 h 735724"/>
                <a:gd name="connsiteX6" fmla="*/ 735724 w 735724"/>
                <a:gd name="connsiteY6" fmla="*/ 367862 h 735724"/>
                <a:gd name="connsiteX7" fmla="*/ 367862 w 735724"/>
                <a:gd name="connsiteY7" fmla="*/ 735724 h 735724"/>
                <a:gd name="connsiteX8" fmla="*/ 0 w 735724"/>
                <a:gd name="connsiteY8" fmla="*/ 367862 h 735724"/>
                <a:gd name="connsiteX9" fmla="*/ 367862 w 735724"/>
                <a:gd name="connsiteY9" fmla="*/ 0 h 73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724" h="735724">
                  <a:moveTo>
                    <a:pt x="367861" y="123140"/>
                  </a:moveTo>
                  <a:cubicBezTo>
                    <a:pt x="232705" y="123140"/>
                    <a:pt x="123140" y="232705"/>
                    <a:pt x="123140" y="367861"/>
                  </a:cubicBezTo>
                  <a:cubicBezTo>
                    <a:pt x="123140" y="503017"/>
                    <a:pt x="232705" y="612582"/>
                    <a:pt x="367861" y="612582"/>
                  </a:cubicBezTo>
                  <a:cubicBezTo>
                    <a:pt x="503017" y="612582"/>
                    <a:pt x="612582" y="503017"/>
                    <a:pt x="612582" y="367861"/>
                  </a:cubicBezTo>
                  <a:cubicBezTo>
                    <a:pt x="612582" y="232705"/>
                    <a:pt x="503017" y="123140"/>
                    <a:pt x="367861" y="123140"/>
                  </a:cubicBezTo>
                  <a:close/>
                  <a:moveTo>
                    <a:pt x="367862" y="0"/>
                  </a:moveTo>
                  <a:cubicBezTo>
                    <a:pt x="571027" y="0"/>
                    <a:pt x="735724" y="164697"/>
                    <a:pt x="735724" y="367862"/>
                  </a:cubicBezTo>
                  <a:cubicBezTo>
                    <a:pt x="735724" y="571027"/>
                    <a:pt x="571027" y="735724"/>
                    <a:pt x="367862" y="735724"/>
                  </a:cubicBezTo>
                  <a:cubicBezTo>
                    <a:pt x="164697" y="735724"/>
                    <a:pt x="0" y="571027"/>
                    <a:pt x="0" y="367862"/>
                  </a:cubicBezTo>
                  <a:cubicBezTo>
                    <a:pt x="0" y="164697"/>
                    <a:pt x="164697" y="0"/>
                    <a:pt x="367862" y="0"/>
                  </a:cubicBezTo>
                  <a:close/>
                </a:path>
              </a:pathLst>
            </a:custGeom>
            <a:gradFill>
              <a:gsLst>
                <a:gs pos="0">
                  <a:schemeClr val="bg1">
                    <a:lumMod val="85000"/>
                  </a:schemeClr>
                </a:gs>
                <a:gs pos="35000">
                  <a:schemeClr val="bg1">
                    <a:lumMod val="75000"/>
                  </a:schemeClr>
                </a:gs>
                <a:gs pos="67000">
                  <a:schemeClr val="bg1">
                    <a:lumMod val="65000"/>
                  </a:schemeClr>
                </a:gs>
                <a:gs pos="100000">
                  <a:schemeClr val="bg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0" name="文本框 19">
              <a:extLst>
                <a:ext uri="{FF2B5EF4-FFF2-40B4-BE49-F238E27FC236}">
                  <a16:creationId xmlns:a16="http://schemas.microsoft.com/office/drawing/2014/main" id="{D6998187-3C8F-4BCF-8979-FB7A0362C0DA}"/>
                </a:ext>
              </a:extLst>
            </p:cNvPr>
            <p:cNvSpPr txBox="1"/>
            <p:nvPr/>
          </p:nvSpPr>
          <p:spPr>
            <a:xfrm>
              <a:off x="8974005" y="2750422"/>
              <a:ext cx="2972930" cy="1046440"/>
            </a:xfrm>
            <a:prstGeom prst="rect">
              <a:avLst/>
            </a:prstGeom>
            <a:noFill/>
          </p:spPr>
          <p:txBody>
            <a:bodyPr wrap="square" rtlCol="0">
              <a:spAutoFit/>
            </a:bodyPr>
            <a:lstStyle/>
            <a:p>
              <a:pPr>
                <a:lnSpc>
                  <a:spcPct val="150000"/>
                </a:lnSpc>
              </a:pPr>
              <a:r>
                <a:rPr lang="zh-CN" altLang="en-US" sz="2000" b="1" dirty="0"/>
                <a:t>标题</a:t>
              </a:r>
              <a:endParaRPr lang="en-US" altLang="zh-CN" sz="2000" b="1" dirty="0"/>
            </a:p>
            <a:p>
              <a:r>
                <a:rPr lang="zh-CN" altLang="en-US" sz="1600" dirty="0"/>
                <a:t>请输入内容请输入内容请输入内容请输入内容请输入内容</a:t>
              </a:r>
            </a:p>
          </p:txBody>
        </p:sp>
      </p:grpSp>
      <p:grpSp>
        <p:nvGrpSpPr>
          <p:cNvPr id="26" name="组合 25">
            <a:extLst>
              <a:ext uri="{FF2B5EF4-FFF2-40B4-BE49-F238E27FC236}">
                <a16:creationId xmlns:a16="http://schemas.microsoft.com/office/drawing/2014/main" id="{06667168-0B4B-47DD-A30D-684E0E64379E}"/>
              </a:ext>
            </a:extLst>
          </p:cNvPr>
          <p:cNvGrpSpPr/>
          <p:nvPr/>
        </p:nvGrpSpPr>
        <p:grpSpPr>
          <a:xfrm>
            <a:off x="7460928" y="4377698"/>
            <a:ext cx="3840386" cy="1046440"/>
            <a:chOff x="7460928" y="4377698"/>
            <a:chExt cx="3840386" cy="1046440"/>
          </a:xfrm>
        </p:grpSpPr>
        <p:sp>
          <p:nvSpPr>
            <p:cNvPr id="14" name="任意多边形: 形状 13">
              <a:extLst>
                <a:ext uri="{FF2B5EF4-FFF2-40B4-BE49-F238E27FC236}">
                  <a16:creationId xmlns:a16="http://schemas.microsoft.com/office/drawing/2014/main" id="{D50DEA4D-FA7B-4A0A-BB3A-711B9FBC7E1D}"/>
                </a:ext>
              </a:extLst>
            </p:cNvPr>
            <p:cNvSpPr/>
            <p:nvPr/>
          </p:nvSpPr>
          <p:spPr>
            <a:xfrm>
              <a:off x="7460928" y="4565535"/>
              <a:ext cx="735724" cy="735724"/>
            </a:xfrm>
            <a:custGeom>
              <a:avLst/>
              <a:gdLst>
                <a:gd name="connsiteX0" fmla="*/ 367861 w 735724"/>
                <a:gd name="connsiteY0" fmla="*/ 123140 h 735724"/>
                <a:gd name="connsiteX1" fmla="*/ 123140 w 735724"/>
                <a:gd name="connsiteY1" fmla="*/ 367861 h 735724"/>
                <a:gd name="connsiteX2" fmla="*/ 367861 w 735724"/>
                <a:gd name="connsiteY2" fmla="*/ 612582 h 735724"/>
                <a:gd name="connsiteX3" fmla="*/ 612582 w 735724"/>
                <a:gd name="connsiteY3" fmla="*/ 367861 h 735724"/>
                <a:gd name="connsiteX4" fmla="*/ 367861 w 735724"/>
                <a:gd name="connsiteY4" fmla="*/ 123140 h 735724"/>
                <a:gd name="connsiteX5" fmla="*/ 367862 w 735724"/>
                <a:gd name="connsiteY5" fmla="*/ 0 h 735724"/>
                <a:gd name="connsiteX6" fmla="*/ 735724 w 735724"/>
                <a:gd name="connsiteY6" fmla="*/ 367862 h 735724"/>
                <a:gd name="connsiteX7" fmla="*/ 367862 w 735724"/>
                <a:gd name="connsiteY7" fmla="*/ 735724 h 735724"/>
                <a:gd name="connsiteX8" fmla="*/ 0 w 735724"/>
                <a:gd name="connsiteY8" fmla="*/ 367862 h 735724"/>
                <a:gd name="connsiteX9" fmla="*/ 367862 w 735724"/>
                <a:gd name="connsiteY9" fmla="*/ 0 h 73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724" h="735724">
                  <a:moveTo>
                    <a:pt x="367861" y="123140"/>
                  </a:moveTo>
                  <a:cubicBezTo>
                    <a:pt x="232705" y="123140"/>
                    <a:pt x="123140" y="232705"/>
                    <a:pt x="123140" y="367861"/>
                  </a:cubicBezTo>
                  <a:cubicBezTo>
                    <a:pt x="123140" y="503017"/>
                    <a:pt x="232705" y="612582"/>
                    <a:pt x="367861" y="612582"/>
                  </a:cubicBezTo>
                  <a:cubicBezTo>
                    <a:pt x="503017" y="612582"/>
                    <a:pt x="612582" y="503017"/>
                    <a:pt x="612582" y="367861"/>
                  </a:cubicBezTo>
                  <a:cubicBezTo>
                    <a:pt x="612582" y="232705"/>
                    <a:pt x="503017" y="123140"/>
                    <a:pt x="367861" y="123140"/>
                  </a:cubicBezTo>
                  <a:close/>
                  <a:moveTo>
                    <a:pt x="367862" y="0"/>
                  </a:moveTo>
                  <a:cubicBezTo>
                    <a:pt x="571027" y="0"/>
                    <a:pt x="735724" y="164697"/>
                    <a:pt x="735724" y="367862"/>
                  </a:cubicBezTo>
                  <a:cubicBezTo>
                    <a:pt x="735724" y="571027"/>
                    <a:pt x="571027" y="735724"/>
                    <a:pt x="367862" y="735724"/>
                  </a:cubicBezTo>
                  <a:cubicBezTo>
                    <a:pt x="164697" y="735724"/>
                    <a:pt x="0" y="571027"/>
                    <a:pt x="0" y="367862"/>
                  </a:cubicBezTo>
                  <a:cubicBezTo>
                    <a:pt x="0" y="164697"/>
                    <a:pt x="164697" y="0"/>
                    <a:pt x="367862" y="0"/>
                  </a:cubicBezTo>
                  <a:close/>
                </a:path>
              </a:pathLst>
            </a:custGeom>
            <a:gradFill>
              <a:gsLst>
                <a:gs pos="0">
                  <a:schemeClr val="accent1">
                    <a:lumMod val="20000"/>
                    <a:lumOff val="80000"/>
                  </a:schemeClr>
                </a:gs>
                <a:gs pos="35000">
                  <a:schemeClr val="accent1">
                    <a:lumMod val="40000"/>
                    <a:lumOff val="60000"/>
                  </a:schemeClr>
                </a:gs>
                <a:gs pos="67000">
                  <a:schemeClr val="accent1">
                    <a:lumMod val="60000"/>
                    <a:lumOff val="40000"/>
                  </a:schemeClr>
                </a:gs>
                <a:gs pos="100000">
                  <a:schemeClr val="accent1">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文本框 20">
              <a:extLst>
                <a:ext uri="{FF2B5EF4-FFF2-40B4-BE49-F238E27FC236}">
                  <a16:creationId xmlns:a16="http://schemas.microsoft.com/office/drawing/2014/main" id="{D8B4B569-D8F6-4187-A3EC-402FFA6F9D9E}"/>
                </a:ext>
              </a:extLst>
            </p:cNvPr>
            <p:cNvSpPr txBox="1"/>
            <p:nvPr/>
          </p:nvSpPr>
          <p:spPr>
            <a:xfrm>
              <a:off x="8328384" y="4377698"/>
              <a:ext cx="2972930" cy="1046440"/>
            </a:xfrm>
            <a:prstGeom prst="rect">
              <a:avLst/>
            </a:prstGeom>
            <a:noFill/>
          </p:spPr>
          <p:txBody>
            <a:bodyPr wrap="square" rtlCol="0">
              <a:spAutoFit/>
            </a:bodyPr>
            <a:lstStyle/>
            <a:p>
              <a:pPr>
                <a:lnSpc>
                  <a:spcPct val="150000"/>
                </a:lnSpc>
              </a:pPr>
              <a:r>
                <a:rPr lang="zh-CN" altLang="en-US" sz="2000" b="1" dirty="0"/>
                <a:t>标题</a:t>
              </a:r>
              <a:endParaRPr lang="en-US" altLang="zh-CN" sz="2000" b="1" dirty="0"/>
            </a:p>
            <a:p>
              <a:r>
                <a:rPr lang="zh-CN" altLang="en-US" sz="1600" dirty="0"/>
                <a:t>请输入内容请输入内容请输入内容请输入内容请输入内容</a:t>
              </a:r>
            </a:p>
          </p:txBody>
        </p:sp>
      </p:grpSp>
      <p:grpSp>
        <p:nvGrpSpPr>
          <p:cNvPr id="3" name="组合 2">
            <a:extLst>
              <a:ext uri="{FF2B5EF4-FFF2-40B4-BE49-F238E27FC236}">
                <a16:creationId xmlns:a16="http://schemas.microsoft.com/office/drawing/2014/main" id="{FACFC6CF-E07C-4733-A51D-EBFAC29224D6}"/>
              </a:ext>
            </a:extLst>
          </p:cNvPr>
          <p:cNvGrpSpPr/>
          <p:nvPr/>
        </p:nvGrpSpPr>
        <p:grpSpPr>
          <a:xfrm>
            <a:off x="4363212" y="1696212"/>
            <a:ext cx="3465576" cy="3465576"/>
            <a:chOff x="4363212" y="1696212"/>
            <a:chExt cx="3465576" cy="3465576"/>
          </a:xfrm>
        </p:grpSpPr>
        <p:sp>
          <p:nvSpPr>
            <p:cNvPr id="2" name="椭圆 1">
              <a:extLst>
                <a:ext uri="{FF2B5EF4-FFF2-40B4-BE49-F238E27FC236}">
                  <a16:creationId xmlns:a16="http://schemas.microsoft.com/office/drawing/2014/main" id="{481B1293-625D-4417-BB85-D364B17AA1AF}"/>
                </a:ext>
              </a:extLst>
            </p:cNvPr>
            <p:cNvSpPr/>
            <p:nvPr/>
          </p:nvSpPr>
          <p:spPr>
            <a:xfrm>
              <a:off x="4363212" y="1696212"/>
              <a:ext cx="3465576" cy="3465576"/>
            </a:xfrm>
            <a:prstGeom prst="ellipse">
              <a:avLst/>
            </a:prstGeom>
            <a:noFill/>
            <a:ln w="25400">
              <a:gradFill>
                <a:gsLst>
                  <a:gs pos="0">
                    <a:schemeClr val="accent1">
                      <a:lumMod val="20000"/>
                      <a:lumOff val="80000"/>
                    </a:schemeClr>
                  </a:gs>
                  <a:gs pos="35000">
                    <a:schemeClr val="accent1">
                      <a:lumMod val="40000"/>
                      <a:lumOff val="60000"/>
                    </a:schemeClr>
                  </a:gs>
                  <a:gs pos="67000">
                    <a:schemeClr val="accent1">
                      <a:lumMod val="60000"/>
                      <a:lumOff val="40000"/>
                    </a:schemeClr>
                  </a:gs>
                  <a:gs pos="100000">
                    <a:schemeClr val="accent1">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a:extLst>
                <a:ext uri="{FF2B5EF4-FFF2-40B4-BE49-F238E27FC236}">
                  <a16:creationId xmlns:a16="http://schemas.microsoft.com/office/drawing/2014/main" id="{829E4CDB-26F4-4B4E-880A-317D0B13130F}"/>
                </a:ext>
              </a:extLst>
            </p:cNvPr>
            <p:cNvSpPr txBox="1"/>
            <p:nvPr/>
          </p:nvSpPr>
          <p:spPr>
            <a:xfrm>
              <a:off x="4951082" y="2521059"/>
              <a:ext cx="2268816" cy="1815882"/>
            </a:xfrm>
            <a:prstGeom prst="rect">
              <a:avLst/>
            </a:prstGeom>
            <a:noFill/>
          </p:spPr>
          <p:txBody>
            <a:bodyPr wrap="square" rtlCol="0">
              <a:spAutoFit/>
            </a:bodyPr>
            <a:lstStyle/>
            <a:p>
              <a:pPr algn="ctr"/>
              <a:r>
                <a:rPr lang="zh-CN" altLang="en-US" sz="7200" b="1" dirty="0">
                  <a:solidFill>
                    <a:srgbClr val="2E75B6"/>
                  </a:solidFill>
                </a:rPr>
                <a:t>六</a:t>
              </a:r>
              <a:endParaRPr lang="en-US" altLang="zh-CN" sz="7200" b="1" dirty="0">
                <a:solidFill>
                  <a:srgbClr val="2E75B6"/>
                </a:solidFill>
              </a:endParaRPr>
            </a:p>
            <a:p>
              <a:pPr algn="ctr"/>
              <a:r>
                <a:rPr lang="zh-CN" altLang="en-US" sz="4000" dirty="0"/>
                <a:t>大创新点</a:t>
              </a:r>
            </a:p>
          </p:txBody>
        </p:sp>
      </p:grpSp>
    </p:spTree>
    <p:extLst>
      <p:ext uri="{BB962C8B-B14F-4D97-AF65-F5344CB8AC3E}">
        <p14:creationId xmlns:p14="http://schemas.microsoft.com/office/powerpoint/2010/main" val="351129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par>
                                <p:cTn id="12" presetID="22" presetClass="entr" presetSubtype="1" fill="hold"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wipe(up)">
                                      <p:cBhvr>
                                        <p:cTn id="14" dur="500"/>
                                        <p:tgtEl>
                                          <p:spTgt spid="24"/>
                                        </p:tgtEl>
                                      </p:cBhvr>
                                    </p:animEffect>
                                  </p:childTnLst>
                                </p:cTn>
                              </p:par>
                              <p:par>
                                <p:cTn id="15" presetID="22" presetClass="entr" presetSubtype="1"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up)">
                                      <p:cBhvr>
                                        <p:cTn id="17" dur="500"/>
                                        <p:tgtEl>
                                          <p:spTgt spid="15"/>
                                        </p:tgtEl>
                                      </p:cBhvr>
                                    </p:animEffect>
                                  </p:childTnLst>
                                </p:cTn>
                              </p:par>
                              <p:par>
                                <p:cTn id="18" presetID="22" presetClass="entr" presetSubtype="1" fill="hold"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wipe(up)">
                                      <p:cBhvr>
                                        <p:cTn id="20" dur="500"/>
                                        <p:tgtEl>
                                          <p:spTgt spid="25"/>
                                        </p:tgtEl>
                                      </p:cBhvr>
                                    </p:animEffect>
                                  </p:childTnLst>
                                </p:cTn>
                              </p:par>
                              <p:par>
                                <p:cTn id="21" presetID="22" presetClass="entr" presetSubtype="1"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up)">
                                      <p:cBhvr>
                                        <p:cTn id="23" dur="500"/>
                                        <p:tgtEl>
                                          <p:spTgt spid="23"/>
                                        </p:tgtEl>
                                      </p:cBhvr>
                                    </p:animEffect>
                                  </p:childTnLst>
                                </p:cTn>
                              </p:par>
                              <p:par>
                                <p:cTn id="24" presetID="22" presetClass="entr" presetSubtype="1"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up)">
                                      <p:cBhvr>
                                        <p:cTn id="2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F650C5EA-6BE6-4B78-AECE-99268C13922F}"/>
              </a:ext>
            </a:extLst>
          </p:cNvPr>
          <p:cNvGrpSpPr/>
          <p:nvPr/>
        </p:nvGrpSpPr>
        <p:grpSpPr>
          <a:xfrm>
            <a:off x="245065" y="174685"/>
            <a:ext cx="1899046" cy="403384"/>
            <a:chOff x="245065" y="174685"/>
            <a:chExt cx="1899046" cy="403384"/>
          </a:xfrm>
        </p:grpSpPr>
        <p:sp>
          <p:nvSpPr>
            <p:cNvPr id="5" name="矩形 4">
              <a:extLst>
                <a:ext uri="{FF2B5EF4-FFF2-40B4-BE49-F238E27FC236}">
                  <a16:creationId xmlns:a16="http://schemas.microsoft.com/office/drawing/2014/main" id="{851B00AC-1797-45D2-9887-452E3A534A4F}"/>
                </a:ext>
              </a:extLst>
            </p:cNvPr>
            <p:cNvSpPr/>
            <p:nvPr/>
          </p:nvSpPr>
          <p:spPr>
            <a:xfrm>
              <a:off x="245065" y="174685"/>
              <a:ext cx="185860" cy="403384"/>
            </a:xfrm>
            <a:prstGeom prst="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B7228FF6-F735-442C-BBFB-680EF4FDC99D}"/>
                </a:ext>
              </a:extLst>
            </p:cNvPr>
            <p:cNvSpPr/>
            <p:nvPr/>
          </p:nvSpPr>
          <p:spPr>
            <a:xfrm>
              <a:off x="523589" y="174685"/>
              <a:ext cx="54480" cy="403384"/>
            </a:xfrm>
            <a:prstGeom prst="rect">
              <a:avLst/>
            </a:prstGeom>
            <a:solidFill>
              <a:srgbClr val="8BC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157D4766-9D25-4C9D-B53E-5F60A5B8AB7D}"/>
                </a:ext>
              </a:extLst>
            </p:cNvPr>
            <p:cNvSpPr txBox="1"/>
            <p:nvPr/>
          </p:nvSpPr>
          <p:spPr>
            <a:xfrm>
              <a:off x="578069" y="191711"/>
              <a:ext cx="1566042" cy="369332"/>
            </a:xfrm>
            <a:prstGeom prst="rect">
              <a:avLst/>
            </a:prstGeom>
            <a:noFill/>
          </p:spPr>
          <p:txBody>
            <a:bodyPr wrap="square" rtlCol="0">
              <a:spAutoFit/>
            </a:bodyPr>
            <a:lstStyle/>
            <a:p>
              <a:r>
                <a:rPr lang="zh-CN" altLang="en-US" dirty="0">
                  <a:solidFill>
                    <a:schemeClr val="tx1">
                      <a:alpha val="65000"/>
                    </a:schemeClr>
                  </a:solidFill>
                </a:rPr>
                <a:t>经验总结</a:t>
              </a:r>
            </a:p>
          </p:txBody>
        </p:sp>
      </p:grpSp>
      <p:grpSp>
        <p:nvGrpSpPr>
          <p:cNvPr id="20" name="组合 19">
            <a:extLst>
              <a:ext uri="{FF2B5EF4-FFF2-40B4-BE49-F238E27FC236}">
                <a16:creationId xmlns:a16="http://schemas.microsoft.com/office/drawing/2014/main" id="{7E25ED89-64C1-4058-B265-012DD5BF5A77}"/>
              </a:ext>
            </a:extLst>
          </p:cNvPr>
          <p:cNvGrpSpPr/>
          <p:nvPr/>
        </p:nvGrpSpPr>
        <p:grpSpPr>
          <a:xfrm>
            <a:off x="3295227" y="1762723"/>
            <a:ext cx="5418666" cy="3332553"/>
            <a:chOff x="3295227" y="1762723"/>
            <a:chExt cx="5418666" cy="3332553"/>
          </a:xfrm>
        </p:grpSpPr>
        <p:grpSp>
          <p:nvGrpSpPr>
            <p:cNvPr id="3" name="组合 2">
              <a:extLst>
                <a:ext uri="{FF2B5EF4-FFF2-40B4-BE49-F238E27FC236}">
                  <a16:creationId xmlns:a16="http://schemas.microsoft.com/office/drawing/2014/main" id="{0DAE008F-4646-4EC6-B477-AC97BEFDB5A7}"/>
                </a:ext>
              </a:extLst>
            </p:cNvPr>
            <p:cNvGrpSpPr/>
            <p:nvPr/>
          </p:nvGrpSpPr>
          <p:grpSpPr>
            <a:xfrm rot="16200000">
              <a:off x="4338283" y="719667"/>
              <a:ext cx="3332553" cy="5418666"/>
              <a:chOff x="4429723" y="719666"/>
              <a:chExt cx="3332553" cy="5418666"/>
            </a:xfrm>
            <a:gradFill>
              <a:gsLst>
                <a:gs pos="0">
                  <a:schemeClr val="accent1">
                    <a:lumMod val="75000"/>
                  </a:schemeClr>
                </a:gs>
                <a:gs pos="34000">
                  <a:schemeClr val="accent1">
                    <a:lumMod val="60000"/>
                    <a:lumOff val="40000"/>
                  </a:schemeClr>
                </a:gs>
                <a:gs pos="66000">
                  <a:schemeClr val="accent1">
                    <a:lumMod val="40000"/>
                    <a:lumOff val="60000"/>
                  </a:schemeClr>
                </a:gs>
                <a:gs pos="100000">
                  <a:schemeClr val="accent1">
                    <a:lumMod val="30000"/>
                    <a:lumOff val="70000"/>
                  </a:schemeClr>
                </a:gs>
              </a:gsLst>
              <a:lin ang="5400000" scaled="1"/>
            </a:gradFill>
          </p:grpSpPr>
          <p:sp>
            <p:nvSpPr>
              <p:cNvPr id="8" name="箭头: 环形 7">
                <a:extLst>
                  <a:ext uri="{FF2B5EF4-FFF2-40B4-BE49-F238E27FC236}">
                    <a16:creationId xmlns:a16="http://schemas.microsoft.com/office/drawing/2014/main" id="{33AC338D-BD9B-4E1B-98E6-0771293B66A9}"/>
                  </a:ext>
                </a:extLst>
              </p:cNvPr>
              <p:cNvSpPr/>
              <p:nvPr/>
            </p:nvSpPr>
            <p:spPr>
              <a:xfrm>
                <a:off x="5154127" y="719666"/>
                <a:ext cx="2608149" cy="2608546"/>
              </a:xfrm>
              <a:prstGeom prst="circularArrow">
                <a:avLst>
                  <a:gd name="adj1" fmla="val 10980"/>
                  <a:gd name="adj2" fmla="val 1142322"/>
                  <a:gd name="adj3" fmla="val 4500000"/>
                  <a:gd name="adj4" fmla="val 10800000"/>
                  <a:gd name="adj5" fmla="val 1250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形状 9">
                <a:extLst>
                  <a:ext uri="{FF2B5EF4-FFF2-40B4-BE49-F238E27FC236}">
                    <a16:creationId xmlns:a16="http://schemas.microsoft.com/office/drawing/2014/main" id="{9A61E70D-074F-4C19-835D-83179DD36C1E}"/>
                  </a:ext>
                </a:extLst>
              </p:cNvPr>
              <p:cNvSpPr/>
              <p:nvPr/>
            </p:nvSpPr>
            <p:spPr>
              <a:xfrm>
                <a:off x="4429723" y="2218469"/>
                <a:ext cx="2608149" cy="2608546"/>
              </a:xfrm>
              <a:prstGeom prst="leftCircularArrow">
                <a:avLst>
                  <a:gd name="adj1" fmla="val 10980"/>
                  <a:gd name="adj2" fmla="val 1142322"/>
                  <a:gd name="adj3" fmla="val 6300000"/>
                  <a:gd name="adj4" fmla="val 18900000"/>
                  <a:gd name="adj5" fmla="val 1250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空心弧 11">
                <a:extLst>
                  <a:ext uri="{FF2B5EF4-FFF2-40B4-BE49-F238E27FC236}">
                    <a16:creationId xmlns:a16="http://schemas.microsoft.com/office/drawing/2014/main" id="{D8565378-4598-4A07-8205-CC0A3FAE7D52}"/>
                  </a:ext>
                </a:extLst>
              </p:cNvPr>
              <p:cNvSpPr/>
              <p:nvPr/>
            </p:nvSpPr>
            <p:spPr>
              <a:xfrm>
                <a:off x="5339759" y="3896630"/>
                <a:ext cx="2240804" cy="2241702"/>
              </a:xfrm>
              <a:prstGeom prst="blockArc">
                <a:avLst>
                  <a:gd name="adj1" fmla="val 13500000"/>
                  <a:gd name="adj2" fmla="val 10800000"/>
                  <a:gd name="adj3" fmla="val 1274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sp>
          <p:nvSpPr>
            <p:cNvPr id="14" name="文本框 13">
              <a:extLst>
                <a:ext uri="{FF2B5EF4-FFF2-40B4-BE49-F238E27FC236}">
                  <a16:creationId xmlns:a16="http://schemas.microsoft.com/office/drawing/2014/main" id="{095C33C0-29B3-4805-A322-44C883D302C7}"/>
                </a:ext>
              </a:extLst>
            </p:cNvPr>
            <p:cNvSpPr txBox="1"/>
            <p:nvPr/>
          </p:nvSpPr>
          <p:spPr>
            <a:xfrm>
              <a:off x="4052961" y="2741672"/>
              <a:ext cx="1093076" cy="646331"/>
            </a:xfrm>
            <a:prstGeom prst="rect">
              <a:avLst/>
            </a:prstGeom>
            <a:noFill/>
          </p:spPr>
          <p:txBody>
            <a:bodyPr wrap="square" rtlCol="0">
              <a:spAutoFit/>
            </a:bodyPr>
            <a:lstStyle/>
            <a:p>
              <a:pPr algn="ctr"/>
              <a:r>
                <a:rPr lang="en-US" altLang="zh-CN" sz="3600" dirty="0">
                  <a:solidFill>
                    <a:schemeClr val="tx1">
                      <a:alpha val="58000"/>
                    </a:schemeClr>
                  </a:solidFill>
                </a:rPr>
                <a:t>01</a:t>
              </a:r>
              <a:endParaRPr lang="zh-CN" altLang="en-US" sz="3600" dirty="0">
                <a:solidFill>
                  <a:schemeClr val="tx1">
                    <a:alpha val="58000"/>
                  </a:schemeClr>
                </a:solidFill>
              </a:endParaRPr>
            </a:p>
          </p:txBody>
        </p:sp>
        <p:sp>
          <p:nvSpPr>
            <p:cNvPr id="15" name="文本框 14">
              <a:extLst>
                <a:ext uri="{FF2B5EF4-FFF2-40B4-BE49-F238E27FC236}">
                  <a16:creationId xmlns:a16="http://schemas.microsoft.com/office/drawing/2014/main" id="{BDBDA119-EC20-40B2-A96B-5C2D9DBA7685}"/>
                </a:ext>
              </a:extLst>
            </p:cNvPr>
            <p:cNvSpPr txBox="1"/>
            <p:nvPr/>
          </p:nvSpPr>
          <p:spPr>
            <a:xfrm>
              <a:off x="5551764" y="3468036"/>
              <a:ext cx="1093076" cy="646331"/>
            </a:xfrm>
            <a:prstGeom prst="rect">
              <a:avLst/>
            </a:prstGeom>
            <a:noFill/>
          </p:spPr>
          <p:txBody>
            <a:bodyPr wrap="square" rtlCol="0">
              <a:spAutoFit/>
            </a:bodyPr>
            <a:lstStyle/>
            <a:p>
              <a:pPr algn="ctr"/>
              <a:r>
                <a:rPr lang="en-US" altLang="zh-CN" sz="3600" dirty="0">
                  <a:solidFill>
                    <a:schemeClr val="tx1">
                      <a:alpha val="58000"/>
                    </a:schemeClr>
                  </a:solidFill>
                </a:rPr>
                <a:t>02</a:t>
              </a:r>
              <a:endParaRPr lang="zh-CN" altLang="en-US" sz="3600" dirty="0">
                <a:solidFill>
                  <a:schemeClr val="tx1">
                    <a:alpha val="58000"/>
                  </a:schemeClr>
                </a:solidFill>
              </a:endParaRPr>
            </a:p>
          </p:txBody>
        </p:sp>
        <p:sp>
          <p:nvSpPr>
            <p:cNvPr id="16" name="文本框 15">
              <a:extLst>
                <a:ext uri="{FF2B5EF4-FFF2-40B4-BE49-F238E27FC236}">
                  <a16:creationId xmlns:a16="http://schemas.microsoft.com/office/drawing/2014/main" id="{B652FEC1-8C3A-4567-8379-06376058F9B5}"/>
                </a:ext>
              </a:extLst>
            </p:cNvPr>
            <p:cNvSpPr txBox="1"/>
            <p:nvPr/>
          </p:nvSpPr>
          <p:spPr>
            <a:xfrm>
              <a:off x="7050568" y="2741671"/>
              <a:ext cx="1093076" cy="646331"/>
            </a:xfrm>
            <a:prstGeom prst="rect">
              <a:avLst/>
            </a:prstGeom>
            <a:noFill/>
          </p:spPr>
          <p:txBody>
            <a:bodyPr wrap="square" rtlCol="0">
              <a:spAutoFit/>
            </a:bodyPr>
            <a:lstStyle/>
            <a:p>
              <a:pPr algn="ctr"/>
              <a:r>
                <a:rPr lang="en-US" altLang="zh-CN" sz="3600" dirty="0">
                  <a:solidFill>
                    <a:schemeClr val="tx1">
                      <a:alpha val="58000"/>
                    </a:schemeClr>
                  </a:solidFill>
                </a:rPr>
                <a:t>03</a:t>
              </a:r>
              <a:endParaRPr lang="zh-CN" altLang="en-US" sz="3600" dirty="0">
                <a:solidFill>
                  <a:schemeClr val="tx1">
                    <a:alpha val="58000"/>
                  </a:schemeClr>
                </a:solidFill>
              </a:endParaRPr>
            </a:p>
          </p:txBody>
        </p:sp>
      </p:grpSp>
      <p:sp>
        <p:nvSpPr>
          <p:cNvPr id="17" name="文本框 16">
            <a:extLst>
              <a:ext uri="{FF2B5EF4-FFF2-40B4-BE49-F238E27FC236}">
                <a16:creationId xmlns:a16="http://schemas.microsoft.com/office/drawing/2014/main" id="{225ACA9A-911A-4C29-A5AE-DE707A7DB11B}"/>
              </a:ext>
            </a:extLst>
          </p:cNvPr>
          <p:cNvSpPr txBox="1"/>
          <p:nvPr/>
        </p:nvSpPr>
        <p:spPr>
          <a:xfrm>
            <a:off x="723875" y="1345324"/>
            <a:ext cx="2758838" cy="1692771"/>
          </a:xfrm>
          <a:prstGeom prst="rect">
            <a:avLst/>
          </a:prstGeom>
          <a:noFill/>
        </p:spPr>
        <p:txBody>
          <a:bodyPr wrap="square" rtlCol="0">
            <a:spAutoFit/>
          </a:bodyPr>
          <a:lstStyle/>
          <a:p>
            <a:pPr algn="r"/>
            <a:r>
              <a:rPr lang="zh-CN" altLang="en-US" sz="2000" dirty="0">
                <a:solidFill>
                  <a:schemeClr val="tx1">
                    <a:alpha val="80000"/>
                  </a:schemeClr>
                </a:solidFill>
              </a:rPr>
              <a:t>经验一</a:t>
            </a:r>
            <a:endParaRPr lang="en-US" altLang="zh-CN" sz="2000" dirty="0">
              <a:solidFill>
                <a:schemeClr val="tx1">
                  <a:alpha val="80000"/>
                </a:schemeClr>
              </a:solidFill>
            </a:endParaRPr>
          </a:p>
          <a:p>
            <a:pPr algn="r"/>
            <a:endParaRPr lang="en-US" altLang="zh-CN" sz="2000" dirty="0">
              <a:solidFill>
                <a:schemeClr val="tx1">
                  <a:alpha val="80000"/>
                </a:schemeClr>
              </a:solidFill>
            </a:endParaRPr>
          </a:p>
          <a:p>
            <a:pPr algn="r"/>
            <a:r>
              <a:rPr lang="zh-CN" altLang="en-US" sz="1600" dirty="0">
                <a:solidFill>
                  <a:schemeClr val="tx1">
                    <a:alpha val="80000"/>
                  </a:schemeClr>
                </a:solidFill>
              </a:rPr>
              <a:t>请输入内容请输入内容请输入内容请输入内容请输入内容请输入内容请输入内容请输入内容请输入内容</a:t>
            </a:r>
          </a:p>
        </p:txBody>
      </p:sp>
      <p:sp>
        <p:nvSpPr>
          <p:cNvPr id="18" name="文本框 17">
            <a:extLst>
              <a:ext uri="{FF2B5EF4-FFF2-40B4-BE49-F238E27FC236}">
                <a16:creationId xmlns:a16="http://schemas.microsoft.com/office/drawing/2014/main" id="{501ADB29-DBA5-46BA-AB43-B9A4B8D2726F}"/>
              </a:ext>
            </a:extLst>
          </p:cNvPr>
          <p:cNvSpPr txBox="1"/>
          <p:nvPr/>
        </p:nvSpPr>
        <p:spPr>
          <a:xfrm>
            <a:off x="4431456" y="4982475"/>
            <a:ext cx="3329087" cy="1446550"/>
          </a:xfrm>
          <a:prstGeom prst="rect">
            <a:avLst/>
          </a:prstGeom>
          <a:noFill/>
        </p:spPr>
        <p:txBody>
          <a:bodyPr wrap="square" rtlCol="0">
            <a:spAutoFit/>
          </a:bodyPr>
          <a:lstStyle/>
          <a:p>
            <a:pPr algn="ctr"/>
            <a:r>
              <a:rPr lang="zh-CN" altLang="en-US" sz="2000" dirty="0">
                <a:solidFill>
                  <a:schemeClr val="tx1">
                    <a:alpha val="80000"/>
                  </a:schemeClr>
                </a:solidFill>
              </a:rPr>
              <a:t>经验一</a:t>
            </a:r>
            <a:endParaRPr lang="en-US" altLang="zh-CN" sz="2000" dirty="0">
              <a:solidFill>
                <a:schemeClr val="tx1">
                  <a:alpha val="80000"/>
                </a:schemeClr>
              </a:solidFill>
            </a:endParaRPr>
          </a:p>
          <a:p>
            <a:pPr algn="ctr"/>
            <a:endParaRPr lang="en-US" altLang="zh-CN" sz="2000" dirty="0">
              <a:solidFill>
                <a:schemeClr val="tx1">
                  <a:alpha val="80000"/>
                </a:schemeClr>
              </a:solidFill>
            </a:endParaRPr>
          </a:p>
          <a:p>
            <a:pPr algn="ctr"/>
            <a:r>
              <a:rPr lang="zh-CN" altLang="en-US" sz="1600" dirty="0">
                <a:solidFill>
                  <a:schemeClr val="tx1">
                    <a:alpha val="80000"/>
                  </a:schemeClr>
                </a:solidFill>
              </a:rPr>
              <a:t>请输入内容请输入内容请输入内容请输入内容请输入内容请输入内容请输入内容请输入内容请输入内容</a:t>
            </a:r>
          </a:p>
        </p:txBody>
      </p:sp>
      <p:sp>
        <p:nvSpPr>
          <p:cNvPr id="19" name="文本框 18">
            <a:extLst>
              <a:ext uri="{FF2B5EF4-FFF2-40B4-BE49-F238E27FC236}">
                <a16:creationId xmlns:a16="http://schemas.microsoft.com/office/drawing/2014/main" id="{669D4F4A-10DA-454E-A48D-539E97C15EB6}"/>
              </a:ext>
            </a:extLst>
          </p:cNvPr>
          <p:cNvSpPr txBox="1"/>
          <p:nvPr/>
        </p:nvSpPr>
        <p:spPr>
          <a:xfrm>
            <a:off x="8713893" y="1345324"/>
            <a:ext cx="2871555" cy="1692771"/>
          </a:xfrm>
          <a:prstGeom prst="rect">
            <a:avLst/>
          </a:prstGeom>
          <a:noFill/>
        </p:spPr>
        <p:txBody>
          <a:bodyPr wrap="square" rtlCol="0">
            <a:spAutoFit/>
          </a:bodyPr>
          <a:lstStyle/>
          <a:p>
            <a:r>
              <a:rPr lang="zh-CN" altLang="en-US" sz="2000" dirty="0">
                <a:solidFill>
                  <a:schemeClr val="tx1">
                    <a:alpha val="80000"/>
                  </a:schemeClr>
                </a:solidFill>
              </a:rPr>
              <a:t>经验一</a:t>
            </a:r>
            <a:endParaRPr lang="en-US" altLang="zh-CN" sz="2000" dirty="0">
              <a:solidFill>
                <a:schemeClr val="tx1">
                  <a:alpha val="80000"/>
                </a:schemeClr>
              </a:solidFill>
            </a:endParaRPr>
          </a:p>
          <a:p>
            <a:endParaRPr lang="en-US" altLang="zh-CN" sz="2000" dirty="0">
              <a:solidFill>
                <a:schemeClr val="tx1">
                  <a:alpha val="80000"/>
                </a:schemeClr>
              </a:solidFill>
            </a:endParaRPr>
          </a:p>
          <a:p>
            <a:r>
              <a:rPr lang="zh-CN" altLang="en-US" sz="1600" dirty="0">
                <a:solidFill>
                  <a:schemeClr val="tx1">
                    <a:alpha val="80000"/>
                  </a:schemeClr>
                </a:solidFill>
              </a:rPr>
              <a:t>请输入内容请输入内容请输入内容请输入内容请输入内容请输入内容请输入内容请输入内容请输入内容</a:t>
            </a:r>
          </a:p>
        </p:txBody>
      </p:sp>
    </p:spTree>
    <p:extLst>
      <p:ext uri="{BB962C8B-B14F-4D97-AF65-F5344CB8AC3E}">
        <p14:creationId xmlns:p14="http://schemas.microsoft.com/office/powerpoint/2010/main" val="3611843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1000"/>
                                        <p:tgtEl>
                                          <p:spTgt spid="17"/>
                                        </p:tgtEl>
                                      </p:cBhvr>
                                    </p:animEffect>
                                    <p:anim calcmode="lin" valueType="num">
                                      <p:cBhvr>
                                        <p:cTn id="11" dur="1000" fill="hold"/>
                                        <p:tgtEl>
                                          <p:spTgt spid="17"/>
                                        </p:tgtEl>
                                        <p:attrNameLst>
                                          <p:attrName>ppt_x</p:attrName>
                                        </p:attrNameLst>
                                      </p:cBhvr>
                                      <p:tavLst>
                                        <p:tav tm="0">
                                          <p:val>
                                            <p:strVal val="#ppt_x"/>
                                          </p:val>
                                        </p:tav>
                                        <p:tav tm="100000">
                                          <p:val>
                                            <p:strVal val="#ppt_x"/>
                                          </p:val>
                                        </p:tav>
                                      </p:tavLst>
                                    </p:anim>
                                    <p:anim calcmode="lin" valueType="num">
                                      <p:cBhvr>
                                        <p:cTn id="12" dur="1000" fill="hold"/>
                                        <p:tgtEl>
                                          <p:spTgt spid="17"/>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anim calcmode="lin" valueType="num">
                                      <p:cBhvr>
                                        <p:cTn id="16" dur="1000" fill="hold"/>
                                        <p:tgtEl>
                                          <p:spTgt spid="18"/>
                                        </p:tgtEl>
                                        <p:attrNameLst>
                                          <p:attrName>ppt_x</p:attrName>
                                        </p:attrNameLst>
                                      </p:cBhvr>
                                      <p:tavLst>
                                        <p:tav tm="0">
                                          <p:val>
                                            <p:strVal val="#ppt_x"/>
                                          </p:val>
                                        </p:tav>
                                        <p:tav tm="100000">
                                          <p:val>
                                            <p:strVal val="#ppt_x"/>
                                          </p:val>
                                        </p:tav>
                                      </p:tavLst>
                                    </p:anim>
                                    <p:anim calcmode="lin" valueType="num">
                                      <p:cBhvr>
                                        <p:cTn id="17" dur="1000" fill="hold"/>
                                        <p:tgtEl>
                                          <p:spTgt spid="18"/>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1000"/>
                                        <p:tgtEl>
                                          <p:spTgt spid="19"/>
                                        </p:tgtEl>
                                      </p:cBhvr>
                                    </p:animEffect>
                                    <p:anim calcmode="lin" valueType="num">
                                      <p:cBhvr>
                                        <p:cTn id="21" dur="1000" fill="hold"/>
                                        <p:tgtEl>
                                          <p:spTgt spid="19"/>
                                        </p:tgtEl>
                                        <p:attrNameLst>
                                          <p:attrName>ppt_x</p:attrName>
                                        </p:attrNameLst>
                                      </p:cBhvr>
                                      <p:tavLst>
                                        <p:tav tm="0">
                                          <p:val>
                                            <p:strVal val="#ppt_x"/>
                                          </p:val>
                                        </p:tav>
                                        <p:tav tm="100000">
                                          <p:val>
                                            <p:strVal val="#ppt_x"/>
                                          </p:val>
                                        </p:tav>
                                      </p:tavLst>
                                    </p:anim>
                                    <p:anim calcmode="lin" valueType="num">
                                      <p:cBhvr>
                                        <p:cTn id="2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B45A7899-B4A3-4D2D-9565-2E5F96661206}"/>
              </a:ext>
            </a:extLst>
          </p:cNvPr>
          <p:cNvSpPr/>
          <p:nvPr/>
        </p:nvSpPr>
        <p:spPr>
          <a:xfrm rot="2780674">
            <a:off x="7072435" y="-948976"/>
            <a:ext cx="4253523" cy="9706874"/>
          </a:xfrm>
          <a:prstGeom prst="rect">
            <a:avLst/>
          </a:prstGeom>
          <a:blipFill dpi="0" rotWithShape="0">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a:extLst>
              <a:ext uri="{FF2B5EF4-FFF2-40B4-BE49-F238E27FC236}">
                <a16:creationId xmlns:a16="http://schemas.microsoft.com/office/drawing/2014/main" id="{63AFF31F-B2A6-4589-AA15-14356CE9CE3B}"/>
              </a:ext>
            </a:extLst>
          </p:cNvPr>
          <p:cNvSpPr/>
          <p:nvPr/>
        </p:nvSpPr>
        <p:spPr>
          <a:xfrm rot="19337573">
            <a:off x="10547923" y="-1678292"/>
            <a:ext cx="3619500" cy="2400300"/>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圆角 7">
            <a:extLst>
              <a:ext uri="{FF2B5EF4-FFF2-40B4-BE49-F238E27FC236}">
                <a16:creationId xmlns:a16="http://schemas.microsoft.com/office/drawing/2014/main" id="{0E2D89D1-A581-4C81-80E7-851CBCEBFED2}"/>
              </a:ext>
            </a:extLst>
          </p:cNvPr>
          <p:cNvSpPr/>
          <p:nvPr/>
        </p:nvSpPr>
        <p:spPr>
          <a:xfrm rot="19263388">
            <a:off x="-3329413" y="-1134095"/>
            <a:ext cx="10365202" cy="10793200"/>
          </a:xfrm>
          <a:prstGeom prst="roundRect">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92635F69-58E0-4244-A684-CA96DDA81FEA}"/>
              </a:ext>
            </a:extLst>
          </p:cNvPr>
          <p:cNvSpPr txBox="1"/>
          <p:nvPr/>
        </p:nvSpPr>
        <p:spPr>
          <a:xfrm>
            <a:off x="1461484" y="685217"/>
            <a:ext cx="4319672" cy="499624"/>
          </a:xfrm>
          <a:prstGeom prst="rect">
            <a:avLst/>
          </a:prstGeom>
          <a:noFill/>
        </p:spPr>
        <p:txBody>
          <a:bodyPr wrap="square" rtlCol="0">
            <a:spAutoFit/>
          </a:bodyPr>
          <a:lstStyle/>
          <a:p>
            <a:pPr>
              <a:lnSpc>
                <a:spcPct val="150000"/>
              </a:lnSpc>
            </a:pPr>
            <a:r>
              <a:rPr lang="en-US" altLang="zh-CN" dirty="0">
                <a:solidFill>
                  <a:schemeClr val="tx1">
                    <a:alpha val="72000"/>
                  </a:schemeClr>
                </a:solidFill>
                <a:latin typeface="+mj-ea"/>
                <a:ea typeface="+mj-ea"/>
              </a:rPr>
              <a:t>2022</a:t>
            </a:r>
            <a:r>
              <a:rPr lang="zh-CN" altLang="en-US" dirty="0">
                <a:solidFill>
                  <a:schemeClr val="tx1">
                    <a:alpha val="72000"/>
                  </a:schemeClr>
                </a:solidFill>
                <a:latin typeface="+mj-ea"/>
                <a:ea typeface="+mj-ea"/>
              </a:rPr>
              <a:t>年</a:t>
            </a:r>
            <a:r>
              <a:rPr lang="en-US" altLang="zh-CN" dirty="0">
                <a:solidFill>
                  <a:schemeClr val="tx1">
                    <a:alpha val="74000"/>
                  </a:schemeClr>
                </a:solidFill>
                <a:latin typeface="+mj-ea"/>
              </a:rPr>
              <a:t>XX</a:t>
            </a:r>
            <a:r>
              <a:rPr lang="zh-CN" altLang="en-US" dirty="0">
                <a:solidFill>
                  <a:schemeClr val="tx1">
                    <a:alpha val="74000"/>
                  </a:schemeClr>
                </a:solidFill>
                <a:latin typeface="+mj-ea"/>
              </a:rPr>
              <a:t>公司</a:t>
            </a:r>
            <a:r>
              <a:rPr lang="zh-CN" altLang="en-US" sz="2000" dirty="0">
                <a:solidFill>
                  <a:srgbClr val="2893D3"/>
                </a:solidFill>
                <a:latin typeface="+mj-ea"/>
                <a:ea typeface="+mj-ea"/>
              </a:rPr>
              <a:t>年终总结</a:t>
            </a:r>
            <a:endParaRPr lang="en-US" altLang="zh-CN" sz="2800" dirty="0">
              <a:solidFill>
                <a:srgbClr val="2893D3"/>
              </a:solidFill>
              <a:latin typeface="+mj-ea"/>
              <a:ea typeface="+mj-ea"/>
            </a:endParaRPr>
          </a:p>
        </p:txBody>
      </p:sp>
      <p:cxnSp>
        <p:nvCxnSpPr>
          <p:cNvPr id="12" name="直接连接符 11">
            <a:extLst>
              <a:ext uri="{FF2B5EF4-FFF2-40B4-BE49-F238E27FC236}">
                <a16:creationId xmlns:a16="http://schemas.microsoft.com/office/drawing/2014/main" id="{D707713A-A8F4-4606-8F97-C02B2E7E5A37}"/>
              </a:ext>
            </a:extLst>
          </p:cNvPr>
          <p:cNvCxnSpPr>
            <a:cxnSpLocks/>
          </p:cNvCxnSpPr>
          <p:nvPr/>
        </p:nvCxnSpPr>
        <p:spPr>
          <a:xfrm>
            <a:off x="1545566" y="1199976"/>
            <a:ext cx="2553469"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矩形: 圆角 12">
            <a:extLst>
              <a:ext uri="{FF2B5EF4-FFF2-40B4-BE49-F238E27FC236}">
                <a16:creationId xmlns:a16="http://schemas.microsoft.com/office/drawing/2014/main" id="{48BC486F-BB95-4520-9D2D-26BA9BC0B7DB}"/>
              </a:ext>
            </a:extLst>
          </p:cNvPr>
          <p:cNvSpPr/>
          <p:nvPr/>
        </p:nvSpPr>
        <p:spPr>
          <a:xfrm>
            <a:off x="1545566" y="4363092"/>
            <a:ext cx="1500809" cy="417421"/>
          </a:xfrm>
          <a:prstGeom prst="roundRect">
            <a:avLst/>
          </a:prstGeom>
          <a:solidFill>
            <a:srgbClr val="289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t>汇报人：</a:t>
            </a:r>
            <a:r>
              <a:rPr lang="en-US" altLang="zh-CN" sz="1600" dirty="0"/>
              <a:t>XXX</a:t>
            </a:r>
            <a:endParaRPr lang="zh-CN" altLang="en-US" sz="1600" dirty="0"/>
          </a:p>
        </p:txBody>
      </p:sp>
      <p:sp>
        <p:nvSpPr>
          <p:cNvPr id="14" name="文本框 13">
            <a:extLst>
              <a:ext uri="{FF2B5EF4-FFF2-40B4-BE49-F238E27FC236}">
                <a16:creationId xmlns:a16="http://schemas.microsoft.com/office/drawing/2014/main" id="{45E9A1EC-C29E-4B11-A02D-83F9DA2CD287}"/>
              </a:ext>
            </a:extLst>
          </p:cNvPr>
          <p:cNvSpPr txBox="1"/>
          <p:nvPr/>
        </p:nvSpPr>
        <p:spPr>
          <a:xfrm>
            <a:off x="11149649" y="369331"/>
            <a:ext cx="981796" cy="369332"/>
          </a:xfrm>
          <a:prstGeom prst="rect">
            <a:avLst/>
          </a:prstGeom>
          <a:noFill/>
        </p:spPr>
        <p:txBody>
          <a:bodyPr wrap="square" rtlCol="0">
            <a:spAutoFit/>
          </a:bodyPr>
          <a:lstStyle/>
          <a:p>
            <a:pPr algn="ctr"/>
            <a:r>
              <a:rPr lang="en-US" altLang="zh-CN" dirty="0"/>
              <a:t>LOGO</a:t>
            </a:r>
            <a:endParaRPr lang="zh-CN" altLang="en-US" dirty="0"/>
          </a:p>
        </p:txBody>
      </p:sp>
      <p:sp>
        <p:nvSpPr>
          <p:cNvPr id="3" name="文本框 2">
            <a:extLst>
              <a:ext uri="{FF2B5EF4-FFF2-40B4-BE49-F238E27FC236}">
                <a16:creationId xmlns:a16="http://schemas.microsoft.com/office/drawing/2014/main" id="{BAB137FB-5E7D-4FC5-955D-36DC15B738E2}"/>
              </a:ext>
            </a:extLst>
          </p:cNvPr>
          <p:cNvSpPr txBox="1"/>
          <p:nvPr/>
        </p:nvSpPr>
        <p:spPr>
          <a:xfrm>
            <a:off x="1461484" y="3007767"/>
            <a:ext cx="4035972" cy="769441"/>
          </a:xfrm>
          <a:prstGeom prst="rect">
            <a:avLst/>
          </a:prstGeom>
          <a:noFill/>
        </p:spPr>
        <p:txBody>
          <a:bodyPr wrap="square" rtlCol="0">
            <a:spAutoFit/>
          </a:bodyPr>
          <a:lstStyle/>
          <a:p>
            <a:pPr algn="dist"/>
            <a:r>
              <a:rPr lang="zh-CN" altLang="en-US" sz="4400" dirty="0">
                <a:solidFill>
                  <a:schemeClr val="tx1">
                    <a:alpha val="66000"/>
                  </a:schemeClr>
                </a:solidFill>
              </a:rPr>
              <a:t>感谢聆听</a:t>
            </a:r>
          </a:p>
        </p:txBody>
      </p:sp>
    </p:spTree>
    <p:extLst>
      <p:ext uri="{BB962C8B-B14F-4D97-AF65-F5344CB8AC3E}">
        <p14:creationId xmlns:p14="http://schemas.microsoft.com/office/powerpoint/2010/main" val="6590449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DNlZjU2NjY0NjZmZTM3MDc5NWYxZjE0YjYyNjg2YjU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664</TotalTime>
  <Words>1121</Words>
  <Application>Microsoft Office PowerPoint</Application>
  <PresentationFormat>宽屏</PresentationFormat>
  <Paragraphs>176</Paragraphs>
  <Slides>20</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20</vt:i4>
      </vt:variant>
    </vt:vector>
  </HeadingPairs>
  <TitlesOfParts>
    <vt:vector size="24" baseType="lpstr">
      <vt:lpstr>微软雅黑</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pgos</cp:lastModifiedBy>
  <cp:revision>52</cp:revision>
  <dcterms:created xsi:type="dcterms:W3CDTF">2022-09-23T08:17:00Z</dcterms:created>
  <dcterms:modified xsi:type="dcterms:W3CDTF">2022-09-27T02:12:58Z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D5FF297BD5B84F07B2F07D5EE66F0652</vt:lpwstr>
  </property>
  <property fmtid="{D5CDD505-2E9C-101B-9397-08002B2CF9AE}" pid="3" name="KSOProductBuildVer">
    <vt:lpwstr>2052-11.1.0.12358</vt:lpwstr>
  </property>
</Properties>
</file>