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0" y="0"/>
      </p:cViewPr>
      <p:guideLst/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5" Type="http://schemas.openxmlformats.org/officeDocument/2006/relationships/tableStyles" Target="tableStyles.xml"/><Relationship Id="rId44" Type="http://schemas.openxmlformats.org/officeDocument/2006/relationships/viewProps" Target="viewProps.xml"/><Relationship Id="rId43" Type="http://schemas.openxmlformats.org/officeDocument/2006/relationships/presProps" Target="presProps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>
        <a:defRPr sz="4400" kern="1200">
          <a:solidFill>
            <a:schemeClr val="lt1"/>
          </a:solidFill>
        </a:defRPr>
      </a:lvl1pPr>
    </p:titleStyle>
    <p:bodyStyle>
      <a:lvl1pPr indent="-325120" algn="ctr">
        <a:defRPr sz="3200" kern="1200">
          <a:solidFill>
            <a:schemeClr val="tx1"/>
          </a:solidFill>
        </a:defRPr>
      </a:lvl1pPr>
    </p:bodyStyle>
    <p:otherStyle>
      <a:defPPr algn="ctr">
        <a:defRPr kern="1200">
          <a:solidFill>
            <a:schemeClr val="tx1"/>
          </a:solidFill>
        </a:defRPr>
      </a:def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1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2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3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4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5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6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7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8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9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7096"/>
          <a:ext cx="9144000" cy="6010596"/>
          <a:chOff x="0" y="867096"/>
          <a:chExt cx="9144000" cy="6010596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3128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7096"/>
          <a:ext cx="9144000" cy="6010596"/>
          <a:chOff x="0" y="867096"/>
          <a:chExt cx="9144000" cy="6010596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3128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7096"/>
          <a:ext cx="9144000" cy="6010596"/>
          <a:chOff x="0" y="867096"/>
          <a:chExt cx="9144000" cy="6010596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3128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7096"/>
          <a:ext cx="9144000" cy="6010596"/>
          <a:chOff x="0" y="867096"/>
          <a:chExt cx="9144000" cy="6010596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3128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7096"/>
          <a:ext cx="9144000" cy="6010596"/>
          <a:chOff x="0" y="867096"/>
          <a:chExt cx="9144000" cy="6010596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3128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7096"/>
          <a:ext cx="9144000" cy="6010596"/>
          <a:chOff x="0" y="867096"/>
          <a:chExt cx="9144000" cy="6010596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3128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7096"/>
          <a:ext cx="9144000" cy="6010596"/>
          <a:chOff x="0" y="867096"/>
          <a:chExt cx="9144000" cy="6010596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3128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7096"/>
          <a:ext cx="9144000" cy="6010596"/>
          <a:chOff x="0" y="867096"/>
          <a:chExt cx="9144000" cy="6010596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3128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7096"/>
          <a:ext cx="9144000" cy="6010596"/>
          <a:chOff x="0" y="867096"/>
          <a:chExt cx="9144000" cy="6010596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3128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7096"/>
          <a:ext cx="9144000" cy="6010596"/>
          <a:chOff x="0" y="867096"/>
          <a:chExt cx="9144000" cy="6010596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3128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7096"/>
          <a:ext cx="9144000" cy="6010596"/>
          <a:chOff x="0" y="867096"/>
          <a:chExt cx="9144000" cy="6010596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3128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7096"/>
          <a:ext cx="9144000" cy="6010596"/>
          <a:chOff x="0" y="867096"/>
          <a:chExt cx="9144000" cy="6010596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3128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7096"/>
          <a:ext cx="9144000" cy="6010596"/>
          <a:chOff x="0" y="867096"/>
          <a:chExt cx="9144000" cy="6010596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3128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7096"/>
          <a:ext cx="9144000" cy="6010596"/>
          <a:chOff x="0" y="867096"/>
          <a:chExt cx="9144000" cy="6010596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3128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7096"/>
          <a:ext cx="9144000" cy="6010596"/>
          <a:chOff x="0" y="867096"/>
          <a:chExt cx="9144000" cy="6010596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3128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7096"/>
          <a:ext cx="9144000" cy="6010596"/>
          <a:chOff x="0" y="867096"/>
          <a:chExt cx="9144000" cy="6010596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3128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7096"/>
          <a:ext cx="9144000" cy="6010596"/>
          <a:chOff x="0" y="867096"/>
          <a:chExt cx="9144000" cy="6010596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3128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7096"/>
          <a:ext cx="9144000" cy="6010596"/>
          <a:chOff x="0" y="867096"/>
          <a:chExt cx="9144000" cy="6010596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3128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7096"/>
          <a:ext cx="9144000" cy="6010596"/>
          <a:chOff x="0" y="867096"/>
          <a:chExt cx="9144000" cy="6010596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3128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7096"/>
          <a:ext cx="9144000" cy="6010596"/>
          <a:chOff x="0" y="867096"/>
          <a:chExt cx="9144000" cy="6010596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3128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7096"/>
          <a:ext cx="9144000" cy="6010596"/>
          <a:chOff x="0" y="867096"/>
          <a:chExt cx="9144000" cy="6010596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3128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7096"/>
          <a:ext cx="9144000" cy="6010596"/>
          <a:chOff x="0" y="867096"/>
          <a:chExt cx="9144000" cy="6010596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3128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7096"/>
          <a:ext cx="9144000" cy="6010596"/>
          <a:chOff x="0" y="867096"/>
          <a:chExt cx="9144000" cy="6010596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3128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7096"/>
          <a:ext cx="9144000" cy="6010596"/>
          <a:chOff x="0" y="867096"/>
          <a:chExt cx="9144000" cy="6010596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3128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7096"/>
          <a:ext cx="9144000" cy="6010596"/>
          <a:chOff x="0" y="867096"/>
          <a:chExt cx="9144000" cy="6010596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3128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7096"/>
          <a:ext cx="9144000" cy="6010596"/>
          <a:chOff x="0" y="867096"/>
          <a:chExt cx="9144000" cy="6010596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3128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7096"/>
          <a:ext cx="9144000" cy="6010596"/>
          <a:chOff x="0" y="867096"/>
          <a:chExt cx="9144000" cy="6010596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3128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7096"/>
          <a:ext cx="9144000" cy="6010596"/>
          <a:chOff x="0" y="867096"/>
          <a:chExt cx="9144000" cy="6010596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3128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7096"/>
          <a:ext cx="9144000" cy="6010596"/>
          <a:chOff x="0" y="867096"/>
          <a:chExt cx="9144000" cy="6010596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3128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7096"/>
          <a:ext cx="9144000" cy="6010596"/>
          <a:chOff x="0" y="867096"/>
          <a:chExt cx="9144000" cy="6010596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3128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7096"/>
          <a:ext cx="9144000" cy="6010596"/>
          <a:chOff x="0" y="867096"/>
          <a:chExt cx="9144000" cy="6010596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3128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7096"/>
          <a:ext cx="9144000" cy="6010596"/>
          <a:chOff x="0" y="867096"/>
          <a:chExt cx="9144000" cy="6010596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3128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7096"/>
          <a:ext cx="9144000" cy="6010596"/>
          <a:chOff x="0" y="867096"/>
          <a:chExt cx="9144000" cy="6010596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3128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7096"/>
          <a:ext cx="9144000" cy="6010596"/>
          <a:chOff x="0" y="867096"/>
          <a:chExt cx="9144000" cy="6010596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3128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7096"/>
          <a:ext cx="9144000" cy="6010596"/>
          <a:chOff x="0" y="867096"/>
          <a:chExt cx="9144000" cy="6010596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3128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7096"/>
          <a:ext cx="9144000" cy="6010596"/>
          <a:chOff x="0" y="867096"/>
          <a:chExt cx="9144000" cy="6010596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3128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7096"/>
          <a:ext cx="9144000" cy="6010596"/>
          <a:chOff x="0" y="867096"/>
          <a:chExt cx="9144000" cy="6010596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3128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7096"/>
          <a:ext cx="9144000" cy="6010596"/>
          <a:chOff x="0" y="867096"/>
          <a:chExt cx="9144000" cy="6010596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3128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7096"/>
          <a:ext cx="9144000" cy="6010596"/>
          <a:chOff x="0" y="867096"/>
          <a:chExt cx="9144000" cy="6010596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3128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7096"/>
          <a:ext cx="9144000" cy="6010596"/>
          <a:chOff x="0" y="867096"/>
          <a:chExt cx="9144000" cy="6010596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3128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/>
  <Paragraphs>0</Paragraphs>
  <Slides>40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40</vt:i4>
      </vt:variant>
    </vt:vector>
  </HeadingPairs>
  <TitlesOfParts>
    <vt:vector size="51" baseType="lpstr">
      <vt:lpstr>Arial</vt:lpstr>
      <vt:lpstr>宋体</vt:lpstr>
      <vt:lpstr>Wingdings</vt:lpstr>
      <vt:lpstr>微软雅黑</vt:lpstr>
      <vt:lpstr>汉仪旗黑</vt:lpstr>
      <vt:lpstr>宋体</vt:lpstr>
      <vt:lpstr>Arial Unicode MS</vt:lpstr>
      <vt:lpstr>Calibri</vt:lpstr>
      <vt:lpstr>Helvetica Neue</vt:lpstr>
      <vt:lpstr>汉仪书宋二KW</vt:lpstr>
      <vt:lpstr>Theme3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Untitled Presentation</dc:title>
  <dc:creator>Unknown Creator</dc:creator>
  <cp:lastModifiedBy>WPS_1687509862</cp:lastModifiedBy>
  <cp:revision>1</cp:revision>
  <dcterms:created xsi:type="dcterms:W3CDTF">2024-03-17T14:48:12Z</dcterms:created>
  <dcterms:modified xsi:type="dcterms:W3CDTF">2024-03-17T14:48:12Z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282974A6D2BDCEADAC02F7656A68E09F_42</vt:lpwstr>
  </property>
  <property fmtid="{D5CDD505-2E9C-101B-9397-08002B2CF9AE}" pid="3" name="KSOProductBuildVer">
    <vt:lpwstr>2052-6.5.2.8766</vt:lpwstr>
  </property>
</Properties>
</file>