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1" r:id="rId5"/>
    <p:sldId id="259" r:id="rId6"/>
    <p:sldId id="260" r:id="rId7"/>
    <p:sldId id="257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2520315" cy="68586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hyperlink" Target="https://share.weiyun.com/Nv0WkKZ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0250325春上贺logo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2200" y="694055"/>
            <a:ext cx="7603490" cy="2024380"/>
          </a:xfrm>
          <a:prstGeom prst="rect">
            <a:avLst/>
          </a:prstGeom>
        </p:spPr>
      </p:pic>
      <p:pic>
        <p:nvPicPr>
          <p:cNvPr id="3" name="图片 2" descr="20250325春上贺logo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200" y="3791585"/>
            <a:ext cx="7258685" cy="20275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3230" y="1263015"/>
            <a:ext cx="1678305" cy="2203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43" h="347">
                <a:moveTo>
                  <a:pt x="517" y="286"/>
                </a:moveTo>
                <a:cubicBezTo>
                  <a:pt x="517" y="288"/>
                  <a:pt x="517" y="290"/>
                  <a:pt x="517" y="292"/>
                </a:cubicBezTo>
                <a:cubicBezTo>
                  <a:pt x="516" y="293"/>
                  <a:pt x="516" y="295"/>
                  <a:pt x="516" y="296"/>
                </a:cubicBezTo>
                <a:cubicBezTo>
                  <a:pt x="515" y="297"/>
                  <a:pt x="514" y="298"/>
                  <a:pt x="514" y="298"/>
                </a:cubicBezTo>
                <a:cubicBezTo>
                  <a:pt x="513" y="299"/>
                  <a:pt x="512" y="299"/>
                  <a:pt x="511" y="299"/>
                </a:cubicBezTo>
                <a:lnTo>
                  <a:pt x="410" y="299"/>
                </a:lnTo>
                <a:cubicBezTo>
                  <a:pt x="408" y="299"/>
                  <a:pt x="405" y="298"/>
                  <a:pt x="403" y="296"/>
                </a:cubicBezTo>
                <a:cubicBezTo>
                  <a:pt x="400" y="294"/>
                  <a:pt x="399" y="291"/>
                  <a:pt x="399" y="287"/>
                </a:cubicBezTo>
                <a:lnTo>
                  <a:pt x="399" y="76"/>
                </a:lnTo>
                <a:cubicBezTo>
                  <a:pt x="399" y="75"/>
                  <a:pt x="399" y="74"/>
                  <a:pt x="400" y="73"/>
                </a:cubicBezTo>
                <a:cubicBezTo>
                  <a:pt x="400" y="72"/>
                  <a:pt x="401" y="72"/>
                  <a:pt x="402" y="71"/>
                </a:cubicBezTo>
                <a:cubicBezTo>
                  <a:pt x="403" y="71"/>
                  <a:pt x="405" y="71"/>
                  <a:pt x="407" y="70"/>
                </a:cubicBezTo>
                <a:cubicBezTo>
                  <a:pt x="409" y="70"/>
                  <a:pt x="411" y="70"/>
                  <a:pt x="414" y="70"/>
                </a:cubicBezTo>
                <a:cubicBezTo>
                  <a:pt x="417" y="70"/>
                  <a:pt x="419" y="70"/>
                  <a:pt x="421" y="70"/>
                </a:cubicBezTo>
                <a:cubicBezTo>
                  <a:pt x="423" y="71"/>
                  <a:pt x="425" y="71"/>
                  <a:pt x="426" y="71"/>
                </a:cubicBezTo>
                <a:cubicBezTo>
                  <a:pt x="427" y="72"/>
                  <a:pt x="428" y="72"/>
                  <a:pt x="428" y="73"/>
                </a:cubicBezTo>
                <a:cubicBezTo>
                  <a:pt x="429" y="74"/>
                  <a:pt x="429" y="75"/>
                  <a:pt x="429" y="76"/>
                </a:cubicBezTo>
                <a:lnTo>
                  <a:pt x="429" y="273"/>
                </a:lnTo>
                <a:lnTo>
                  <a:pt x="511" y="273"/>
                </a:lnTo>
                <a:cubicBezTo>
                  <a:pt x="512" y="273"/>
                  <a:pt x="513" y="273"/>
                  <a:pt x="514" y="274"/>
                </a:cubicBezTo>
                <a:cubicBezTo>
                  <a:pt x="514" y="274"/>
                  <a:pt x="515" y="275"/>
                  <a:pt x="516" y="276"/>
                </a:cubicBezTo>
                <a:cubicBezTo>
                  <a:pt x="516" y="277"/>
                  <a:pt x="516" y="278"/>
                  <a:pt x="517" y="280"/>
                </a:cubicBezTo>
                <a:cubicBezTo>
                  <a:pt x="517" y="282"/>
                  <a:pt x="517" y="284"/>
                  <a:pt x="517" y="286"/>
                </a:cubicBezTo>
                <a:close/>
                <a:moveTo>
                  <a:pt x="732" y="182"/>
                </a:moveTo>
                <a:cubicBezTo>
                  <a:pt x="732" y="201"/>
                  <a:pt x="730" y="217"/>
                  <a:pt x="726" y="232"/>
                </a:cubicBezTo>
                <a:cubicBezTo>
                  <a:pt x="721" y="247"/>
                  <a:pt x="715" y="259"/>
                  <a:pt x="706" y="270"/>
                </a:cubicBezTo>
                <a:cubicBezTo>
                  <a:pt x="698" y="280"/>
                  <a:pt x="687" y="288"/>
                  <a:pt x="674" y="294"/>
                </a:cubicBezTo>
                <a:cubicBezTo>
                  <a:pt x="661" y="299"/>
                  <a:pt x="646" y="302"/>
                  <a:pt x="628" y="302"/>
                </a:cubicBezTo>
                <a:cubicBezTo>
                  <a:pt x="611" y="302"/>
                  <a:pt x="596" y="299"/>
                  <a:pt x="584" y="294"/>
                </a:cubicBezTo>
                <a:cubicBezTo>
                  <a:pt x="572" y="289"/>
                  <a:pt x="561" y="282"/>
                  <a:pt x="553" y="272"/>
                </a:cubicBezTo>
                <a:cubicBezTo>
                  <a:pt x="545" y="262"/>
                  <a:pt x="539" y="250"/>
                  <a:pt x="535" y="236"/>
                </a:cubicBezTo>
                <a:cubicBezTo>
                  <a:pt x="531" y="222"/>
                  <a:pt x="529" y="205"/>
                  <a:pt x="529" y="186"/>
                </a:cubicBezTo>
                <a:cubicBezTo>
                  <a:pt x="529" y="168"/>
                  <a:pt x="531" y="152"/>
                  <a:pt x="535" y="137"/>
                </a:cubicBezTo>
                <a:cubicBezTo>
                  <a:pt x="540" y="123"/>
                  <a:pt x="546" y="110"/>
                  <a:pt x="555" y="100"/>
                </a:cubicBezTo>
                <a:cubicBezTo>
                  <a:pt x="564" y="90"/>
                  <a:pt x="574" y="82"/>
                  <a:pt x="587" y="76"/>
                </a:cubicBezTo>
                <a:cubicBezTo>
                  <a:pt x="600" y="71"/>
                  <a:pt x="616" y="68"/>
                  <a:pt x="633" y="68"/>
                </a:cubicBezTo>
                <a:cubicBezTo>
                  <a:pt x="650" y="68"/>
                  <a:pt x="664" y="71"/>
                  <a:pt x="677" y="76"/>
                </a:cubicBezTo>
                <a:cubicBezTo>
                  <a:pt x="689" y="81"/>
                  <a:pt x="699" y="88"/>
                  <a:pt x="708" y="98"/>
                </a:cubicBezTo>
                <a:cubicBezTo>
                  <a:pt x="716" y="107"/>
                  <a:pt x="722" y="119"/>
                  <a:pt x="726" y="133"/>
                </a:cubicBezTo>
                <a:cubicBezTo>
                  <a:pt x="730" y="148"/>
                  <a:pt x="732" y="164"/>
                  <a:pt x="732" y="182"/>
                </a:cubicBezTo>
                <a:close/>
                <a:moveTo>
                  <a:pt x="700" y="185"/>
                </a:moveTo>
                <a:cubicBezTo>
                  <a:pt x="700" y="172"/>
                  <a:pt x="699" y="160"/>
                  <a:pt x="697" y="149"/>
                </a:cubicBezTo>
                <a:cubicBezTo>
                  <a:pt x="694" y="138"/>
                  <a:pt x="691" y="128"/>
                  <a:pt x="685" y="120"/>
                </a:cubicBezTo>
                <a:cubicBezTo>
                  <a:pt x="680" y="112"/>
                  <a:pt x="673" y="105"/>
                  <a:pt x="664" y="101"/>
                </a:cubicBezTo>
                <a:cubicBezTo>
                  <a:pt x="655" y="96"/>
                  <a:pt x="644" y="94"/>
                  <a:pt x="631" y="94"/>
                </a:cubicBezTo>
                <a:cubicBezTo>
                  <a:pt x="618" y="94"/>
                  <a:pt x="607" y="96"/>
                  <a:pt x="598" y="101"/>
                </a:cubicBezTo>
                <a:cubicBezTo>
                  <a:pt x="589" y="106"/>
                  <a:pt x="582" y="113"/>
                  <a:pt x="576" y="121"/>
                </a:cubicBezTo>
                <a:cubicBezTo>
                  <a:pt x="571" y="129"/>
                  <a:pt x="567" y="139"/>
                  <a:pt x="565" y="150"/>
                </a:cubicBezTo>
                <a:cubicBezTo>
                  <a:pt x="562" y="161"/>
                  <a:pt x="561" y="172"/>
                  <a:pt x="561" y="184"/>
                </a:cubicBezTo>
                <a:cubicBezTo>
                  <a:pt x="561" y="198"/>
                  <a:pt x="562" y="210"/>
                  <a:pt x="564" y="221"/>
                </a:cubicBezTo>
                <a:cubicBezTo>
                  <a:pt x="567" y="232"/>
                  <a:pt x="570" y="242"/>
                  <a:pt x="576" y="250"/>
                </a:cubicBezTo>
                <a:cubicBezTo>
                  <a:pt x="581" y="258"/>
                  <a:pt x="588" y="265"/>
                  <a:pt x="597" y="269"/>
                </a:cubicBezTo>
                <a:cubicBezTo>
                  <a:pt x="605" y="274"/>
                  <a:pt x="616" y="276"/>
                  <a:pt x="630" y="276"/>
                </a:cubicBezTo>
                <a:cubicBezTo>
                  <a:pt x="643" y="276"/>
                  <a:pt x="654" y="274"/>
                  <a:pt x="663" y="269"/>
                </a:cubicBezTo>
                <a:cubicBezTo>
                  <a:pt x="672" y="264"/>
                  <a:pt x="679" y="257"/>
                  <a:pt x="685" y="249"/>
                </a:cubicBezTo>
                <a:cubicBezTo>
                  <a:pt x="690" y="240"/>
                  <a:pt x="694" y="231"/>
                  <a:pt x="697" y="220"/>
                </a:cubicBezTo>
                <a:cubicBezTo>
                  <a:pt x="699" y="209"/>
                  <a:pt x="700" y="197"/>
                  <a:pt x="700" y="185"/>
                </a:cubicBezTo>
                <a:close/>
                <a:moveTo>
                  <a:pt x="952" y="102"/>
                </a:moveTo>
                <a:cubicBezTo>
                  <a:pt x="952" y="104"/>
                  <a:pt x="952" y="106"/>
                  <a:pt x="952" y="108"/>
                </a:cubicBezTo>
                <a:cubicBezTo>
                  <a:pt x="951" y="109"/>
                  <a:pt x="951" y="111"/>
                  <a:pt x="951" y="112"/>
                </a:cubicBezTo>
                <a:cubicBezTo>
                  <a:pt x="950" y="113"/>
                  <a:pt x="950" y="114"/>
                  <a:pt x="949" y="114"/>
                </a:cubicBezTo>
                <a:cubicBezTo>
                  <a:pt x="948" y="115"/>
                  <a:pt x="947" y="115"/>
                  <a:pt x="947" y="115"/>
                </a:cubicBezTo>
                <a:cubicBezTo>
                  <a:pt x="945" y="115"/>
                  <a:pt x="943" y="114"/>
                  <a:pt x="939" y="112"/>
                </a:cubicBezTo>
                <a:cubicBezTo>
                  <a:pt x="936" y="110"/>
                  <a:pt x="932" y="107"/>
                  <a:pt x="926" y="105"/>
                </a:cubicBezTo>
                <a:cubicBezTo>
                  <a:pt x="921" y="102"/>
                  <a:pt x="914" y="99"/>
                  <a:pt x="906" y="97"/>
                </a:cubicBezTo>
                <a:cubicBezTo>
                  <a:pt x="899" y="95"/>
                  <a:pt x="889" y="94"/>
                  <a:pt x="879" y="94"/>
                </a:cubicBezTo>
                <a:cubicBezTo>
                  <a:pt x="866" y="94"/>
                  <a:pt x="855" y="96"/>
                  <a:pt x="845" y="101"/>
                </a:cubicBezTo>
                <a:cubicBezTo>
                  <a:pt x="835" y="105"/>
                  <a:pt x="826" y="112"/>
                  <a:pt x="820" y="120"/>
                </a:cubicBezTo>
                <a:cubicBezTo>
                  <a:pt x="813" y="128"/>
                  <a:pt x="807" y="138"/>
                  <a:pt x="804" y="149"/>
                </a:cubicBezTo>
                <a:cubicBezTo>
                  <a:pt x="800" y="160"/>
                  <a:pt x="798" y="172"/>
                  <a:pt x="798" y="185"/>
                </a:cubicBezTo>
                <a:cubicBezTo>
                  <a:pt x="798" y="200"/>
                  <a:pt x="800" y="213"/>
                  <a:pt x="804" y="224"/>
                </a:cubicBezTo>
                <a:cubicBezTo>
                  <a:pt x="808" y="235"/>
                  <a:pt x="814" y="245"/>
                  <a:pt x="821" y="252"/>
                </a:cubicBezTo>
                <a:cubicBezTo>
                  <a:pt x="828" y="260"/>
                  <a:pt x="837" y="266"/>
                  <a:pt x="847" y="270"/>
                </a:cubicBezTo>
                <a:cubicBezTo>
                  <a:pt x="857" y="274"/>
                  <a:pt x="867" y="276"/>
                  <a:pt x="879" y="276"/>
                </a:cubicBezTo>
                <a:cubicBezTo>
                  <a:pt x="886" y="276"/>
                  <a:pt x="894" y="275"/>
                  <a:pt x="901" y="273"/>
                </a:cubicBezTo>
                <a:cubicBezTo>
                  <a:pt x="908" y="272"/>
                  <a:pt x="915" y="269"/>
                  <a:pt x="921" y="266"/>
                </a:cubicBezTo>
                <a:lnTo>
                  <a:pt x="921" y="199"/>
                </a:lnTo>
                <a:lnTo>
                  <a:pt x="868" y="199"/>
                </a:lnTo>
                <a:cubicBezTo>
                  <a:pt x="866" y="199"/>
                  <a:pt x="865" y="198"/>
                  <a:pt x="864" y="196"/>
                </a:cubicBezTo>
                <a:cubicBezTo>
                  <a:pt x="863" y="194"/>
                  <a:pt x="862" y="191"/>
                  <a:pt x="862" y="187"/>
                </a:cubicBezTo>
                <a:cubicBezTo>
                  <a:pt x="862" y="184"/>
                  <a:pt x="862" y="182"/>
                  <a:pt x="862" y="181"/>
                </a:cubicBezTo>
                <a:cubicBezTo>
                  <a:pt x="863" y="179"/>
                  <a:pt x="863" y="178"/>
                  <a:pt x="863" y="177"/>
                </a:cubicBezTo>
                <a:cubicBezTo>
                  <a:pt x="864" y="176"/>
                  <a:pt x="865" y="175"/>
                  <a:pt x="865" y="175"/>
                </a:cubicBezTo>
                <a:cubicBezTo>
                  <a:pt x="866" y="174"/>
                  <a:pt x="867" y="174"/>
                  <a:pt x="868" y="174"/>
                </a:cubicBezTo>
                <a:lnTo>
                  <a:pt x="940" y="174"/>
                </a:lnTo>
                <a:cubicBezTo>
                  <a:pt x="942" y="174"/>
                  <a:pt x="943" y="174"/>
                  <a:pt x="944" y="175"/>
                </a:cubicBezTo>
                <a:cubicBezTo>
                  <a:pt x="945" y="175"/>
                  <a:pt x="947" y="176"/>
                  <a:pt x="948" y="177"/>
                </a:cubicBezTo>
                <a:cubicBezTo>
                  <a:pt x="949" y="178"/>
                  <a:pt x="950" y="179"/>
                  <a:pt x="950" y="181"/>
                </a:cubicBezTo>
                <a:cubicBezTo>
                  <a:pt x="951" y="182"/>
                  <a:pt x="951" y="184"/>
                  <a:pt x="951" y="186"/>
                </a:cubicBezTo>
                <a:lnTo>
                  <a:pt x="951" y="273"/>
                </a:lnTo>
                <a:cubicBezTo>
                  <a:pt x="951" y="276"/>
                  <a:pt x="950" y="279"/>
                  <a:pt x="949" y="281"/>
                </a:cubicBezTo>
                <a:cubicBezTo>
                  <a:pt x="948" y="283"/>
                  <a:pt x="946" y="285"/>
                  <a:pt x="943" y="287"/>
                </a:cubicBezTo>
                <a:cubicBezTo>
                  <a:pt x="939" y="289"/>
                  <a:pt x="935" y="291"/>
                  <a:pt x="930" y="293"/>
                </a:cubicBezTo>
                <a:cubicBezTo>
                  <a:pt x="924" y="295"/>
                  <a:pt x="919" y="296"/>
                  <a:pt x="913" y="298"/>
                </a:cubicBezTo>
                <a:cubicBezTo>
                  <a:pt x="907" y="299"/>
                  <a:pt x="901" y="300"/>
                  <a:pt x="895" y="301"/>
                </a:cubicBezTo>
                <a:cubicBezTo>
                  <a:pt x="889" y="302"/>
                  <a:pt x="884" y="302"/>
                  <a:pt x="878" y="302"/>
                </a:cubicBezTo>
                <a:cubicBezTo>
                  <a:pt x="860" y="302"/>
                  <a:pt x="845" y="299"/>
                  <a:pt x="831" y="294"/>
                </a:cubicBezTo>
                <a:cubicBezTo>
                  <a:pt x="817" y="288"/>
                  <a:pt x="805" y="281"/>
                  <a:pt x="796" y="271"/>
                </a:cubicBezTo>
                <a:cubicBezTo>
                  <a:pt x="786" y="260"/>
                  <a:pt x="779" y="248"/>
                  <a:pt x="774" y="234"/>
                </a:cubicBezTo>
                <a:cubicBezTo>
                  <a:pt x="769" y="220"/>
                  <a:pt x="766" y="204"/>
                  <a:pt x="766" y="187"/>
                </a:cubicBezTo>
                <a:cubicBezTo>
                  <a:pt x="766" y="169"/>
                  <a:pt x="769" y="153"/>
                  <a:pt x="774" y="138"/>
                </a:cubicBezTo>
                <a:cubicBezTo>
                  <a:pt x="780" y="123"/>
                  <a:pt x="787" y="111"/>
                  <a:pt x="797" y="101"/>
                </a:cubicBezTo>
                <a:cubicBezTo>
                  <a:pt x="807" y="90"/>
                  <a:pt x="819" y="82"/>
                  <a:pt x="833" y="77"/>
                </a:cubicBezTo>
                <a:cubicBezTo>
                  <a:pt x="847" y="71"/>
                  <a:pt x="863" y="68"/>
                  <a:pt x="880" y="68"/>
                </a:cubicBezTo>
                <a:cubicBezTo>
                  <a:pt x="888" y="68"/>
                  <a:pt x="896" y="69"/>
                  <a:pt x="904" y="70"/>
                </a:cubicBezTo>
                <a:cubicBezTo>
                  <a:pt x="912" y="72"/>
                  <a:pt x="919" y="73"/>
                  <a:pt x="925" y="75"/>
                </a:cubicBezTo>
                <a:cubicBezTo>
                  <a:pt x="930" y="77"/>
                  <a:pt x="935" y="80"/>
                  <a:pt x="940" y="82"/>
                </a:cubicBezTo>
                <a:cubicBezTo>
                  <a:pt x="944" y="84"/>
                  <a:pt x="946" y="86"/>
                  <a:pt x="948" y="88"/>
                </a:cubicBezTo>
                <a:cubicBezTo>
                  <a:pt x="949" y="89"/>
                  <a:pt x="951" y="91"/>
                  <a:pt x="951" y="93"/>
                </a:cubicBezTo>
                <a:cubicBezTo>
                  <a:pt x="952" y="95"/>
                  <a:pt x="952" y="98"/>
                  <a:pt x="952" y="102"/>
                </a:cubicBezTo>
                <a:close/>
                <a:moveTo>
                  <a:pt x="1197" y="182"/>
                </a:moveTo>
                <a:cubicBezTo>
                  <a:pt x="1197" y="201"/>
                  <a:pt x="1195" y="217"/>
                  <a:pt x="1191" y="232"/>
                </a:cubicBezTo>
                <a:cubicBezTo>
                  <a:pt x="1186" y="247"/>
                  <a:pt x="1180" y="259"/>
                  <a:pt x="1171" y="270"/>
                </a:cubicBezTo>
                <a:cubicBezTo>
                  <a:pt x="1163" y="280"/>
                  <a:pt x="1152" y="288"/>
                  <a:pt x="1139" y="294"/>
                </a:cubicBezTo>
                <a:cubicBezTo>
                  <a:pt x="1126" y="299"/>
                  <a:pt x="1111" y="302"/>
                  <a:pt x="1093" y="302"/>
                </a:cubicBezTo>
                <a:cubicBezTo>
                  <a:pt x="1076" y="302"/>
                  <a:pt x="1061" y="299"/>
                  <a:pt x="1049" y="294"/>
                </a:cubicBezTo>
                <a:cubicBezTo>
                  <a:pt x="1037" y="289"/>
                  <a:pt x="1026" y="282"/>
                  <a:pt x="1018" y="272"/>
                </a:cubicBezTo>
                <a:cubicBezTo>
                  <a:pt x="1010" y="262"/>
                  <a:pt x="1004" y="250"/>
                  <a:pt x="1000" y="236"/>
                </a:cubicBezTo>
                <a:cubicBezTo>
                  <a:pt x="996" y="222"/>
                  <a:pt x="994" y="205"/>
                  <a:pt x="994" y="186"/>
                </a:cubicBezTo>
                <a:cubicBezTo>
                  <a:pt x="994" y="168"/>
                  <a:pt x="996" y="152"/>
                  <a:pt x="1000" y="137"/>
                </a:cubicBezTo>
                <a:cubicBezTo>
                  <a:pt x="1005" y="123"/>
                  <a:pt x="1011" y="110"/>
                  <a:pt x="1020" y="100"/>
                </a:cubicBezTo>
                <a:cubicBezTo>
                  <a:pt x="1029" y="90"/>
                  <a:pt x="1039" y="82"/>
                  <a:pt x="1052" y="76"/>
                </a:cubicBezTo>
                <a:cubicBezTo>
                  <a:pt x="1065" y="71"/>
                  <a:pt x="1081" y="68"/>
                  <a:pt x="1098" y="68"/>
                </a:cubicBezTo>
                <a:cubicBezTo>
                  <a:pt x="1115" y="68"/>
                  <a:pt x="1129" y="71"/>
                  <a:pt x="1142" y="76"/>
                </a:cubicBezTo>
                <a:cubicBezTo>
                  <a:pt x="1154" y="81"/>
                  <a:pt x="1164" y="88"/>
                  <a:pt x="1173" y="98"/>
                </a:cubicBezTo>
                <a:cubicBezTo>
                  <a:pt x="1181" y="107"/>
                  <a:pt x="1187" y="119"/>
                  <a:pt x="1191" y="133"/>
                </a:cubicBezTo>
                <a:cubicBezTo>
                  <a:pt x="1195" y="148"/>
                  <a:pt x="1197" y="164"/>
                  <a:pt x="1197" y="182"/>
                </a:cubicBezTo>
                <a:close/>
                <a:moveTo>
                  <a:pt x="1165" y="185"/>
                </a:moveTo>
                <a:cubicBezTo>
                  <a:pt x="1165" y="172"/>
                  <a:pt x="1164" y="160"/>
                  <a:pt x="1162" y="149"/>
                </a:cubicBezTo>
                <a:cubicBezTo>
                  <a:pt x="1159" y="138"/>
                  <a:pt x="1156" y="128"/>
                  <a:pt x="1150" y="120"/>
                </a:cubicBezTo>
                <a:cubicBezTo>
                  <a:pt x="1145" y="112"/>
                  <a:pt x="1138" y="105"/>
                  <a:pt x="1129" y="101"/>
                </a:cubicBezTo>
                <a:cubicBezTo>
                  <a:pt x="1120" y="96"/>
                  <a:pt x="1109" y="94"/>
                  <a:pt x="1096" y="94"/>
                </a:cubicBezTo>
                <a:cubicBezTo>
                  <a:pt x="1083" y="94"/>
                  <a:pt x="1072" y="96"/>
                  <a:pt x="1063" y="101"/>
                </a:cubicBezTo>
                <a:cubicBezTo>
                  <a:pt x="1054" y="106"/>
                  <a:pt x="1047" y="113"/>
                  <a:pt x="1041" y="121"/>
                </a:cubicBezTo>
                <a:cubicBezTo>
                  <a:pt x="1036" y="129"/>
                  <a:pt x="1032" y="139"/>
                  <a:pt x="1030" y="150"/>
                </a:cubicBezTo>
                <a:cubicBezTo>
                  <a:pt x="1027" y="161"/>
                  <a:pt x="1026" y="172"/>
                  <a:pt x="1026" y="184"/>
                </a:cubicBezTo>
                <a:cubicBezTo>
                  <a:pt x="1026" y="198"/>
                  <a:pt x="1027" y="210"/>
                  <a:pt x="1029" y="221"/>
                </a:cubicBezTo>
                <a:cubicBezTo>
                  <a:pt x="1032" y="232"/>
                  <a:pt x="1035" y="242"/>
                  <a:pt x="1041" y="250"/>
                </a:cubicBezTo>
                <a:cubicBezTo>
                  <a:pt x="1046" y="258"/>
                  <a:pt x="1053" y="265"/>
                  <a:pt x="1062" y="269"/>
                </a:cubicBezTo>
                <a:cubicBezTo>
                  <a:pt x="1070" y="274"/>
                  <a:pt x="1081" y="276"/>
                  <a:pt x="1095" y="276"/>
                </a:cubicBezTo>
                <a:cubicBezTo>
                  <a:pt x="1108" y="276"/>
                  <a:pt x="1119" y="274"/>
                  <a:pt x="1128" y="269"/>
                </a:cubicBezTo>
                <a:cubicBezTo>
                  <a:pt x="1137" y="264"/>
                  <a:pt x="1144" y="257"/>
                  <a:pt x="1150" y="249"/>
                </a:cubicBezTo>
                <a:cubicBezTo>
                  <a:pt x="1155" y="240"/>
                  <a:pt x="1159" y="231"/>
                  <a:pt x="1162" y="220"/>
                </a:cubicBezTo>
                <a:cubicBezTo>
                  <a:pt x="1164" y="209"/>
                  <a:pt x="1165" y="197"/>
                  <a:pt x="1165" y="185"/>
                </a:cubicBezTo>
                <a:close/>
                <a:moveTo>
                  <a:pt x="1397" y="0"/>
                </a:moveTo>
                <a:lnTo>
                  <a:pt x="1426" y="0"/>
                </a:lnTo>
                <a:lnTo>
                  <a:pt x="1426" y="149"/>
                </a:lnTo>
                <a:cubicBezTo>
                  <a:pt x="1471" y="116"/>
                  <a:pt x="1509" y="82"/>
                  <a:pt x="1538" y="46"/>
                </a:cubicBezTo>
                <a:lnTo>
                  <a:pt x="1563" y="65"/>
                </a:lnTo>
                <a:cubicBezTo>
                  <a:pt x="1525" y="106"/>
                  <a:pt x="1479" y="146"/>
                  <a:pt x="1426" y="183"/>
                </a:cubicBezTo>
                <a:lnTo>
                  <a:pt x="1426" y="286"/>
                </a:lnTo>
                <a:cubicBezTo>
                  <a:pt x="1426" y="301"/>
                  <a:pt x="1433" y="309"/>
                  <a:pt x="1446" y="309"/>
                </a:cubicBezTo>
                <a:lnTo>
                  <a:pt x="1506" y="309"/>
                </a:lnTo>
                <a:cubicBezTo>
                  <a:pt x="1522" y="309"/>
                  <a:pt x="1530" y="302"/>
                  <a:pt x="1533" y="288"/>
                </a:cubicBezTo>
                <a:cubicBezTo>
                  <a:pt x="1536" y="271"/>
                  <a:pt x="1538" y="251"/>
                  <a:pt x="1539" y="230"/>
                </a:cubicBezTo>
                <a:cubicBezTo>
                  <a:pt x="1549" y="234"/>
                  <a:pt x="1559" y="237"/>
                  <a:pt x="1569" y="240"/>
                </a:cubicBezTo>
                <a:cubicBezTo>
                  <a:pt x="1567" y="262"/>
                  <a:pt x="1564" y="281"/>
                  <a:pt x="1561" y="298"/>
                </a:cubicBezTo>
                <a:cubicBezTo>
                  <a:pt x="1556" y="322"/>
                  <a:pt x="1540" y="334"/>
                  <a:pt x="1514" y="334"/>
                </a:cubicBezTo>
                <a:lnTo>
                  <a:pt x="1437" y="334"/>
                </a:lnTo>
                <a:cubicBezTo>
                  <a:pt x="1410" y="334"/>
                  <a:pt x="1397" y="319"/>
                  <a:pt x="1397" y="290"/>
                </a:cubicBezTo>
                <a:lnTo>
                  <a:pt x="1397" y="0"/>
                </a:lnTo>
                <a:close/>
                <a:moveTo>
                  <a:pt x="1275" y="9"/>
                </a:moveTo>
                <a:lnTo>
                  <a:pt x="1275" y="115"/>
                </a:lnTo>
                <a:lnTo>
                  <a:pt x="1375" y="115"/>
                </a:lnTo>
                <a:lnTo>
                  <a:pt x="1375" y="141"/>
                </a:lnTo>
                <a:lnTo>
                  <a:pt x="1275" y="141"/>
                </a:lnTo>
                <a:lnTo>
                  <a:pt x="1275" y="291"/>
                </a:lnTo>
                <a:cubicBezTo>
                  <a:pt x="1299" y="281"/>
                  <a:pt x="1331" y="267"/>
                  <a:pt x="1371" y="248"/>
                </a:cubicBezTo>
                <a:cubicBezTo>
                  <a:pt x="1371" y="259"/>
                  <a:pt x="1371" y="270"/>
                  <a:pt x="1372" y="280"/>
                </a:cubicBezTo>
                <a:cubicBezTo>
                  <a:pt x="1338" y="294"/>
                  <a:pt x="1309" y="306"/>
                  <a:pt x="1285" y="318"/>
                </a:cubicBezTo>
                <a:cubicBezTo>
                  <a:pt x="1275" y="323"/>
                  <a:pt x="1265" y="330"/>
                  <a:pt x="1256" y="337"/>
                </a:cubicBezTo>
                <a:lnTo>
                  <a:pt x="1235" y="310"/>
                </a:lnTo>
                <a:cubicBezTo>
                  <a:pt x="1242" y="305"/>
                  <a:pt x="1246" y="296"/>
                  <a:pt x="1246" y="285"/>
                </a:cubicBezTo>
                <a:lnTo>
                  <a:pt x="1246" y="9"/>
                </a:lnTo>
                <a:lnTo>
                  <a:pt x="1275" y="9"/>
                </a:lnTo>
                <a:close/>
                <a:moveTo>
                  <a:pt x="1709" y="195"/>
                </a:moveTo>
                <a:lnTo>
                  <a:pt x="1723" y="176"/>
                </a:lnTo>
                <a:cubicBezTo>
                  <a:pt x="1734" y="183"/>
                  <a:pt x="1746" y="192"/>
                  <a:pt x="1758" y="202"/>
                </a:cubicBezTo>
                <a:cubicBezTo>
                  <a:pt x="1767" y="178"/>
                  <a:pt x="1773" y="152"/>
                  <a:pt x="1777" y="124"/>
                </a:cubicBezTo>
                <a:lnTo>
                  <a:pt x="1727" y="124"/>
                </a:lnTo>
                <a:cubicBezTo>
                  <a:pt x="1714" y="166"/>
                  <a:pt x="1698" y="200"/>
                  <a:pt x="1679" y="226"/>
                </a:cubicBezTo>
                <a:cubicBezTo>
                  <a:pt x="1674" y="219"/>
                  <a:pt x="1668" y="211"/>
                  <a:pt x="1662" y="204"/>
                </a:cubicBezTo>
                <a:cubicBezTo>
                  <a:pt x="1688" y="166"/>
                  <a:pt x="1708" y="113"/>
                  <a:pt x="1720" y="45"/>
                </a:cubicBezTo>
                <a:lnTo>
                  <a:pt x="1683" y="45"/>
                </a:lnTo>
                <a:lnTo>
                  <a:pt x="1683" y="20"/>
                </a:lnTo>
                <a:lnTo>
                  <a:pt x="1819" y="20"/>
                </a:lnTo>
                <a:lnTo>
                  <a:pt x="1819" y="45"/>
                </a:lnTo>
                <a:lnTo>
                  <a:pt x="1746" y="45"/>
                </a:lnTo>
                <a:cubicBezTo>
                  <a:pt x="1743" y="64"/>
                  <a:pt x="1739" y="82"/>
                  <a:pt x="1734" y="99"/>
                </a:cubicBezTo>
                <a:lnTo>
                  <a:pt x="1803" y="99"/>
                </a:lnTo>
                <a:lnTo>
                  <a:pt x="1803" y="124"/>
                </a:lnTo>
                <a:cubicBezTo>
                  <a:pt x="1793" y="216"/>
                  <a:pt x="1756" y="290"/>
                  <a:pt x="1690" y="345"/>
                </a:cubicBezTo>
                <a:cubicBezTo>
                  <a:pt x="1685" y="338"/>
                  <a:pt x="1679" y="330"/>
                  <a:pt x="1671" y="322"/>
                </a:cubicBezTo>
                <a:cubicBezTo>
                  <a:pt x="1704" y="296"/>
                  <a:pt x="1730" y="264"/>
                  <a:pt x="1748" y="226"/>
                </a:cubicBezTo>
                <a:cubicBezTo>
                  <a:pt x="1736" y="216"/>
                  <a:pt x="1723" y="206"/>
                  <a:pt x="1709" y="195"/>
                </a:cubicBezTo>
                <a:close/>
                <a:moveTo>
                  <a:pt x="1580" y="170"/>
                </a:moveTo>
                <a:cubicBezTo>
                  <a:pt x="1611" y="119"/>
                  <a:pt x="1633" y="62"/>
                  <a:pt x="1648" y="0"/>
                </a:cubicBezTo>
                <a:lnTo>
                  <a:pt x="1674" y="5"/>
                </a:lnTo>
                <a:cubicBezTo>
                  <a:pt x="1668" y="31"/>
                  <a:pt x="1660" y="57"/>
                  <a:pt x="1650" y="82"/>
                </a:cubicBezTo>
                <a:lnTo>
                  <a:pt x="1650" y="344"/>
                </a:lnTo>
                <a:lnTo>
                  <a:pt x="1626" y="344"/>
                </a:lnTo>
                <a:lnTo>
                  <a:pt x="1626" y="139"/>
                </a:lnTo>
                <a:cubicBezTo>
                  <a:pt x="1616" y="160"/>
                  <a:pt x="1604" y="182"/>
                  <a:pt x="1591" y="203"/>
                </a:cubicBezTo>
                <a:cubicBezTo>
                  <a:pt x="1588" y="193"/>
                  <a:pt x="1585" y="182"/>
                  <a:pt x="1580" y="170"/>
                </a:cubicBezTo>
                <a:close/>
                <a:moveTo>
                  <a:pt x="1889" y="1"/>
                </a:moveTo>
                <a:lnTo>
                  <a:pt x="1914" y="1"/>
                </a:lnTo>
                <a:lnTo>
                  <a:pt x="1914" y="294"/>
                </a:lnTo>
                <a:cubicBezTo>
                  <a:pt x="1914" y="312"/>
                  <a:pt x="1911" y="324"/>
                  <a:pt x="1906" y="331"/>
                </a:cubicBezTo>
                <a:cubicBezTo>
                  <a:pt x="1901" y="337"/>
                  <a:pt x="1891" y="340"/>
                  <a:pt x="1876" y="340"/>
                </a:cubicBezTo>
                <a:cubicBezTo>
                  <a:pt x="1866" y="340"/>
                  <a:pt x="1850" y="340"/>
                  <a:pt x="1828" y="339"/>
                </a:cubicBezTo>
                <a:cubicBezTo>
                  <a:pt x="1827" y="330"/>
                  <a:pt x="1825" y="320"/>
                  <a:pt x="1823" y="310"/>
                </a:cubicBezTo>
                <a:cubicBezTo>
                  <a:pt x="1841" y="312"/>
                  <a:pt x="1856" y="313"/>
                  <a:pt x="1867" y="313"/>
                </a:cubicBezTo>
                <a:cubicBezTo>
                  <a:pt x="1876" y="313"/>
                  <a:pt x="1882" y="312"/>
                  <a:pt x="1885" y="308"/>
                </a:cubicBezTo>
                <a:cubicBezTo>
                  <a:pt x="1888" y="305"/>
                  <a:pt x="1889" y="298"/>
                  <a:pt x="1889" y="286"/>
                </a:cubicBezTo>
                <a:lnTo>
                  <a:pt x="1889" y="1"/>
                </a:lnTo>
                <a:close/>
                <a:moveTo>
                  <a:pt x="1852" y="262"/>
                </a:moveTo>
                <a:lnTo>
                  <a:pt x="1827" y="262"/>
                </a:lnTo>
                <a:lnTo>
                  <a:pt x="1827" y="56"/>
                </a:lnTo>
                <a:lnTo>
                  <a:pt x="1852" y="56"/>
                </a:lnTo>
                <a:lnTo>
                  <a:pt x="1852" y="262"/>
                </a:lnTo>
                <a:close/>
                <a:moveTo>
                  <a:pt x="1943" y="322"/>
                </a:moveTo>
                <a:cubicBezTo>
                  <a:pt x="2027" y="292"/>
                  <a:pt x="2077" y="249"/>
                  <a:pt x="2093" y="192"/>
                </a:cubicBezTo>
                <a:lnTo>
                  <a:pt x="1950" y="192"/>
                </a:lnTo>
                <a:lnTo>
                  <a:pt x="1950" y="166"/>
                </a:lnTo>
                <a:lnTo>
                  <a:pt x="2098" y="166"/>
                </a:lnTo>
                <a:cubicBezTo>
                  <a:pt x="2098" y="161"/>
                  <a:pt x="2099" y="138"/>
                  <a:pt x="2099" y="98"/>
                </a:cubicBezTo>
                <a:lnTo>
                  <a:pt x="1971" y="98"/>
                </a:lnTo>
                <a:lnTo>
                  <a:pt x="1971" y="72"/>
                </a:lnTo>
                <a:lnTo>
                  <a:pt x="2054" y="72"/>
                </a:lnTo>
                <a:cubicBezTo>
                  <a:pt x="2034" y="50"/>
                  <a:pt x="2017" y="32"/>
                  <a:pt x="2003" y="18"/>
                </a:cubicBezTo>
                <a:lnTo>
                  <a:pt x="2023" y="0"/>
                </a:lnTo>
                <a:cubicBezTo>
                  <a:pt x="2043" y="18"/>
                  <a:pt x="2062" y="35"/>
                  <a:pt x="2078" y="52"/>
                </a:cubicBezTo>
                <a:lnTo>
                  <a:pt x="2056" y="72"/>
                </a:lnTo>
                <a:lnTo>
                  <a:pt x="2140" y="72"/>
                </a:lnTo>
                <a:cubicBezTo>
                  <a:pt x="2158" y="46"/>
                  <a:pt x="2174" y="22"/>
                  <a:pt x="2188" y="0"/>
                </a:cubicBezTo>
                <a:lnTo>
                  <a:pt x="2217" y="16"/>
                </a:lnTo>
                <a:cubicBezTo>
                  <a:pt x="2201" y="37"/>
                  <a:pt x="2186" y="55"/>
                  <a:pt x="2173" y="72"/>
                </a:cubicBezTo>
                <a:lnTo>
                  <a:pt x="2261" y="72"/>
                </a:lnTo>
                <a:lnTo>
                  <a:pt x="2261" y="98"/>
                </a:lnTo>
                <a:lnTo>
                  <a:pt x="2129" y="98"/>
                </a:lnTo>
                <a:cubicBezTo>
                  <a:pt x="2129" y="133"/>
                  <a:pt x="2128" y="156"/>
                  <a:pt x="2128" y="166"/>
                </a:cubicBezTo>
                <a:lnTo>
                  <a:pt x="2282" y="166"/>
                </a:lnTo>
                <a:lnTo>
                  <a:pt x="2282" y="192"/>
                </a:lnTo>
                <a:lnTo>
                  <a:pt x="2133" y="192"/>
                </a:lnTo>
                <a:cubicBezTo>
                  <a:pt x="2160" y="251"/>
                  <a:pt x="2212" y="292"/>
                  <a:pt x="2288" y="314"/>
                </a:cubicBezTo>
                <a:cubicBezTo>
                  <a:pt x="2278" y="324"/>
                  <a:pt x="2270" y="333"/>
                  <a:pt x="2262" y="342"/>
                </a:cubicBezTo>
                <a:cubicBezTo>
                  <a:pt x="2190" y="314"/>
                  <a:pt x="2141" y="271"/>
                  <a:pt x="2115" y="215"/>
                </a:cubicBezTo>
                <a:cubicBezTo>
                  <a:pt x="2096" y="270"/>
                  <a:pt x="2046" y="314"/>
                  <a:pt x="1963" y="347"/>
                </a:cubicBezTo>
                <a:cubicBezTo>
                  <a:pt x="1957" y="339"/>
                  <a:pt x="1951" y="331"/>
                  <a:pt x="1943" y="322"/>
                </a:cubicBezTo>
                <a:close/>
                <a:moveTo>
                  <a:pt x="2547" y="145"/>
                </a:moveTo>
                <a:cubicBezTo>
                  <a:pt x="2577" y="169"/>
                  <a:pt x="2608" y="195"/>
                  <a:pt x="2640" y="224"/>
                </a:cubicBezTo>
                <a:cubicBezTo>
                  <a:pt x="2632" y="231"/>
                  <a:pt x="2625" y="238"/>
                  <a:pt x="2619" y="245"/>
                </a:cubicBezTo>
                <a:cubicBezTo>
                  <a:pt x="2609" y="236"/>
                  <a:pt x="2599" y="227"/>
                  <a:pt x="2589" y="217"/>
                </a:cubicBezTo>
                <a:cubicBezTo>
                  <a:pt x="2557" y="219"/>
                  <a:pt x="2525" y="220"/>
                  <a:pt x="2492" y="222"/>
                </a:cubicBezTo>
                <a:lnTo>
                  <a:pt x="2492" y="301"/>
                </a:lnTo>
                <a:cubicBezTo>
                  <a:pt x="2492" y="328"/>
                  <a:pt x="2478" y="341"/>
                  <a:pt x="2450" y="341"/>
                </a:cubicBezTo>
                <a:cubicBezTo>
                  <a:pt x="2438" y="341"/>
                  <a:pt x="2423" y="341"/>
                  <a:pt x="2405" y="340"/>
                </a:cubicBezTo>
                <a:cubicBezTo>
                  <a:pt x="2403" y="332"/>
                  <a:pt x="2402" y="322"/>
                  <a:pt x="2400" y="312"/>
                </a:cubicBezTo>
                <a:cubicBezTo>
                  <a:pt x="2420" y="314"/>
                  <a:pt x="2435" y="315"/>
                  <a:pt x="2446" y="315"/>
                </a:cubicBezTo>
                <a:cubicBezTo>
                  <a:pt x="2459" y="315"/>
                  <a:pt x="2465" y="309"/>
                  <a:pt x="2465" y="296"/>
                </a:cubicBezTo>
                <a:lnTo>
                  <a:pt x="2465" y="223"/>
                </a:lnTo>
                <a:cubicBezTo>
                  <a:pt x="2437" y="225"/>
                  <a:pt x="2408" y="226"/>
                  <a:pt x="2378" y="228"/>
                </a:cubicBezTo>
                <a:cubicBezTo>
                  <a:pt x="2365" y="229"/>
                  <a:pt x="2352" y="230"/>
                  <a:pt x="2339" y="233"/>
                </a:cubicBezTo>
                <a:lnTo>
                  <a:pt x="2327" y="203"/>
                </a:lnTo>
                <a:cubicBezTo>
                  <a:pt x="2343" y="200"/>
                  <a:pt x="2357" y="196"/>
                  <a:pt x="2371" y="189"/>
                </a:cubicBezTo>
                <a:cubicBezTo>
                  <a:pt x="2407" y="172"/>
                  <a:pt x="2440" y="154"/>
                  <a:pt x="2471" y="136"/>
                </a:cubicBezTo>
                <a:cubicBezTo>
                  <a:pt x="2430" y="139"/>
                  <a:pt x="2396" y="142"/>
                  <a:pt x="2368" y="144"/>
                </a:cubicBezTo>
                <a:cubicBezTo>
                  <a:pt x="2356" y="145"/>
                  <a:pt x="2347" y="147"/>
                  <a:pt x="2340" y="148"/>
                </a:cubicBezTo>
                <a:lnTo>
                  <a:pt x="2329" y="118"/>
                </a:lnTo>
                <a:cubicBezTo>
                  <a:pt x="2340" y="115"/>
                  <a:pt x="2351" y="111"/>
                  <a:pt x="2361" y="106"/>
                </a:cubicBezTo>
                <a:cubicBezTo>
                  <a:pt x="2390" y="90"/>
                  <a:pt x="2420" y="71"/>
                  <a:pt x="2449" y="48"/>
                </a:cubicBezTo>
                <a:cubicBezTo>
                  <a:pt x="2409" y="51"/>
                  <a:pt x="2369" y="53"/>
                  <a:pt x="2327" y="55"/>
                </a:cubicBezTo>
                <a:cubicBezTo>
                  <a:pt x="2326" y="47"/>
                  <a:pt x="2324" y="38"/>
                  <a:pt x="2321" y="30"/>
                </a:cubicBezTo>
                <a:cubicBezTo>
                  <a:pt x="2433" y="26"/>
                  <a:pt x="2532" y="19"/>
                  <a:pt x="2619" y="11"/>
                </a:cubicBezTo>
                <a:lnTo>
                  <a:pt x="2624" y="36"/>
                </a:lnTo>
                <a:cubicBezTo>
                  <a:pt x="2573" y="40"/>
                  <a:pt x="2522" y="44"/>
                  <a:pt x="2469" y="47"/>
                </a:cubicBezTo>
                <a:lnTo>
                  <a:pt x="2483" y="57"/>
                </a:lnTo>
                <a:cubicBezTo>
                  <a:pt x="2446" y="82"/>
                  <a:pt x="2412" y="103"/>
                  <a:pt x="2381" y="119"/>
                </a:cubicBezTo>
                <a:cubicBezTo>
                  <a:pt x="2434" y="117"/>
                  <a:pt x="2477" y="114"/>
                  <a:pt x="2512" y="111"/>
                </a:cubicBezTo>
                <a:cubicBezTo>
                  <a:pt x="2535" y="96"/>
                  <a:pt x="2557" y="81"/>
                  <a:pt x="2577" y="66"/>
                </a:cubicBezTo>
                <a:lnTo>
                  <a:pt x="2600" y="85"/>
                </a:lnTo>
                <a:cubicBezTo>
                  <a:pt x="2541" y="126"/>
                  <a:pt x="2472" y="166"/>
                  <a:pt x="2394" y="202"/>
                </a:cubicBezTo>
                <a:cubicBezTo>
                  <a:pt x="2441" y="200"/>
                  <a:pt x="2497" y="198"/>
                  <a:pt x="2564" y="195"/>
                </a:cubicBezTo>
                <a:cubicBezTo>
                  <a:pt x="2552" y="184"/>
                  <a:pt x="2541" y="173"/>
                  <a:pt x="2529" y="163"/>
                </a:cubicBezTo>
                <a:lnTo>
                  <a:pt x="2547" y="145"/>
                </a:lnTo>
                <a:close/>
                <a:moveTo>
                  <a:pt x="2526" y="260"/>
                </a:moveTo>
                <a:lnTo>
                  <a:pt x="2544" y="241"/>
                </a:lnTo>
                <a:cubicBezTo>
                  <a:pt x="2574" y="261"/>
                  <a:pt x="2607" y="284"/>
                  <a:pt x="2643" y="311"/>
                </a:cubicBezTo>
                <a:lnTo>
                  <a:pt x="2622" y="334"/>
                </a:lnTo>
                <a:cubicBezTo>
                  <a:pt x="2589" y="307"/>
                  <a:pt x="2557" y="282"/>
                  <a:pt x="2526" y="260"/>
                </a:cubicBezTo>
                <a:close/>
                <a:moveTo>
                  <a:pt x="2389" y="242"/>
                </a:moveTo>
                <a:lnTo>
                  <a:pt x="2412" y="260"/>
                </a:lnTo>
                <a:cubicBezTo>
                  <a:pt x="2382" y="287"/>
                  <a:pt x="2350" y="312"/>
                  <a:pt x="2317" y="337"/>
                </a:cubicBezTo>
                <a:cubicBezTo>
                  <a:pt x="2312" y="330"/>
                  <a:pt x="2305" y="324"/>
                  <a:pt x="2298" y="316"/>
                </a:cubicBezTo>
                <a:cubicBezTo>
                  <a:pt x="2329" y="295"/>
                  <a:pt x="2359" y="271"/>
                  <a:pt x="2389" y="242"/>
                </a:cubicBezTo>
                <a:close/>
                <a:moveTo>
                  <a:pt x="0" y="55"/>
                </a:moveTo>
                <a:lnTo>
                  <a:pt x="221" y="166"/>
                </a:lnTo>
                <a:lnTo>
                  <a:pt x="0" y="276"/>
                </a:lnTo>
                <a:lnTo>
                  <a:pt x="0" y="55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08635" y="4700270"/>
            <a:ext cx="1336675" cy="2197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05" h="346">
                <a:moveTo>
                  <a:pt x="618" y="143"/>
                </a:moveTo>
                <a:lnTo>
                  <a:pt x="702" y="143"/>
                </a:lnTo>
                <a:lnTo>
                  <a:pt x="702" y="115"/>
                </a:lnTo>
                <a:lnTo>
                  <a:pt x="600" y="115"/>
                </a:lnTo>
                <a:lnTo>
                  <a:pt x="600" y="93"/>
                </a:lnTo>
                <a:lnTo>
                  <a:pt x="659" y="93"/>
                </a:lnTo>
                <a:lnTo>
                  <a:pt x="659" y="58"/>
                </a:lnTo>
                <a:lnTo>
                  <a:pt x="611" y="58"/>
                </a:lnTo>
                <a:lnTo>
                  <a:pt x="611" y="36"/>
                </a:lnTo>
                <a:lnTo>
                  <a:pt x="659" y="36"/>
                </a:lnTo>
                <a:lnTo>
                  <a:pt x="659" y="0"/>
                </a:lnTo>
                <a:lnTo>
                  <a:pt x="683" y="0"/>
                </a:lnTo>
                <a:lnTo>
                  <a:pt x="683" y="36"/>
                </a:lnTo>
                <a:lnTo>
                  <a:pt x="744" y="36"/>
                </a:lnTo>
                <a:lnTo>
                  <a:pt x="744" y="0"/>
                </a:lnTo>
                <a:lnTo>
                  <a:pt x="768" y="0"/>
                </a:lnTo>
                <a:lnTo>
                  <a:pt x="768" y="36"/>
                </a:lnTo>
                <a:lnTo>
                  <a:pt x="817" y="36"/>
                </a:lnTo>
                <a:lnTo>
                  <a:pt x="817" y="58"/>
                </a:lnTo>
                <a:lnTo>
                  <a:pt x="768" y="58"/>
                </a:lnTo>
                <a:lnTo>
                  <a:pt x="768" y="93"/>
                </a:lnTo>
                <a:lnTo>
                  <a:pt x="828" y="93"/>
                </a:lnTo>
                <a:lnTo>
                  <a:pt x="828" y="115"/>
                </a:lnTo>
                <a:lnTo>
                  <a:pt x="726" y="115"/>
                </a:lnTo>
                <a:lnTo>
                  <a:pt x="726" y="143"/>
                </a:lnTo>
                <a:lnTo>
                  <a:pt x="809" y="143"/>
                </a:lnTo>
                <a:lnTo>
                  <a:pt x="809" y="280"/>
                </a:lnTo>
                <a:lnTo>
                  <a:pt x="785" y="280"/>
                </a:lnTo>
                <a:lnTo>
                  <a:pt x="785" y="270"/>
                </a:lnTo>
                <a:lnTo>
                  <a:pt x="642" y="270"/>
                </a:lnTo>
                <a:lnTo>
                  <a:pt x="642" y="280"/>
                </a:lnTo>
                <a:lnTo>
                  <a:pt x="618" y="280"/>
                </a:lnTo>
                <a:lnTo>
                  <a:pt x="618" y="143"/>
                </a:lnTo>
                <a:close/>
                <a:moveTo>
                  <a:pt x="479" y="221"/>
                </a:moveTo>
                <a:cubicBezTo>
                  <a:pt x="504" y="183"/>
                  <a:pt x="522" y="138"/>
                  <a:pt x="534" y="88"/>
                </a:cubicBezTo>
                <a:lnTo>
                  <a:pt x="487" y="88"/>
                </a:lnTo>
                <a:lnTo>
                  <a:pt x="487" y="65"/>
                </a:lnTo>
                <a:lnTo>
                  <a:pt x="537" y="65"/>
                </a:lnTo>
                <a:lnTo>
                  <a:pt x="537" y="1"/>
                </a:lnTo>
                <a:lnTo>
                  <a:pt x="561" y="1"/>
                </a:lnTo>
                <a:lnTo>
                  <a:pt x="561" y="65"/>
                </a:lnTo>
                <a:lnTo>
                  <a:pt x="601" y="65"/>
                </a:lnTo>
                <a:lnTo>
                  <a:pt x="601" y="88"/>
                </a:lnTo>
                <a:lnTo>
                  <a:pt x="561" y="88"/>
                </a:lnTo>
                <a:lnTo>
                  <a:pt x="561" y="139"/>
                </a:lnTo>
                <a:lnTo>
                  <a:pt x="577" y="129"/>
                </a:lnTo>
                <a:cubicBezTo>
                  <a:pt x="586" y="141"/>
                  <a:pt x="596" y="157"/>
                  <a:pt x="608" y="176"/>
                </a:cubicBezTo>
                <a:lnTo>
                  <a:pt x="587" y="189"/>
                </a:lnTo>
                <a:cubicBezTo>
                  <a:pt x="579" y="174"/>
                  <a:pt x="570" y="160"/>
                  <a:pt x="561" y="145"/>
                </a:cubicBezTo>
                <a:lnTo>
                  <a:pt x="561" y="343"/>
                </a:lnTo>
                <a:lnTo>
                  <a:pt x="537" y="343"/>
                </a:lnTo>
                <a:lnTo>
                  <a:pt x="537" y="147"/>
                </a:lnTo>
                <a:cubicBezTo>
                  <a:pt x="524" y="190"/>
                  <a:pt x="509" y="225"/>
                  <a:pt x="490" y="252"/>
                </a:cubicBezTo>
                <a:cubicBezTo>
                  <a:pt x="487" y="242"/>
                  <a:pt x="483" y="232"/>
                  <a:pt x="479" y="221"/>
                </a:cubicBezTo>
                <a:close/>
                <a:moveTo>
                  <a:pt x="682" y="280"/>
                </a:moveTo>
                <a:lnTo>
                  <a:pt x="697" y="300"/>
                </a:lnTo>
                <a:cubicBezTo>
                  <a:pt x="668" y="316"/>
                  <a:pt x="639" y="331"/>
                  <a:pt x="610" y="344"/>
                </a:cubicBezTo>
                <a:cubicBezTo>
                  <a:pt x="604" y="337"/>
                  <a:pt x="599" y="329"/>
                  <a:pt x="593" y="321"/>
                </a:cubicBezTo>
                <a:cubicBezTo>
                  <a:pt x="623" y="309"/>
                  <a:pt x="652" y="295"/>
                  <a:pt x="682" y="280"/>
                </a:cubicBezTo>
                <a:close/>
                <a:moveTo>
                  <a:pt x="731" y="300"/>
                </a:moveTo>
                <a:lnTo>
                  <a:pt x="745" y="280"/>
                </a:lnTo>
                <a:cubicBezTo>
                  <a:pt x="774" y="293"/>
                  <a:pt x="803" y="307"/>
                  <a:pt x="831" y="321"/>
                </a:cubicBezTo>
                <a:lnTo>
                  <a:pt x="816" y="344"/>
                </a:lnTo>
                <a:cubicBezTo>
                  <a:pt x="785" y="328"/>
                  <a:pt x="757" y="313"/>
                  <a:pt x="731" y="300"/>
                </a:cubicBezTo>
                <a:close/>
                <a:moveTo>
                  <a:pt x="683" y="93"/>
                </a:moveTo>
                <a:lnTo>
                  <a:pt x="744" y="93"/>
                </a:lnTo>
                <a:lnTo>
                  <a:pt x="744" y="58"/>
                </a:lnTo>
                <a:lnTo>
                  <a:pt x="683" y="58"/>
                </a:lnTo>
                <a:lnTo>
                  <a:pt x="683" y="93"/>
                </a:lnTo>
                <a:close/>
                <a:moveTo>
                  <a:pt x="726" y="248"/>
                </a:moveTo>
                <a:lnTo>
                  <a:pt x="785" y="248"/>
                </a:lnTo>
                <a:lnTo>
                  <a:pt x="785" y="216"/>
                </a:lnTo>
                <a:lnTo>
                  <a:pt x="726" y="216"/>
                </a:lnTo>
                <a:lnTo>
                  <a:pt x="726" y="248"/>
                </a:lnTo>
                <a:close/>
                <a:moveTo>
                  <a:pt x="642" y="248"/>
                </a:moveTo>
                <a:lnTo>
                  <a:pt x="702" y="248"/>
                </a:lnTo>
                <a:lnTo>
                  <a:pt x="702" y="216"/>
                </a:lnTo>
                <a:lnTo>
                  <a:pt x="642" y="216"/>
                </a:lnTo>
                <a:lnTo>
                  <a:pt x="642" y="248"/>
                </a:lnTo>
                <a:close/>
                <a:moveTo>
                  <a:pt x="785" y="165"/>
                </a:moveTo>
                <a:lnTo>
                  <a:pt x="726" y="165"/>
                </a:lnTo>
                <a:lnTo>
                  <a:pt x="726" y="196"/>
                </a:lnTo>
                <a:lnTo>
                  <a:pt x="785" y="196"/>
                </a:lnTo>
                <a:lnTo>
                  <a:pt x="785" y="165"/>
                </a:lnTo>
                <a:close/>
                <a:moveTo>
                  <a:pt x="642" y="196"/>
                </a:moveTo>
                <a:lnTo>
                  <a:pt x="702" y="196"/>
                </a:lnTo>
                <a:lnTo>
                  <a:pt x="702" y="165"/>
                </a:lnTo>
                <a:lnTo>
                  <a:pt x="642" y="165"/>
                </a:lnTo>
                <a:lnTo>
                  <a:pt x="642" y="196"/>
                </a:lnTo>
                <a:close/>
                <a:moveTo>
                  <a:pt x="998" y="28"/>
                </a:moveTo>
                <a:cubicBezTo>
                  <a:pt x="1066" y="27"/>
                  <a:pt x="1125" y="22"/>
                  <a:pt x="1175" y="13"/>
                </a:cubicBezTo>
                <a:lnTo>
                  <a:pt x="1184" y="39"/>
                </a:lnTo>
                <a:cubicBezTo>
                  <a:pt x="1118" y="48"/>
                  <a:pt x="1064" y="52"/>
                  <a:pt x="1023" y="53"/>
                </a:cubicBezTo>
                <a:lnTo>
                  <a:pt x="1023" y="110"/>
                </a:lnTo>
                <a:lnTo>
                  <a:pt x="1171" y="110"/>
                </a:lnTo>
                <a:lnTo>
                  <a:pt x="1171" y="131"/>
                </a:lnTo>
                <a:cubicBezTo>
                  <a:pt x="1162" y="187"/>
                  <a:pt x="1144" y="232"/>
                  <a:pt x="1118" y="266"/>
                </a:cubicBezTo>
                <a:cubicBezTo>
                  <a:pt x="1135" y="284"/>
                  <a:pt x="1159" y="300"/>
                  <a:pt x="1192" y="315"/>
                </a:cubicBezTo>
                <a:cubicBezTo>
                  <a:pt x="1184" y="325"/>
                  <a:pt x="1176" y="333"/>
                  <a:pt x="1171" y="341"/>
                </a:cubicBezTo>
                <a:cubicBezTo>
                  <a:pt x="1140" y="323"/>
                  <a:pt x="1117" y="305"/>
                  <a:pt x="1100" y="286"/>
                </a:cubicBezTo>
                <a:cubicBezTo>
                  <a:pt x="1081" y="307"/>
                  <a:pt x="1054" y="326"/>
                  <a:pt x="1020" y="346"/>
                </a:cubicBezTo>
                <a:cubicBezTo>
                  <a:pt x="1015" y="338"/>
                  <a:pt x="1010" y="330"/>
                  <a:pt x="1003" y="321"/>
                </a:cubicBezTo>
                <a:cubicBezTo>
                  <a:pt x="1038" y="304"/>
                  <a:pt x="1066" y="286"/>
                  <a:pt x="1085" y="266"/>
                </a:cubicBezTo>
                <a:cubicBezTo>
                  <a:pt x="1061" y="234"/>
                  <a:pt x="1047" y="189"/>
                  <a:pt x="1040" y="133"/>
                </a:cubicBezTo>
                <a:lnTo>
                  <a:pt x="1023" y="133"/>
                </a:lnTo>
                <a:lnTo>
                  <a:pt x="1023" y="187"/>
                </a:lnTo>
                <a:cubicBezTo>
                  <a:pt x="1023" y="252"/>
                  <a:pt x="1008" y="305"/>
                  <a:pt x="978" y="346"/>
                </a:cubicBezTo>
                <a:cubicBezTo>
                  <a:pt x="972" y="338"/>
                  <a:pt x="966" y="330"/>
                  <a:pt x="960" y="323"/>
                </a:cubicBezTo>
                <a:cubicBezTo>
                  <a:pt x="975" y="300"/>
                  <a:pt x="985" y="277"/>
                  <a:pt x="990" y="255"/>
                </a:cubicBezTo>
                <a:cubicBezTo>
                  <a:pt x="995" y="233"/>
                  <a:pt x="998" y="204"/>
                  <a:pt x="998" y="168"/>
                </a:cubicBezTo>
                <a:lnTo>
                  <a:pt x="998" y="28"/>
                </a:lnTo>
                <a:close/>
                <a:moveTo>
                  <a:pt x="955" y="341"/>
                </a:moveTo>
                <a:lnTo>
                  <a:pt x="930" y="341"/>
                </a:lnTo>
                <a:lnTo>
                  <a:pt x="930" y="208"/>
                </a:lnTo>
                <a:lnTo>
                  <a:pt x="891" y="208"/>
                </a:lnTo>
                <a:cubicBezTo>
                  <a:pt x="890" y="264"/>
                  <a:pt x="880" y="310"/>
                  <a:pt x="861" y="346"/>
                </a:cubicBezTo>
                <a:cubicBezTo>
                  <a:pt x="856" y="339"/>
                  <a:pt x="849" y="333"/>
                  <a:pt x="841" y="326"/>
                </a:cubicBezTo>
                <a:cubicBezTo>
                  <a:pt x="858" y="296"/>
                  <a:pt x="866" y="252"/>
                  <a:pt x="866" y="192"/>
                </a:cubicBezTo>
                <a:lnTo>
                  <a:pt x="866" y="12"/>
                </a:lnTo>
                <a:lnTo>
                  <a:pt x="891" y="12"/>
                </a:lnTo>
                <a:lnTo>
                  <a:pt x="891" y="108"/>
                </a:lnTo>
                <a:lnTo>
                  <a:pt x="928" y="108"/>
                </a:lnTo>
                <a:lnTo>
                  <a:pt x="928" y="3"/>
                </a:lnTo>
                <a:lnTo>
                  <a:pt x="953" y="3"/>
                </a:lnTo>
                <a:lnTo>
                  <a:pt x="953" y="108"/>
                </a:lnTo>
                <a:lnTo>
                  <a:pt x="982" y="108"/>
                </a:lnTo>
                <a:lnTo>
                  <a:pt x="982" y="130"/>
                </a:lnTo>
                <a:lnTo>
                  <a:pt x="891" y="130"/>
                </a:lnTo>
                <a:lnTo>
                  <a:pt x="891" y="186"/>
                </a:lnTo>
                <a:lnTo>
                  <a:pt x="955" y="186"/>
                </a:lnTo>
                <a:lnTo>
                  <a:pt x="955" y="341"/>
                </a:lnTo>
                <a:close/>
                <a:moveTo>
                  <a:pt x="1145" y="133"/>
                </a:moveTo>
                <a:lnTo>
                  <a:pt x="1065" y="133"/>
                </a:lnTo>
                <a:cubicBezTo>
                  <a:pt x="1071" y="179"/>
                  <a:pt x="1083" y="217"/>
                  <a:pt x="1102" y="246"/>
                </a:cubicBezTo>
                <a:cubicBezTo>
                  <a:pt x="1123" y="218"/>
                  <a:pt x="1137" y="181"/>
                  <a:pt x="1145" y="133"/>
                </a:cubicBezTo>
                <a:close/>
                <a:moveTo>
                  <a:pt x="1425" y="286"/>
                </a:moveTo>
                <a:cubicBezTo>
                  <a:pt x="1425" y="288"/>
                  <a:pt x="1425" y="290"/>
                  <a:pt x="1425" y="292"/>
                </a:cubicBezTo>
                <a:cubicBezTo>
                  <a:pt x="1424" y="293"/>
                  <a:pt x="1424" y="295"/>
                  <a:pt x="1424" y="296"/>
                </a:cubicBezTo>
                <a:cubicBezTo>
                  <a:pt x="1423" y="297"/>
                  <a:pt x="1422" y="298"/>
                  <a:pt x="1422" y="298"/>
                </a:cubicBezTo>
                <a:cubicBezTo>
                  <a:pt x="1421" y="299"/>
                  <a:pt x="1420" y="299"/>
                  <a:pt x="1419" y="299"/>
                </a:cubicBezTo>
                <a:lnTo>
                  <a:pt x="1318" y="299"/>
                </a:lnTo>
                <a:cubicBezTo>
                  <a:pt x="1316" y="299"/>
                  <a:pt x="1313" y="298"/>
                  <a:pt x="1311" y="296"/>
                </a:cubicBezTo>
                <a:cubicBezTo>
                  <a:pt x="1308" y="294"/>
                  <a:pt x="1307" y="291"/>
                  <a:pt x="1307" y="287"/>
                </a:cubicBezTo>
                <a:lnTo>
                  <a:pt x="1307" y="76"/>
                </a:lnTo>
                <a:cubicBezTo>
                  <a:pt x="1307" y="75"/>
                  <a:pt x="1307" y="74"/>
                  <a:pt x="1308" y="73"/>
                </a:cubicBezTo>
                <a:cubicBezTo>
                  <a:pt x="1308" y="72"/>
                  <a:pt x="1309" y="72"/>
                  <a:pt x="1310" y="71"/>
                </a:cubicBezTo>
                <a:cubicBezTo>
                  <a:pt x="1311" y="71"/>
                  <a:pt x="1313" y="71"/>
                  <a:pt x="1315" y="70"/>
                </a:cubicBezTo>
                <a:cubicBezTo>
                  <a:pt x="1317" y="70"/>
                  <a:pt x="1319" y="70"/>
                  <a:pt x="1322" y="70"/>
                </a:cubicBezTo>
                <a:cubicBezTo>
                  <a:pt x="1325" y="70"/>
                  <a:pt x="1327" y="70"/>
                  <a:pt x="1329" y="70"/>
                </a:cubicBezTo>
                <a:cubicBezTo>
                  <a:pt x="1331" y="71"/>
                  <a:pt x="1333" y="71"/>
                  <a:pt x="1334" y="71"/>
                </a:cubicBezTo>
                <a:cubicBezTo>
                  <a:pt x="1335" y="72"/>
                  <a:pt x="1336" y="72"/>
                  <a:pt x="1336" y="73"/>
                </a:cubicBezTo>
                <a:cubicBezTo>
                  <a:pt x="1337" y="74"/>
                  <a:pt x="1337" y="75"/>
                  <a:pt x="1337" y="76"/>
                </a:cubicBezTo>
                <a:lnTo>
                  <a:pt x="1337" y="273"/>
                </a:lnTo>
                <a:lnTo>
                  <a:pt x="1419" y="273"/>
                </a:lnTo>
                <a:cubicBezTo>
                  <a:pt x="1420" y="273"/>
                  <a:pt x="1421" y="273"/>
                  <a:pt x="1422" y="274"/>
                </a:cubicBezTo>
                <a:cubicBezTo>
                  <a:pt x="1422" y="274"/>
                  <a:pt x="1423" y="275"/>
                  <a:pt x="1424" y="276"/>
                </a:cubicBezTo>
                <a:cubicBezTo>
                  <a:pt x="1424" y="277"/>
                  <a:pt x="1424" y="278"/>
                  <a:pt x="1425" y="280"/>
                </a:cubicBezTo>
                <a:cubicBezTo>
                  <a:pt x="1425" y="282"/>
                  <a:pt x="1425" y="284"/>
                  <a:pt x="1425" y="286"/>
                </a:cubicBezTo>
                <a:close/>
                <a:moveTo>
                  <a:pt x="1640" y="182"/>
                </a:moveTo>
                <a:cubicBezTo>
                  <a:pt x="1640" y="201"/>
                  <a:pt x="1638" y="217"/>
                  <a:pt x="1634" y="232"/>
                </a:cubicBezTo>
                <a:cubicBezTo>
                  <a:pt x="1629" y="247"/>
                  <a:pt x="1623" y="259"/>
                  <a:pt x="1614" y="270"/>
                </a:cubicBezTo>
                <a:cubicBezTo>
                  <a:pt x="1606" y="280"/>
                  <a:pt x="1595" y="288"/>
                  <a:pt x="1582" y="294"/>
                </a:cubicBezTo>
                <a:cubicBezTo>
                  <a:pt x="1569" y="299"/>
                  <a:pt x="1554" y="302"/>
                  <a:pt x="1536" y="302"/>
                </a:cubicBezTo>
                <a:cubicBezTo>
                  <a:pt x="1519" y="302"/>
                  <a:pt x="1504" y="299"/>
                  <a:pt x="1492" y="294"/>
                </a:cubicBezTo>
                <a:cubicBezTo>
                  <a:pt x="1480" y="289"/>
                  <a:pt x="1469" y="282"/>
                  <a:pt x="1461" y="272"/>
                </a:cubicBezTo>
                <a:cubicBezTo>
                  <a:pt x="1453" y="262"/>
                  <a:pt x="1447" y="250"/>
                  <a:pt x="1443" y="236"/>
                </a:cubicBezTo>
                <a:cubicBezTo>
                  <a:pt x="1439" y="222"/>
                  <a:pt x="1437" y="205"/>
                  <a:pt x="1437" y="186"/>
                </a:cubicBezTo>
                <a:cubicBezTo>
                  <a:pt x="1437" y="168"/>
                  <a:pt x="1439" y="152"/>
                  <a:pt x="1443" y="137"/>
                </a:cubicBezTo>
                <a:cubicBezTo>
                  <a:pt x="1448" y="123"/>
                  <a:pt x="1454" y="110"/>
                  <a:pt x="1463" y="100"/>
                </a:cubicBezTo>
                <a:cubicBezTo>
                  <a:pt x="1472" y="90"/>
                  <a:pt x="1482" y="82"/>
                  <a:pt x="1495" y="76"/>
                </a:cubicBezTo>
                <a:cubicBezTo>
                  <a:pt x="1508" y="71"/>
                  <a:pt x="1524" y="68"/>
                  <a:pt x="1541" y="68"/>
                </a:cubicBezTo>
                <a:cubicBezTo>
                  <a:pt x="1558" y="68"/>
                  <a:pt x="1572" y="71"/>
                  <a:pt x="1585" y="76"/>
                </a:cubicBezTo>
                <a:cubicBezTo>
                  <a:pt x="1597" y="81"/>
                  <a:pt x="1607" y="88"/>
                  <a:pt x="1616" y="98"/>
                </a:cubicBezTo>
                <a:cubicBezTo>
                  <a:pt x="1624" y="107"/>
                  <a:pt x="1630" y="119"/>
                  <a:pt x="1634" y="133"/>
                </a:cubicBezTo>
                <a:cubicBezTo>
                  <a:pt x="1638" y="148"/>
                  <a:pt x="1640" y="164"/>
                  <a:pt x="1640" y="182"/>
                </a:cubicBezTo>
                <a:close/>
                <a:moveTo>
                  <a:pt x="1608" y="185"/>
                </a:moveTo>
                <a:cubicBezTo>
                  <a:pt x="1608" y="172"/>
                  <a:pt x="1607" y="160"/>
                  <a:pt x="1605" y="149"/>
                </a:cubicBezTo>
                <a:cubicBezTo>
                  <a:pt x="1602" y="138"/>
                  <a:pt x="1599" y="128"/>
                  <a:pt x="1593" y="120"/>
                </a:cubicBezTo>
                <a:cubicBezTo>
                  <a:pt x="1588" y="112"/>
                  <a:pt x="1581" y="105"/>
                  <a:pt x="1572" y="101"/>
                </a:cubicBezTo>
                <a:cubicBezTo>
                  <a:pt x="1563" y="96"/>
                  <a:pt x="1552" y="94"/>
                  <a:pt x="1539" y="94"/>
                </a:cubicBezTo>
                <a:cubicBezTo>
                  <a:pt x="1526" y="94"/>
                  <a:pt x="1515" y="96"/>
                  <a:pt x="1506" y="101"/>
                </a:cubicBezTo>
                <a:cubicBezTo>
                  <a:pt x="1497" y="106"/>
                  <a:pt x="1490" y="113"/>
                  <a:pt x="1484" y="121"/>
                </a:cubicBezTo>
                <a:cubicBezTo>
                  <a:pt x="1479" y="129"/>
                  <a:pt x="1475" y="139"/>
                  <a:pt x="1473" y="150"/>
                </a:cubicBezTo>
                <a:cubicBezTo>
                  <a:pt x="1470" y="161"/>
                  <a:pt x="1469" y="172"/>
                  <a:pt x="1469" y="184"/>
                </a:cubicBezTo>
                <a:cubicBezTo>
                  <a:pt x="1469" y="198"/>
                  <a:pt x="1470" y="210"/>
                  <a:pt x="1472" y="221"/>
                </a:cubicBezTo>
                <a:cubicBezTo>
                  <a:pt x="1475" y="232"/>
                  <a:pt x="1478" y="242"/>
                  <a:pt x="1484" y="250"/>
                </a:cubicBezTo>
                <a:cubicBezTo>
                  <a:pt x="1489" y="258"/>
                  <a:pt x="1496" y="265"/>
                  <a:pt x="1505" y="269"/>
                </a:cubicBezTo>
                <a:cubicBezTo>
                  <a:pt x="1513" y="274"/>
                  <a:pt x="1524" y="276"/>
                  <a:pt x="1538" y="276"/>
                </a:cubicBezTo>
                <a:cubicBezTo>
                  <a:pt x="1551" y="276"/>
                  <a:pt x="1562" y="274"/>
                  <a:pt x="1571" y="269"/>
                </a:cubicBezTo>
                <a:cubicBezTo>
                  <a:pt x="1580" y="264"/>
                  <a:pt x="1587" y="257"/>
                  <a:pt x="1593" y="249"/>
                </a:cubicBezTo>
                <a:cubicBezTo>
                  <a:pt x="1598" y="240"/>
                  <a:pt x="1602" y="231"/>
                  <a:pt x="1605" y="220"/>
                </a:cubicBezTo>
                <a:cubicBezTo>
                  <a:pt x="1607" y="209"/>
                  <a:pt x="1608" y="197"/>
                  <a:pt x="1608" y="185"/>
                </a:cubicBezTo>
                <a:close/>
                <a:moveTo>
                  <a:pt x="1860" y="102"/>
                </a:moveTo>
                <a:cubicBezTo>
                  <a:pt x="1860" y="104"/>
                  <a:pt x="1860" y="106"/>
                  <a:pt x="1860" y="108"/>
                </a:cubicBezTo>
                <a:cubicBezTo>
                  <a:pt x="1859" y="109"/>
                  <a:pt x="1859" y="111"/>
                  <a:pt x="1859" y="112"/>
                </a:cubicBezTo>
                <a:cubicBezTo>
                  <a:pt x="1858" y="113"/>
                  <a:pt x="1858" y="114"/>
                  <a:pt x="1857" y="114"/>
                </a:cubicBezTo>
                <a:cubicBezTo>
                  <a:pt x="1856" y="115"/>
                  <a:pt x="1855" y="115"/>
                  <a:pt x="1855" y="115"/>
                </a:cubicBezTo>
                <a:cubicBezTo>
                  <a:pt x="1853" y="115"/>
                  <a:pt x="1851" y="114"/>
                  <a:pt x="1847" y="112"/>
                </a:cubicBezTo>
                <a:cubicBezTo>
                  <a:pt x="1844" y="110"/>
                  <a:pt x="1840" y="107"/>
                  <a:pt x="1834" y="105"/>
                </a:cubicBezTo>
                <a:cubicBezTo>
                  <a:pt x="1829" y="102"/>
                  <a:pt x="1822" y="99"/>
                  <a:pt x="1814" y="97"/>
                </a:cubicBezTo>
                <a:cubicBezTo>
                  <a:pt x="1807" y="95"/>
                  <a:pt x="1797" y="94"/>
                  <a:pt x="1787" y="94"/>
                </a:cubicBezTo>
                <a:cubicBezTo>
                  <a:pt x="1774" y="94"/>
                  <a:pt x="1763" y="96"/>
                  <a:pt x="1753" y="101"/>
                </a:cubicBezTo>
                <a:cubicBezTo>
                  <a:pt x="1743" y="105"/>
                  <a:pt x="1734" y="112"/>
                  <a:pt x="1728" y="120"/>
                </a:cubicBezTo>
                <a:cubicBezTo>
                  <a:pt x="1721" y="128"/>
                  <a:pt x="1715" y="138"/>
                  <a:pt x="1712" y="149"/>
                </a:cubicBezTo>
                <a:cubicBezTo>
                  <a:pt x="1708" y="160"/>
                  <a:pt x="1706" y="172"/>
                  <a:pt x="1706" y="185"/>
                </a:cubicBezTo>
                <a:cubicBezTo>
                  <a:pt x="1706" y="200"/>
                  <a:pt x="1708" y="213"/>
                  <a:pt x="1712" y="224"/>
                </a:cubicBezTo>
                <a:cubicBezTo>
                  <a:pt x="1716" y="235"/>
                  <a:pt x="1722" y="245"/>
                  <a:pt x="1729" y="252"/>
                </a:cubicBezTo>
                <a:cubicBezTo>
                  <a:pt x="1736" y="260"/>
                  <a:pt x="1745" y="266"/>
                  <a:pt x="1755" y="270"/>
                </a:cubicBezTo>
                <a:cubicBezTo>
                  <a:pt x="1765" y="274"/>
                  <a:pt x="1775" y="276"/>
                  <a:pt x="1787" y="276"/>
                </a:cubicBezTo>
                <a:cubicBezTo>
                  <a:pt x="1794" y="276"/>
                  <a:pt x="1802" y="275"/>
                  <a:pt x="1809" y="273"/>
                </a:cubicBezTo>
                <a:cubicBezTo>
                  <a:pt x="1816" y="272"/>
                  <a:pt x="1823" y="269"/>
                  <a:pt x="1829" y="266"/>
                </a:cubicBezTo>
                <a:lnTo>
                  <a:pt x="1829" y="199"/>
                </a:lnTo>
                <a:lnTo>
                  <a:pt x="1776" y="199"/>
                </a:lnTo>
                <a:cubicBezTo>
                  <a:pt x="1774" y="199"/>
                  <a:pt x="1773" y="198"/>
                  <a:pt x="1772" y="196"/>
                </a:cubicBezTo>
                <a:cubicBezTo>
                  <a:pt x="1771" y="194"/>
                  <a:pt x="1770" y="191"/>
                  <a:pt x="1770" y="187"/>
                </a:cubicBezTo>
                <a:cubicBezTo>
                  <a:pt x="1770" y="184"/>
                  <a:pt x="1770" y="182"/>
                  <a:pt x="1770" y="181"/>
                </a:cubicBezTo>
                <a:cubicBezTo>
                  <a:pt x="1771" y="179"/>
                  <a:pt x="1771" y="178"/>
                  <a:pt x="1771" y="177"/>
                </a:cubicBezTo>
                <a:cubicBezTo>
                  <a:pt x="1772" y="176"/>
                  <a:pt x="1773" y="175"/>
                  <a:pt x="1773" y="175"/>
                </a:cubicBezTo>
                <a:cubicBezTo>
                  <a:pt x="1774" y="174"/>
                  <a:pt x="1775" y="174"/>
                  <a:pt x="1776" y="174"/>
                </a:cubicBezTo>
                <a:lnTo>
                  <a:pt x="1848" y="174"/>
                </a:lnTo>
                <a:cubicBezTo>
                  <a:pt x="1850" y="174"/>
                  <a:pt x="1851" y="174"/>
                  <a:pt x="1852" y="175"/>
                </a:cubicBezTo>
                <a:cubicBezTo>
                  <a:pt x="1853" y="175"/>
                  <a:pt x="1855" y="176"/>
                  <a:pt x="1856" y="177"/>
                </a:cubicBezTo>
                <a:cubicBezTo>
                  <a:pt x="1857" y="178"/>
                  <a:pt x="1858" y="179"/>
                  <a:pt x="1858" y="181"/>
                </a:cubicBezTo>
                <a:cubicBezTo>
                  <a:pt x="1859" y="182"/>
                  <a:pt x="1859" y="184"/>
                  <a:pt x="1859" y="186"/>
                </a:cubicBezTo>
                <a:lnTo>
                  <a:pt x="1859" y="273"/>
                </a:lnTo>
                <a:cubicBezTo>
                  <a:pt x="1859" y="276"/>
                  <a:pt x="1858" y="279"/>
                  <a:pt x="1857" y="281"/>
                </a:cubicBezTo>
                <a:cubicBezTo>
                  <a:pt x="1856" y="283"/>
                  <a:pt x="1854" y="285"/>
                  <a:pt x="1851" y="287"/>
                </a:cubicBezTo>
                <a:cubicBezTo>
                  <a:pt x="1847" y="289"/>
                  <a:pt x="1843" y="291"/>
                  <a:pt x="1838" y="293"/>
                </a:cubicBezTo>
                <a:cubicBezTo>
                  <a:pt x="1832" y="295"/>
                  <a:pt x="1827" y="296"/>
                  <a:pt x="1821" y="298"/>
                </a:cubicBezTo>
                <a:cubicBezTo>
                  <a:pt x="1815" y="299"/>
                  <a:pt x="1809" y="300"/>
                  <a:pt x="1803" y="301"/>
                </a:cubicBezTo>
                <a:cubicBezTo>
                  <a:pt x="1797" y="302"/>
                  <a:pt x="1792" y="302"/>
                  <a:pt x="1786" y="302"/>
                </a:cubicBezTo>
                <a:cubicBezTo>
                  <a:pt x="1768" y="302"/>
                  <a:pt x="1753" y="299"/>
                  <a:pt x="1739" y="294"/>
                </a:cubicBezTo>
                <a:cubicBezTo>
                  <a:pt x="1725" y="288"/>
                  <a:pt x="1713" y="281"/>
                  <a:pt x="1704" y="271"/>
                </a:cubicBezTo>
                <a:cubicBezTo>
                  <a:pt x="1694" y="260"/>
                  <a:pt x="1687" y="248"/>
                  <a:pt x="1682" y="234"/>
                </a:cubicBezTo>
                <a:cubicBezTo>
                  <a:pt x="1677" y="220"/>
                  <a:pt x="1674" y="204"/>
                  <a:pt x="1674" y="187"/>
                </a:cubicBezTo>
                <a:cubicBezTo>
                  <a:pt x="1674" y="169"/>
                  <a:pt x="1677" y="153"/>
                  <a:pt x="1682" y="138"/>
                </a:cubicBezTo>
                <a:cubicBezTo>
                  <a:pt x="1688" y="123"/>
                  <a:pt x="1695" y="111"/>
                  <a:pt x="1705" y="101"/>
                </a:cubicBezTo>
                <a:cubicBezTo>
                  <a:pt x="1715" y="90"/>
                  <a:pt x="1727" y="82"/>
                  <a:pt x="1741" y="77"/>
                </a:cubicBezTo>
                <a:cubicBezTo>
                  <a:pt x="1755" y="71"/>
                  <a:pt x="1771" y="68"/>
                  <a:pt x="1788" y="68"/>
                </a:cubicBezTo>
                <a:cubicBezTo>
                  <a:pt x="1796" y="68"/>
                  <a:pt x="1804" y="69"/>
                  <a:pt x="1812" y="70"/>
                </a:cubicBezTo>
                <a:cubicBezTo>
                  <a:pt x="1820" y="72"/>
                  <a:pt x="1827" y="73"/>
                  <a:pt x="1833" y="75"/>
                </a:cubicBezTo>
                <a:cubicBezTo>
                  <a:pt x="1838" y="77"/>
                  <a:pt x="1843" y="80"/>
                  <a:pt x="1848" y="82"/>
                </a:cubicBezTo>
                <a:cubicBezTo>
                  <a:pt x="1852" y="84"/>
                  <a:pt x="1854" y="86"/>
                  <a:pt x="1856" y="88"/>
                </a:cubicBezTo>
                <a:cubicBezTo>
                  <a:pt x="1857" y="89"/>
                  <a:pt x="1859" y="91"/>
                  <a:pt x="1859" y="93"/>
                </a:cubicBezTo>
                <a:cubicBezTo>
                  <a:pt x="1860" y="95"/>
                  <a:pt x="1860" y="98"/>
                  <a:pt x="1860" y="102"/>
                </a:cubicBezTo>
                <a:close/>
                <a:moveTo>
                  <a:pt x="2105" y="182"/>
                </a:moveTo>
                <a:cubicBezTo>
                  <a:pt x="2105" y="201"/>
                  <a:pt x="2103" y="217"/>
                  <a:pt x="2099" y="232"/>
                </a:cubicBezTo>
                <a:cubicBezTo>
                  <a:pt x="2094" y="247"/>
                  <a:pt x="2088" y="259"/>
                  <a:pt x="2079" y="270"/>
                </a:cubicBezTo>
                <a:cubicBezTo>
                  <a:pt x="2071" y="280"/>
                  <a:pt x="2060" y="288"/>
                  <a:pt x="2047" y="294"/>
                </a:cubicBezTo>
                <a:cubicBezTo>
                  <a:pt x="2034" y="299"/>
                  <a:pt x="2019" y="302"/>
                  <a:pt x="2001" y="302"/>
                </a:cubicBezTo>
                <a:cubicBezTo>
                  <a:pt x="1984" y="302"/>
                  <a:pt x="1969" y="299"/>
                  <a:pt x="1957" y="294"/>
                </a:cubicBezTo>
                <a:cubicBezTo>
                  <a:pt x="1945" y="289"/>
                  <a:pt x="1934" y="282"/>
                  <a:pt x="1926" y="272"/>
                </a:cubicBezTo>
                <a:cubicBezTo>
                  <a:pt x="1918" y="262"/>
                  <a:pt x="1912" y="250"/>
                  <a:pt x="1908" y="236"/>
                </a:cubicBezTo>
                <a:cubicBezTo>
                  <a:pt x="1904" y="222"/>
                  <a:pt x="1902" y="205"/>
                  <a:pt x="1902" y="186"/>
                </a:cubicBezTo>
                <a:cubicBezTo>
                  <a:pt x="1902" y="168"/>
                  <a:pt x="1904" y="152"/>
                  <a:pt x="1908" y="137"/>
                </a:cubicBezTo>
                <a:cubicBezTo>
                  <a:pt x="1913" y="123"/>
                  <a:pt x="1919" y="110"/>
                  <a:pt x="1928" y="100"/>
                </a:cubicBezTo>
                <a:cubicBezTo>
                  <a:pt x="1937" y="90"/>
                  <a:pt x="1947" y="82"/>
                  <a:pt x="1960" y="76"/>
                </a:cubicBezTo>
                <a:cubicBezTo>
                  <a:pt x="1973" y="71"/>
                  <a:pt x="1989" y="68"/>
                  <a:pt x="2006" y="68"/>
                </a:cubicBezTo>
                <a:cubicBezTo>
                  <a:pt x="2023" y="68"/>
                  <a:pt x="2037" y="71"/>
                  <a:pt x="2050" y="76"/>
                </a:cubicBezTo>
                <a:cubicBezTo>
                  <a:pt x="2062" y="81"/>
                  <a:pt x="2072" y="88"/>
                  <a:pt x="2081" y="98"/>
                </a:cubicBezTo>
                <a:cubicBezTo>
                  <a:pt x="2089" y="107"/>
                  <a:pt x="2095" y="119"/>
                  <a:pt x="2099" y="133"/>
                </a:cubicBezTo>
                <a:cubicBezTo>
                  <a:pt x="2103" y="148"/>
                  <a:pt x="2105" y="164"/>
                  <a:pt x="2105" y="182"/>
                </a:cubicBezTo>
                <a:close/>
                <a:moveTo>
                  <a:pt x="2073" y="185"/>
                </a:moveTo>
                <a:cubicBezTo>
                  <a:pt x="2073" y="172"/>
                  <a:pt x="2072" y="160"/>
                  <a:pt x="2070" y="149"/>
                </a:cubicBezTo>
                <a:cubicBezTo>
                  <a:pt x="2067" y="138"/>
                  <a:pt x="2064" y="128"/>
                  <a:pt x="2058" y="120"/>
                </a:cubicBezTo>
                <a:cubicBezTo>
                  <a:pt x="2053" y="112"/>
                  <a:pt x="2046" y="105"/>
                  <a:pt x="2037" y="101"/>
                </a:cubicBezTo>
                <a:cubicBezTo>
                  <a:pt x="2028" y="96"/>
                  <a:pt x="2017" y="94"/>
                  <a:pt x="2004" y="94"/>
                </a:cubicBezTo>
                <a:cubicBezTo>
                  <a:pt x="1991" y="94"/>
                  <a:pt x="1980" y="96"/>
                  <a:pt x="1971" y="101"/>
                </a:cubicBezTo>
                <a:cubicBezTo>
                  <a:pt x="1962" y="106"/>
                  <a:pt x="1955" y="113"/>
                  <a:pt x="1949" y="121"/>
                </a:cubicBezTo>
                <a:cubicBezTo>
                  <a:pt x="1944" y="129"/>
                  <a:pt x="1940" y="139"/>
                  <a:pt x="1938" y="150"/>
                </a:cubicBezTo>
                <a:cubicBezTo>
                  <a:pt x="1935" y="161"/>
                  <a:pt x="1934" y="172"/>
                  <a:pt x="1934" y="184"/>
                </a:cubicBezTo>
                <a:cubicBezTo>
                  <a:pt x="1934" y="198"/>
                  <a:pt x="1935" y="210"/>
                  <a:pt x="1937" y="221"/>
                </a:cubicBezTo>
                <a:cubicBezTo>
                  <a:pt x="1940" y="232"/>
                  <a:pt x="1943" y="242"/>
                  <a:pt x="1949" y="250"/>
                </a:cubicBezTo>
                <a:cubicBezTo>
                  <a:pt x="1954" y="258"/>
                  <a:pt x="1961" y="265"/>
                  <a:pt x="1970" y="269"/>
                </a:cubicBezTo>
                <a:cubicBezTo>
                  <a:pt x="1978" y="274"/>
                  <a:pt x="1989" y="276"/>
                  <a:pt x="2003" y="276"/>
                </a:cubicBezTo>
                <a:cubicBezTo>
                  <a:pt x="2016" y="276"/>
                  <a:pt x="2027" y="274"/>
                  <a:pt x="2036" y="269"/>
                </a:cubicBezTo>
                <a:cubicBezTo>
                  <a:pt x="2045" y="264"/>
                  <a:pt x="2052" y="257"/>
                  <a:pt x="2058" y="249"/>
                </a:cubicBezTo>
                <a:cubicBezTo>
                  <a:pt x="2063" y="240"/>
                  <a:pt x="2067" y="231"/>
                  <a:pt x="2070" y="220"/>
                </a:cubicBezTo>
                <a:cubicBezTo>
                  <a:pt x="2072" y="209"/>
                  <a:pt x="2073" y="197"/>
                  <a:pt x="2073" y="185"/>
                </a:cubicBezTo>
                <a:close/>
                <a:moveTo>
                  <a:pt x="0" y="56"/>
                </a:moveTo>
                <a:lnTo>
                  <a:pt x="221" y="167"/>
                </a:lnTo>
                <a:lnTo>
                  <a:pt x="0" y="277"/>
                </a:lnTo>
                <a:lnTo>
                  <a:pt x="0" y="56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443230" y="1263015"/>
            <a:ext cx="1678305" cy="2203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43" h="347">
                <a:moveTo>
                  <a:pt x="517" y="286"/>
                </a:moveTo>
                <a:cubicBezTo>
                  <a:pt x="517" y="288"/>
                  <a:pt x="517" y="290"/>
                  <a:pt x="517" y="292"/>
                </a:cubicBezTo>
                <a:cubicBezTo>
                  <a:pt x="516" y="293"/>
                  <a:pt x="516" y="295"/>
                  <a:pt x="516" y="296"/>
                </a:cubicBezTo>
                <a:cubicBezTo>
                  <a:pt x="515" y="297"/>
                  <a:pt x="514" y="298"/>
                  <a:pt x="514" y="298"/>
                </a:cubicBezTo>
                <a:cubicBezTo>
                  <a:pt x="513" y="299"/>
                  <a:pt x="512" y="299"/>
                  <a:pt x="511" y="299"/>
                </a:cubicBezTo>
                <a:lnTo>
                  <a:pt x="410" y="299"/>
                </a:lnTo>
                <a:cubicBezTo>
                  <a:pt x="408" y="299"/>
                  <a:pt x="405" y="298"/>
                  <a:pt x="403" y="296"/>
                </a:cubicBezTo>
                <a:cubicBezTo>
                  <a:pt x="400" y="294"/>
                  <a:pt x="399" y="291"/>
                  <a:pt x="399" y="287"/>
                </a:cubicBezTo>
                <a:lnTo>
                  <a:pt x="399" y="76"/>
                </a:lnTo>
                <a:cubicBezTo>
                  <a:pt x="399" y="75"/>
                  <a:pt x="399" y="74"/>
                  <a:pt x="400" y="73"/>
                </a:cubicBezTo>
                <a:cubicBezTo>
                  <a:pt x="400" y="72"/>
                  <a:pt x="401" y="72"/>
                  <a:pt x="402" y="71"/>
                </a:cubicBezTo>
                <a:cubicBezTo>
                  <a:pt x="403" y="71"/>
                  <a:pt x="405" y="71"/>
                  <a:pt x="407" y="70"/>
                </a:cubicBezTo>
                <a:cubicBezTo>
                  <a:pt x="409" y="70"/>
                  <a:pt x="411" y="70"/>
                  <a:pt x="414" y="70"/>
                </a:cubicBezTo>
                <a:cubicBezTo>
                  <a:pt x="417" y="70"/>
                  <a:pt x="419" y="70"/>
                  <a:pt x="421" y="70"/>
                </a:cubicBezTo>
                <a:cubicBezTo>
                  <a:pt x="423" y="71"/>
                  <a:pt x="425" y="71"/>
                  <a:pt x="426" y="71"/>
                </a:cubicBezTo>
                <a:cubicBezTo>
                  <a:pt x="427" y="72"/>
                  <a:pt x="428" y="72"/>
                  <a:pt x="428" y="73"/>
                </a:cubicBezTo>
                <a:cubicBezTo>
                  <a:pt x="429" y="74"/>
                  <a:pt x="429" y="75"/>
                  <a:pt x="429" y="76"/>
                </a:cubicBezTo>
                <a:lnTo>
                  <a:pt x="429" y="273"/>
                </a:lnTo>
                <a:lnTo>
                  <a:pt x="511" y="273"/>
                </a:lnTo>
                <a:cubicBezTo>
                  <a:pt x="512" y="273"/>
                  <a:pt x="513" y="273"/>
                  <a:pt x="514" y="274"/>
                </a:cubicBezTo>
                <a:cubicBezTo>
                  <a:pt x="514" y="274"/>
                  <a:pt x="515" y="275"/>
                  <a:pt x="516" y="276"/>
                </a:cubicBezTo>
                <a:cubicBezTo>
                  <a:pt x="516" y="277"/>
                  <a:pt x="516" y="278"/>
                  <a:pt x="517" y="280"/>
                </a:cubicBezTo>
                <a:cubicBezTo>
                  <a:pt x="517" y="282"/>
                  <a:pt x="517" y="284"/>
                  <a:pt x="517" y="286"/>
                </a:cubicBezTo>
                <a:close/>
                <a:moveTo>
                  <a:pt x="732" y="182"/>
                </a:moveTo>
                <a:cubicBezTo>
                  <a:pt x="732" y="201"/>
                  <a:pt x="730" y="217"/>
                  <a:pt x="726" y="232"/>
                </a:cubicBezTo>
                <a:cubicBezTo>
                  <a:pt x="721" y="247"/>
                  <a:pt x="715" y="259"/>
                  <a:pt x="706" y="270"/>
                </a:cubicBezTo>
                <a:cubicBezTo>
                  <a:pt x="698" y="280"/>
                  <a:pt x="687" y="288"/>
                  <a:pt x="674" y="294"/>
                </a:cubicBezTo>
                <a:cubicBezTo>
                  <a:pt x="661" y="299"/>
                  <a:pt x="646" y="302"/>
                  <a:pt x="628" y="302"/>
                </a:cubicBezTo>
                <a:cubicBezTo>
                  <a:pt x="611" y="302"/>
                  <a:pt x="596" y="299"/>
                  <a:pt x="584" y="294"/>
                </a:cubicBezTo>
                <a:cubicBezTo>
                  <a:pt x="572" y="289"/>
                  <a:pt x="561" y="282"/>
                  <a:pt x="553" y="272"/>
                </a:cubicBezTo>
                <a:cubicBezTo>
                  <a:pt x="545" y="262"/>
                  <a:pt x="539" y="250"/>
                  <a:pt x="535" y="236"/>
                </a:cubicBezTo>
                <a:cubicBezTo>
                  <a:pt x="531" y="222"/>
                  <a:pt x="529" y="205"/>
                  <a:pt x="529" y="186"/>
                </a:cubicBezTo>
                <a:cubicBezTo>
                  <a:pt x="529" y="168"/>
                  <a:pt x="531" y="152"/>
                  <a:pt x="535" y="137"/>
                </a:cubicBezTo>
                <a:cubicBezTo>
                  <a:pt x="540" y="123"/>
                  <a:pt x="546" y="110"/>
                  <a:pt x="555" y="100"/>
                </a:cubicBezTo>
                <a:cubicBezTo>
                  <a:pt x="564" y="90"/>
                  <a:pt x="574" y="82"/>
                  <a:pt x="587" y="76"/>
                </a:cubicBezTo>
                <a:cubicBezTo>
                  <a:pt x="600" y="71"/>
                  <a:pt x="616" y="68"/>
                  <a:pt x="633" y="68"/>
                </a:cubicBezTo>
                <a:cubicBezTo>
                  <a:pt x="650" y="68"/>
                  <a:pt x="664" y="71"/>
                  <a:pt x="677" y="76"/>
                </a:cubicBezTo>
                <a:cubicBezTo>
                  <a:pt x="689" y="81"/>
                  <a:pt x="699" y="88"/>
                  <a:pt x="708" y="98"/>
                </a:cubicBezTo>
                <a:cubicBezTo>
                  <a:pt x="716" y="107"/>
                  <a:pt x="722" y="119"/>
                  <a:pt x="726" y="133"/>
                </a:cubicBezTo>
                <a:cubicBezTo>
                  <a:pt x="730" y="148"/>
                  <a:pt x="732" y="164"/>
                  <a:pt x="732" y="182"/>
                </a:cubicBezTo>
                <a:close/>
                <a:moveTo>
                  <a:pt x="700" y="185"/>
                </a:moveTo>
                <a:cubicBezTo>
                  <a:pt x="700" y="172"/>
                  <a:pt x="699" y="160"/>
                  <a:pt x="697" y="149"/>
                </a:cubicBezTo>
                <a:cubicBezTo>
                  <a:pt x="694" y="138"/>
                  <a:pt x="691" y="128"/>
                  <a:pt x="685" y="120"/>
                </a:cubicBezTo>
                <a:cubicBezTo>
                  <a:pt x="680" y="112"/>
                  <a:pt x="673" y="105"/>
                  <a:pt x="664" y="101"/>
                </a:cubicBezTo>
                <a:cubicBezTo>
                  <a:pt x="655" y="96"/>
                  <a:pt x="644" y="94"/>
                  <a:pt x="631" y="94"/>
                </a:cubicBezTo>
                <a:cubicBezTo>
                  <a:pt x="618" y="94"/>
                  <a:pt x="607" y="96"/>
                  <a:pt x="598" y="101"/>
                </a:cubicBezTo>
                <a:cubicBezTo>
                  <a:pt x="589" y="106"/>
                  <a:pt x="582" y="113"/>
                  <a:pt x="576" y="121"/>
                </a:cubicBezTo>
                <a:cubicBezTo>
                  <a:pt x="571" y="129"/>
                  <a:pt x="567" y="139"/>
                  <a:pt x="565" y="150"/>
                </a:cubicBezTo>
                <a:cubicBezTo>
                  <a:pt x="562" y="161"/>
                  <a:pt x="561" y="172"/>
                  <a:pt x="561" y="184"/>
                </a:cubicBezTo>
                <a:cubicBezTo>
                  <a:pt x="561" y="198"/>
                  <a:pt x="562" y="210"/>
                  <a:pt x="564" y="221"/>
                </a:cubicBezTo>
                <a:cubicBezTo>
                  <a:pt x="567" y="232"/>
                  <a:pt x="570" y="242"/>
                  <a:pt x="576" y="250"/>
                </a:cubicBezTo>
                <a:cubicBezTo>
                  <a:pt x="581" y="258"/>
                  <a:pt x="588" y="265"/>
                  <a:pt x="597" y="269"/>
                </a:cubicBezTo>
                <a:cubicBezTo>
                  <a:pt x="605" y="274"/>
                  <a:pt x="616" y="276"/>
                  <a:pt x="630" y="276"/>
                </a:cubicBezTo>
                <a:cubicBezTo>
                  <a:pt x="643" y="276"/>
                  <a:pt x="654" y="274"/>
                  <a:pt x="663" y="269"/>
                </a:cubicBezTo>
                <a:cubicBezTo>
                  <a:pt x="672" y="264"/>
                  <a:pt x="679" y="257"/>
                  <a:pt x="685" y="249"/>
                </a:cubicBezTo>
                <a:cubicBezTo>
                  <a:pt x="690" y="240"/>
                  <a:pt x="694" y="231"/>
                  <a:pt x="697" y="220"/>
                </a:cubicBezTo>
                <a:cubicBezTo>
                  <a:pt x="699" y="209"/>
                  <a:pt x="700" y="197"/>
                  <a:pt x="700" y="185"/>
                </a:cubicBezTo>
                <a:close/>
                <a:moveTo>
                  <a:pt x="952" y="102"/>
                </a:moveTo>
                <a:cubicBezTo>
                  <a:pt x="952" y="104"/>
                  <a:pt x="952" y="106"/>
                  <a:pt x="952" y="108"/>
                </a:cubicBezTo>
                <a:cubicBezTo>
                  <a:pt x="951" y="109"/>
                  <a:pt x="951" y="111"/>
                  <a:pt x="951" y="112"/>
                </a:cubicBezTo>
                <a:cubicBezTo>
                  <a:pt x="950" y="113"/>
                  <a:pt x="950" y="114"/>
                  <a:pt x="949" y="114"/>
                </a:cubicBezTo>
                <a:cubicBezTo>
                  <a:pt x="948" y="115"/>
                  <a:pt x="947" y="115"/>
                  <a:pt x="947" y="115"/>
                </a:cubicBezTo>
                <a:cubicBezTo>
                  <a:pt x="945" y="115"/>
                  <a:pt x="943" y="114"/>
                  <a:pt x="939" y="112"/>
                </a:cubicBezTo>
                <a:cubicBezTo>
                  <a:pt x="936" y="110"/>
                  <a:pt x="932" y="107"/>
                  <a:pt x="926" y="105"/>
                </a:cubicBezTo>
                <a:cubicBezTo>
                  <a:pt x="921" y="102"/>
                  <a:pt x="914" y="99"/>
                  <a:pt x="906" y="97"/>
                </a:cubicBezTo>
                <a:cubicBezTo>
                  <a:pt x="899" y="95"/>
                  <a:pt x="889" y="94"/>
                  <a:pt x="879" y="94"/>
                </a:cubicBezTo>
                <a:cubicBezTo>
                  <a:pt x="866" y="94"/>
                  <a:pt x="855" y="96"/>
                  <a:pt x="845" y="101"/>
                </a:cubicBezTo>
                <a:cubicBezTo>
                  <a:pt x="835" y="105"/>
                  <a:pt x="826" y="112"/>
                  <a:pt x="820" y="120"/>
                </a:cubicBezTo>
                <a:cubicBezTo>
                  <a:pt x="813" y="128"/>
                  <a:pt x="807" y="138"/>
                  <a:pt x="804" y="149"/>
                </a:cubicBezTo>
                <a:cubicBezTo>
                  <a:pt x="800" y="160"/>
                  <a:pt x="798" y="172"/>
                  <a:pt x="798" y="185"/>
                </a:cubicBezTo>
                <a:cubicBezTo>
                  <a:pt x="798" y="200"/>
                  <a:pt x="800" y="213"/>
                  <a:pt x="804" y="224"/>
                </a:cubicBezTo>
                <a:cubicBezTo>
                  <a:pt x="808" y="235"/>
                  <a:pt x="814" y="245"/>
                  <a:pt x="821" y="252"/>
                </a:cubicBezTo>
                <a:cubicBezTo>
                  <a:pt x="828" y="260"/>
                  <a:pt x="837" y="266"/>
                  <a:pt x="847" y="270"/>
                </a:cubicBezTo>
                <a:cubicBezTo>
                  <a:pt x="857" y="274"/>
                  <a:pt x="867" y="276"/>
                  <a:pt x="879" y="276"/>
                </a:cubicBezTo>
                <a:cubicBezTo>
                  <a:pt x="886" y="276"/>
                  <a:pt x="894" y="275"/>
                  <a:pt x="901" y="273"/>
                </a:cubicBezTo>
                <a:cubicBezTo>
                  <a:pt x="908" y="272"/>
                  <a:pt x="915" y="269"/>
                  <a:pt x="921" y="266"/>
                </a:cubicBezTo>
                <a:lnTo>
                  <a:pt x="921" y="199"/>
                </a:lnTo>
                <a:lnTo>
                  <a:pt x="868" y="199"/>
                </a:lnTo>
                <a:cubicBezTo>
                  <a:pt x="866" y="199"/>
                  <a:pt x="865" y="198"/>
                  <a:pt x="864" y="196"/>
                </a:cubicBezTo>
                <a:cubicBezTo>
                  <a:pt x="863" y="194"/>
                  <a:pt x="862" y="191"/>
                  <a:pt x="862" y="187"/>
                </a:cubicBezTo>
                <a:cubicBezTo>
                  <a:pt x="862" y="184"/>
                  <a:pt x="862" y="182"/>
                  <a:pt x="862" y="181"/>
                </a:cubicBezTo>
                <a:cubicBezTo>
                  <a:pt x="863" y="179"/>
                  <a:pt x="863" y="178"/>
                  <a:pt x="863" y="177"/>
                </a:cubicBezTo>
                <a:cubicBezTo>
                  <a:pt x="864" y="176"/>
                  <a:pt x="865" y="175"/>
                  <a:pt x="865" y="175"/>
                </a:cubicBezTo>
                <a:cubicBezTo>
                  <a:pt x="866" y="174"/>
                  <a:pt x="867" y="174"/>
                  <a:pt x="868" y="174"/>
                </a:cubicBezTo>
                <a:lnTo>
                  <a:pt x="940" y="174"/>
                </a:lnTo>
                <a:cubicBezTo>
                  <a:pt x="942" y="174"/>
                  <a:pt x="943" y="174"/>
                  <a:pt x="944" y="175"/>
                </a:cubicBezTo>
                <a:cubicBezTo>
                  <a:pt x="945" y="175"/>
                  <a:pt x="947" y="176"/>
                  <a:pt x="948" y="177"/>
                </a:cubicBezTo>
                <a:cubicBezTo>
                  <a:pt x="949" y="178"/>
                  <a:pt x="950" y="179"/>
                  <a:pt x="950" y="181"/>
                </a:cubicBezTo>
                <a:cubicBezTo>
                  <a:pt x="951" y="182"/>
                  <a:pt x="951" y="184"/>
                  <a:pt x="951" y="186"/>
                </a:cubicBezTo>
                <a:lnTo>
                  <a:pt x="951" y="273"/>
                </a:lnTo>
                <a:cubicBezTo>
                  <a:pt x="951" y="276"/>
                  <a:pt x="950" y="279"/>
                  <a:pt x="949" y="281"/>
                </a:cubicBezTo>
                <a:cubicBezTo>
                  <a:pt x="948" y="283"/>
                  <a:pt x="946" y="285"/>
                  <a:pt x="943" y="287"/>
                </a:cubicBezTo>
                <a:cubicBezTo>
                  <a:pt x="939" y="289"/>
                  <a:pt x="935" y="291"/>
                  <a:pt x="930" y="293"/>
                </a:cubicBezTo>
                <a:cubicBezTo>
                  <a:pt x="924" y="295"/>
                  <a:pt x="919" y="296"/>
                  <a:pt x="913" y="298"/>
                </a:cubicBezTo>
                <a:cubicBezTo>
                  <a:pt x="907" y="299"/>
                  <a:pt x="901" y="300"/>
                  <a:pt x="895" y="301"/>
                </a:cubicBezTo>
                <a:cubicBezTo>
                  <a:pt x="889" y="302"/>
                  <a:pt x="884" y="302"/>
                  <a:pt x="878" y="302"/>
                </a:cubicBezTo>
                <a:cubicBezTo>
                  <a:pt x="860" y="302"/>
                  <a:pt x="845" y="299"/>
                  <a:pt x="831" y="294"/>
                </a:cubicBezTo>
                <a:cubicBezTo>
                  <a:pt x="817" y="288"/>
                  <a:pt x="805" y="281"/>
                  <a:pt x="796" y="271"/>
                </a:cubicBezTo>
                <a:cubicBezTo>
                  <a:pt x="786" y="260"/>
                  <a:pt x="779" y="248"/>
                  <a:pt x="774" y="234"/>
                </a:cubicBezTo>
                <a:cubicBezTo>
                  <a:pt x="769" y="220"/>
                  <a:pt x="766" y="204"/>
                  <a:pt x="766" y="187"/>
                </a:cubicBezTo>
                <a:cubicBezTo>
                  <a:pt x="766" y="169"/>
                  <a:pt x="769" y="153"/>
                  <a:pt x="774" y="138"/>
                </a:cubicBezTo>
                <a:cubicBezTo>
                  <a:pt x="780" y="123"/>
                  <a:pt x="787" y="111"/>
                  <a:pt x="797" y="101"/>
                </a:cubicBezTo>
                <a:cubicBezTo>
                  <a:pt x="807" y="90"/>
                  <a:pt x="819" y="82"/>
                  <a:pt x="833" y="77"/>
                </a:cubicBezTo>
                <a:cubicBezTo>
                  <a:pt x="847" y="71"/>
                  <a:pt x="863" y="68"/>
                  <a:pt x="880" y="68"/>
                </a:cubicBezTo>
                <a:cubicBezTo>
                  <a:pt x="888" y="68"/>
                  <a:pt x="896" y="69"/>
                  <a:pt x="904" y="70"/>
                </a:cubicBezTo>
                <a:cubicBezTo>
                  <a:pt x="912" y="72"/>
                  <a:pt x="919" y="73"/>
                  <a:pt x="925" y="75"/>
                </a:cubicBezTo>
                <a:cubicBezTo>
                  <a:pt x="930" y="77"/>
                  <a:pt x="935" y="80"/>
                  <a:pt x="940" y="82"/>
                </a:cubicBezTo>
                <a:cubicBezTo>
                  <a:pt x="944" y="84"/>
                  <a:pt x="946" y="86"/>
                  <a:pt x="948" y="88"/>
                </a:cubicBezTo>
                <a:cubicBezTo>
                  <a:pt x="949" y="89"/>
                  <a:pt x="951" y="91"/>
                  <a:pt x="951" y="93"/>
                </a:cubicBezTo>
                <a:cubicBezTo>
                  <a:pt x="952" y="95"/>
                  <a:pt x="952" y="98"/>
                  <a:pt x="952" y="102"/>
                </a:cubicBezTo>
                <a:close/>
                <a:moveTo>
                  <a:pt x="1197" y="182"/>
                </a:moveTo>
                <a:cubicBezTo>
                  <a:pt x="1197" y="201"/>
                  <a:pt x="1195" y="217"/>
                  <a:pt x="1191" y="232"/>
                </a:cubicBezTo>
                <a:cubicBezTo>
                  <a:pt x="1186" y="247"/>
                  <a:pt x="1180" y="259"/>
                  <a:pt x="1171" y="270"/>
                </a:cubicBezTo>
                <a:cubicBezTo>
                  <a:pt x="1163" y="280"/>
                  <a:pt x="1152" y="288"/>
                  <a:pt x="1139" y="294"/>
                </a:cubicBezTo>
                <a:cubicBezTo>
                  <a:pt x="1126" y="299"/>
                  <a:pt x="1111" y="302"/>
                  <a:pt x="1093" y="302"/>
                </a:cubicBezTo>
                <a:cubicBezTo>
                  <a:pt x="1076" y="302"/>
                  <a:pt x="1061" y="299"/>
                  <a:pt x="1049" y="294"/>
                </a:cubicBezTo>
                <a:cubicBezTo>
                  <a:pt x="1037" y="289"/>
                  <a:pt x="1026" y="282"/>
                  <a:pt x="1018" y="272"/>
                </a:cubicBezTo>
                <a:cubicBezTo>
                  <a:pt x="1010" y="262"/>
                  <a:pt x="1004" y="250"/>
                  <a:pt x="1000" y="236"/>
                </a:cubicBezTo>
                <a:cubicBezTo>
                  <a:pt x="996" y="222"/>
                  <a:pt x="994" y="205"/>
                  <a:pt x="994" y="186"/>
                </a:cubicBezTo>
                <a:cubicBezTo>
                  <a:pt x="994" y="168"/>
                  <a:pt x="996" y="152"/>
                  <a:pt x="1000" y="137"/>
                </a:cubicBezTo>
                <a:cubicBezTo>
                  <a:pt x="1005" y="123"/>
                  <a:pt x="1011" y="110"/>
                  <a:pt x="1020" y="100"/>
                </a:cubicBezTo>
                <a:cubicBezTo>
                  <a:pt x="1029" y="90"/>
                  <a:pt x="1039" y="82"/>
                  <a:pt x="1052" y="76"/>
                </a:cubicBezTo>
                <a:cubicBezTo>
                  <a:pt x="1065" y="71"/>
                  <a:pt x="1081" y="68"/>
                  <a:pt x="1098" y="68"/>
                </a:cubicBezTo>
                <a:cubicBezTo>
                  <a:pt x="1115" y="68"/>
                  <a:pt x="1129" y="71"/>
                  <a:pt x="1142" y="76"/>
                </a:cubicBezTo>
                <a:cubicBezTo>
                  <a:pt x="1154" y="81"/>
                  <a:pt x="1164" y="88"/>
                  <a:pt x="1173" y="98"/>
                </a:cubicBezTo>
                <a:cubicBezTo>
                  <a:pt x="1181" y="107"/>
                  <a:pt x="1187" y="119"/>
                  <a:pt x="1191" y="133"/>
                </a:cubicBezTo>
                <a:cubicBezTo>
                  <a:pt x="1195" y="148"/>
                  <a:pt x="1197" y="164"/>
                  <a:pt x="1197" y="182"/>
                </a:cubicBezTo>
                <a:close/>
                <a:moveTo>
                  <a:pt x="1165" y="185"/>
                </a:moveTo>
                <a:cubicBezTo>
                  <a:pt x="1165" y="172"/>
                  <a:pt x="1164" y="160"/>
                  <a:pt x="1162" y="149"/>
                </a:cubicBezTo>
                <a:cubicBezTo>
                  <a:pt x="1159" y="138"/>
                  <a:pt x="1156" y="128"/>
                  <a:pt x="1150" y="120"/>
                </a:cubicBezTo>
                <a:cubicBezTo>
                  <a:pt x="1145" y="112"/>
                  <a:pt x="1138" y="105"/>
                  <a:pt x="1129" y="101"/>
                </a:cubicBezTo>
                <a:cubicBezTo>
                  <a:pt x="1120" y="96"/>
                  <a:pt x="1109" y="94"/>
                  <a:pt x="1096" y="94"/>
                </a:cubicBezTo>
                <a:cubicBezTo>
                  <a:pt x="1083" y="94"/>
                  <a:pt x="1072" y="96"/>
                  <a:pt x="1063" y="101"/>
                </a:cubicBezTo>
                <a:cubicBezTo>
                  <a:pt x="1054" y="106"/>
                  <a:pt x="1047" y="113"/>
                  <a:pt x="1041" y="121"/>
                </a:cubicBezTo>
                <a:cubicBezTo>
                  <a:pt x="1036" y="129"/>
                  <a:pt x="1032" y="139"/>
                  <a:pt x="1030" y="150"/>
                </a:cubicBezTo>
                <a:cubicBezTo>
                  <a:pt x="1027" y="161"/>
                  <a:pt x="1026" y="172"/>
                  <a:pt x="1026" y="184"/>
                </a:cubicBezTo>
                <a:cubicBezTo>
                  <a:pt x="1026" y="198"/>
                  <a:pt x="1027" y="210"/>
                  <a:pt x="1029" y="221"/>
                </a:cubicBezTo>
                <a:cubicBezTo>
                  <a:pt x="1032" y="232"/>
                  <a:pt x="1035" y="242"/>
                  <a:pt x="1041" y="250"/>
                </a:cubicBezTo>
                <a:cubicBezTo>
                  <a:pt x="1046" y="258"/>
                  <a:pt x="1053" y="265"/>
                  <a:pt x="1062" y="269"/>
                </a:cubicBezTo>
                <a:cubicBezTo>
                  <a:pt x="1070" y="274"/>
                  <a:pt x="1081" y="276"/>
                  <a:pt x="1095" y="276"/>
                </a:cubicBezTo>
                <a:cubicBezTo>
                  <a:pt x="1108" y="276"/>
                  <a:pt x="1119" y="274"/>
                  <a:pt x="1128" y="269"/>
                </a:cubicBezTo>
                <a:cubicBezTo>
                  <a:pt x="1137" y="264"/>
                  <a:pt x="1144" y="257"/>
                  <a:pt x="1150" y="249"/>
                </a:cubicBezTo>
                <a:cubicBezTo>
                  <a:pt x="1155" y="240"/>
                  <a:pt x="1159" y="231"/>
                  <a:pt x="1162" y="220"/>
                </a:cubicBezTo>
                <a:cubicBezTo>
                  <a:pt x="1164" y="209"/>
                  <a:pt x="1165" y="197"/>
                  <a:pt x="1165" y="185"/>
                </a:cubicBezTo>
                <a:close/>
                <a:moveTo>
                  <a:pt x="1397" y="0"/>
                </a:moveTo>
                <a:lnTo>
                  <a:pt x="1426" y="0"/>
                </a:lnTo>
                <a:lnTo>
                  <a:pt x="1426" y="149"/>
                </a:lnTo>
                <a:cubicBezTo>
                  <a:pt x="1471" y="116"/>
                  <a:pt x="1509" y="82"/>
                  <a:pt x="1538" y="46"/>
                </a:cubicBezTo>
                <a:lnTo>
                  <a:pt x="1563" y="65"/>
                </a:lnTo>
                <a:cubicBezTo>
                  <a:pt x="1525" y="106"/>
                  <a:pt x="1479" y="146"/>
                  <a:pt x="1426" y="183"/>
                </a:cubicBezTo>
                <a:lnTo>
                  <a:pt x="1426" y="286"/>
                </a:lnTo>
                <a:cubicBezTo>
                  <a:pt x="1426" y="301"/>
                  <a:pt x="1433" y="309"/>
                  <a:pt x="1446" y="309"/>
                </a:cubicBezTo>
                <a:lnTo>
                  <a:pt x="1506" y="309"/>
                </a:lnTo>
                <a:cubicBezTo>
                  <a:pt x="1522" y="309"/>
                  <a:pt x="1530" y="302"/>
                  <a:pt x="1533" y="288"/>
                </a:cubicBezTo>
                <a:cubicBezTo>
                  <a:pt x="1536" y="271"/>
                  <a:pt x="1538" y="251"/>
                  <a:pt x="1539" y="230"/>
                </a:cubicBezTo>
                <a:cubicBezTo>
                  <a:pt x="1549" y="234"/>
                  <a:pt x="1559" y="237"/>
                  <a:pt x="1569" y="240"/>
                </a:cubicBezTo>
                <a:cubicBezTo>
                  <a:pt x="1567" y="262"/>
                  <a:pt x="1564" y="281"/>
                  <a:pt x="1561" y="298"/>
                </a:cubicBezTo>
                <a:cubicBezTo>
                  <a:pt x="1556" y="322"/>
                  <a:pt x="1540" y="334"/>
                  <a:pt x="1514" y="334"/>
                </a:cubicBezTo>
                <a:lnTo>
                  <a:pt x="1437" y="334"/>
                </a:lnTo>
                <a:cubicBezTo>
                  <a:pt x="1410" y="334"/>
                  <a:pt x="1397" y="319"/>
                  <a:pt x="1397" y="290"/>
                </a:cubicBezTo>
                <a:lnTo>
                  <a:pt x="1397" y="0"/>
                </a:lnTo>
                <a:close/>
                <a:moveTo>
                  <a:pt x="1275" y="9"/>
                </a:moveTo>
                <a:lnTo>
                  <a:pt x="1275" y="115"/>
                </a:lnTo>
                <a:lnTo>
                  <a:pt x="1375" y="115"/>
                </a:lnTo>
                <a:lnTo>
                  <a:pt x="1375" y="141"/>
                </a:lnTo>
                <a:lnTo>
                  <a:pt x="1275" y="141"/>
                </a:lnTo>
                <a:lnTo>
                  <a:pt x="1275" y="291"/>
                </a:lnTo>
                <a:cubicBezTo>
                  <a:pt x="1299" y="281"/>
                  <a:pt x="1331" y="267"/>
                  <a:pt x="1371" y="248"/>
                </a:cubicBezTo>
                <a:cubicBezTo>
                  <a:pt x="1371" y="259"/>
                  <a:pt x="1371" y="270"/>
                  <a:pt x="1372" y="280"/>
                </a:cubicBezTo>
                <a:cubicBezTo>
                  <a:pt x="1338" y="294"/>
                  <a:pt x="1309" y="306"/>
                  <a:pt x="1285" y="318"/>
                </a:cubicBezTo>
                <a:cubicBezTo>
                  <a:pt x="1275" y="323"/>
                  <a:pt x="1265" y="330"/>
                  <a:pt x="1256" y="337"/>
                </a:cubicBezTo>
                <a:lnTo>
                  <a:pt x="1235" y="310"/>
                </a:lnTo>
                <a:cubicBezTo>
                  <a:pt x="1242" y="305"/>
                  <a:pt x="1246" y="296"/>
                  <a:pt x="1246" y="285"/>
                </a:cubicBezTo>
                <a:lnTo>
                  <a:pt x="1246" y="9"/>
                </a:lnTo>
                <a:lnTo>
                  <a:pt x="1275" y="9"/>
                </a:lnTo>
                <a:close/>
                <a:moveTo>
                  <a:pt x="1709" y="195"/>
                </a:moveTo>
                <a:lnTo>
                  <a:pt x="1723" y="176"/>
                </a:lnTo>
                <a:cubicBezTo>
                  <a:pt x="1734" y="183"/>
                  <a:pt x="1746" y="192"/>
                  <a:pt x="1758" y="202"/>
                </a:cubicBezTo>
                <a:cubicBezTo>
                  <a:pt x="1767" y="178"/>
                  <a:pt x="1773" y="152"/>
                  <a:pt x="1777" y="124"/>
                </a:cubicBezTo>
                <a:lnTo>
                  <a:pt x="1727" y="124"/>
                </a:lnTo>
                <a:cubicBezTo>
                  <a:pt x="1714" y="166"/>
                  <a:pt x="1698" y="200"/>
                  <a:pt x="1679" y="226"/>
                </a:cubicBezTo>
                <a:cubicBezTo>
                  <a:pt x="1674" y="219"/>
                  <a:pt x="1668" y="211"/>
                  <a:pt x="1662" y="204"/>
                </a:cubicBezTo>
                <a:cubicBezTo>
                  <a:pt x="1688" y="166"/>
                  <a:pt x="1708" y="113"/>
                  <a:pt x="1720" y="45"/>
                </a:cubicBezTo>
                <a:lnTo>
                  <a:pt x="1683" y="45"/>
                </a:lnTo>
                <a:lnTo>
                  <a:pt x="1683" y="20"/>
                </a:lnTo>
                <a:lnTo>
                  <a:pt x="1819" y="20"/>
                </a:lnTo>
                <a:lnTo>
                  <a:pt x="1819" y="45"/>
                </a:lnTo>
                <a:lnTo>
                  <a:pt x="1746" y="45"/>
                </a:lnTo>
                <a:cubicBezTo>
                  <a:pt x="1743" y="64"/>
                  <a:pt x="1739" y="82"/>
                  <a:pt x="1734" y="99"/>
                </a:cubicBezTo>
                <a:lnTo>
                  <a:pt x="1803" y="99"/>
                </a:lnTo>
                <a:lnTo>
                  <a:pt x="1803" y="124"/>
                </a:lnTo>
                <a:cubicBezTo>
                  <a:pt x="1793" y="216"/>
                  <a:pt x="1756" y="290"/>
                  <a:pt x="1690" y="345"/>
                </a:cubicBezTo>
                <a:cubicBezTo>
                  <a:pt x="1685" y="338"/>
                  <a:pt x="1679" y="330"/>
                  <a:pt x="1671" y="322"/>
                </a:cubicBezTo>
                <a:cubicBezTo>
                  <a:pt x="1704" y="296"/>
                  <a:pt x="1730" y="264"/>
                  <a:pt x="1748" y="226"/>
                </a:cubicBezTo>
                <a:cubicBezTo>
                  <a:pt x="1736" y="216"/>
                  <a:pt x="1723" y="206"/>
                  <a:pt x="1709" y="195"/>
                </a:cubicBezTo>
                <a:close/>
                <a:moveTo>
                  <a:pt x="1580" y="170"/>
                </a:moveTo>
                <a:cubicBezTo>
                  <a:pt x="1611" y="119"/>
                  <a:pt x="1633" y="62"/>
                  <a:pt x="1648" y="0"/>
                </a:cubicBezTo>
                <a:lnTo>
                  <a:pt x="1674" y="5"/>
                </a:lnTo>
                <a:cubicBezTo>
                  <a:pt x="1668" y="31"/>
                  <a:pt x="1660" y="57"/>
                  <a:pt x="1650" y="82"/>
                </a:cubicBezTo>
                <a:lnTo>
                  <a:pt x="1650" y="344"/>
                </a:lnTo>
                <a:lnTo>
                  <a:pt x="1626" y="344"/>
                </a:lnTo>
                <a:lnTo>
                  <a:pt x="1626" y="139"/>
                </a:lnTo>
                <a:cubicBezTo>
                  <a:pt x="1616" y="160"/>
                  <a:pt x="1604" y="182"/>
                  <a:pt x="1591" y="203"/>
                </a:cubicBezTo>
                <a:cubicBezTo>
                  <a:pt x="1588" y="193"/>
                  <a:pt x="1585" y="182"/>
                  <a:pt x="1580" y="170"/>
                </a:cubicBezTo>
                <a:close/>
                <a:moveTo>
                  <a:pt x="1889" y="1"/>
                </a:moveTo>
                <a:lnTo>
                  <a:pt x="1914" y="1"/>
                </a:lnTo>
                <a:lnTo>
                  <a:pt x="1914" y="294"/>
                </a:lnTo>
                <a:cubicBezTo>
                  <a:pt x="1914" y="312"/>
                  <a:pt x="1911" y="324"/>
                  <a:pt x="1906" y="331"/>
                </a:cubicBezTo>
                <a:cubicBezTo>
                  <a:pt x="1901" y="337"/>
                  <a:pt x="1891" y="340"/>
                  <a:pt x="1876" y="340"/>
                </a:cubicBezTo>
                <a:cubicBezTo>
                  <a:pt x="1866" y="340"/>
                  <a:pt x="1850" y="340"/>
                  <a:pt x="1828" y="339"/>
                </a:cubicBezTo>
                <a:cubicBezTo>
                  <a:pt x="1827" y="330"/>
                  <a:pt x="1825" y="320"/>
                  <a:pt x="1823" y="310"/>
                </a:cubicBezTo>
                <a:cubicBezTo>
                  <a:pt x="1841" y="312"/>
                  <a:pt x="1856" y="313"/>
                  <a:pt x="1867" y="313"/>
                </a:cubicBezTo>
                <a:cubicBezTo>
                  <a:pt x="1876" y="313"/>
                  <a:pt x="1882" y="312"/>
                  <a:pt x="1885" y="308"/>
                </a:cubicBezTo>
                <a:cubicBezTo>
                  <a:pt x="1888" y="305"/>
                  <a:pt x="1889" y="298"/>
                  <a:pt x="1889" y="286"/>
                </a:cubicBezTo>
                <a:lnTo>
                  <a:pt x="1889" y="1"/>
                </a:lnTo>
                <a:close/>
                <a:moveTo>
                  <a:pt x="1852" y="262"/>
                </a:moveTo>
                <a:lnTo>
                  <a:pt x="1827" y="262"/>
                </a:lnTo>
                <a:lnTo>
                  <a:pt x="1827" y="56"/>
                </a:lnTo>
                <a:lnTo>
                  <a:pt x="1852" y="56"/>
                </a:lnTo>
                <a:lnTo>
                  <a:pt x="1852" y="262"/>
                </a:lnTo>
                <a:close/>
                <a:moveTo>
                  <a:pt x="1943" y="322"/>
                </a:moveTo>
                <a:cubicBezTo>
                  <a:pt x="2027" y="292"/>
                  <a:pt x="2077" y="249"/>
                  <a:pt x="2093" y="192"/>
                </a:cubicBezTo>
                <a:lnTo>
                  <a:pt x="1950" y="192"/>
                </a:lnTo>
                <a:lnTo>
                  <a:pt x="1950" y="166"/>
                </a:lnTo>
                <a:lnTo>
                  <a:pt x="2098" y="166"/>
                </a:lnTo>
                <a:cubicBezTo>
                  <a:pt x="2098" y="161"/>
                  <a:pt x="2099" y="138"/>
                  <a:pt x="2099" y="98"/>
                </a:cubicBezTo>
                <a:lnTo>
                  <a:pt x="1971" y="98"/>
                </a:lnTo>
                <a:lnTo>
                  <a:pt x="1971" y="72"/>
                </a:lnTo>
                <a:lnTo>
                  <a:pt x="2054" y="72"/>
                </a:lnTo>
                <a:cubicBezTo>
                  <a:pt x="2034" y="50"/>
                  <a:pt x="2017" y="32"/>
                  <a:pt x="2003" y="18"/>
                </a:cubicBezTo>
                <a:lnTo>
                  <a:pt x="2023" y="0"/>
                </a:lnTo>
                <a:cubicBezTo>
                  <a:pt x="2043" y="18"/>
                  <a:pt x="2062" y="35"/>
                  <a:pt x="2078" y="52"/>
                </a:cubicBezTo>
                <a:lnTo>
                  <a:pt x="2056" y="72"/>
                </a:lnTo>
                <a:lnTo>
                  <a:pt x="2140" y="72"/>
                </a:lnTo>
                <a:cubicBezTo>
                  <a:pt x="2158" y="46"/>
                  <a:pt x="2174" y="22"/>
                  <a:pt x="2188" y="0"/>
                </a:cubicBezTo>
                <a:lnTo>
                  <a:pt x="2217" y="16"/>
                </a:lnTo>
                <a:cubicBezTo>
                  <a:pt x="2201" y="37"/>
                  <a:pt x="2186" y="55"/>
                  <a:pt x="2173" y="72"/>
                </a:cubicBezTo>
                <a:lnTo>
                  <a:pt x="2261" y="72"/>
                </a:lnTo>
                <a:lnTo>
                  <a:pt x="2261" y="98"/>
                </a:lnTo>
                <a:lnTo>
                  <a:pt x="2129" y="98"/>
                </a:lnTo>
                <a:cubicBezTo>
                  <a:pt x="2129" y="133"/>
                  <a:pt x="2128" y="156"/>
                  <a:pt x="2128" y="166"/>
                </a:cubicBezTo>
                <a:lnTo>
                  <a:pt x="2282" y="166"/>
                </a:lnTo>
                <a:lnTo>
                  <a:pt x="2282" y="192"/>
                </a:lnTo>
                <a:lnTo>
                  <a:pt x="2133" y="192"/>
                </a:lnTo>
                <a:cubicBezTo>
                  <a:pt x="2160" y="251"/>
                  <a:pt x="2212" y="292"/>
                  <a:pt x="2288" y="314"/>
                </a:cubicBezTo>
                <a:cubicBezTo>
                  <a:pt x="2278" y="324"/>
                  <a:pt x="2270" y="333"/>
                  <a:pt x="2262" y="342"/>
                </a:cubicBezTo>
                <a:cubicBezTo>
                  <a:pt x="2190" y="314"/>
                  <a:pt x="2141" y="271"/>
                  <a:pt x="2115" y="215"/>
                </a:cubicBezTo>
                <a:cubicBezTo>
                  <a:pt x="2096" y="270"/>
                  <a:pt x="2046" y="314"/>
                  <a:pt x="1963" y="347"/>
                </a:cubicBezTo>
                <a:cubicBezTo>
                  <a:pt x="1957" y="339"/>
                  <a:pt x="1951" y="331"/>
                  <a:pt x="1943" y="322"/>
                </a:cubicBezTo>
                <a:close/>
                <a:moveTo>
                  <a:pt x="2547" y="145"/>
                </a:moveTo>
                <a:cubicBezTo>
                  <a:pt x="2577" y="169"/>
                  <a:pt x="2608" y="195"/>
                  <a:pt x="2640" y="224"/>
                </a:cubicBezTo>
                <a:cubicBezTo>
                  <a:pt x="2632" y="231"/>
                  <a:pt x="2625" y="238"/>
                  <a:pt x="2619" y="245"/>
                </a:cubicBezTo>
                <a:cubicBezTo>
                  <a:pt x="2609" y="236"/>
                  <a:pt x="2599" y="227"/>
                  <a:pt x="2589" y="217"/>
                </a:cubicBezTo>
                <a:cubicBezTo>
                  <a:pt x="2557" y="219"/>
                  <a:pt x="2525" y="220"/>
                  <a:pt x="2492" y="222"/>
                </a:cubicBezTo>
                <a:lnTo>
                  <a:pt x="2492" y="301"/>
                </a:lnTo>
                <a:cubicBezTo>
                  <a:pt x="2492" y="328"/>
                  <a:pt x="2478" y="341"/>
                  <a:pt x="2450" y="341"/>
                </a:cubicBezTo>
                <a:cubicBezTo>
                  <a:pt x="2438" y="341"/>
                  <a:pt x="2423" y="341"/>
                  <a:pt x="2405" y="340"/>
                </a:cubicBezTo>
                <a:cubicBezTo>
                  <a:pt x="2403" y="332"/>
                  <a:pt x="2402" y="322"/>
                  <a:pt x="2400" y="312"/>
                </a:cubicBezTo>
                <a:cubicBezTo>
                  <a:pt x="2420" y="314"/>
                  <a:pt x="2435" y="315"/>
                  <a:pt x="2446" y="315"/>
                </a:cubicBezTo>
                <a:cubicBezTo>
                  <a:pt x="2459" y="315"/>
                  <a:pt x="2465" y="309"/>
                  <a:pt x="2465" y="296"/>
                </a:cubicBezTo>
                <a:lnTo>
                  <a:pt x="2465" y="223"/>
                </a:lnTo>
                <a:cubicBezTo>
                  <a:pt x="2437" y="225"/>
                  <a:pt x="2408" y="226"/>
                  <a:pt x="2378" y="228"/>
                </a:cubicBezTo>
                <a:cubicBezTo>
                  <a:pt x="2365" y="229"/>
                  <a:pt x="2352" y="230"/>
                  <a:pt x="2339" y="233"/>
                </a:cubicBezTo>
                <a:lnTo>
                  <a:pt x="2327" y="203"/>
                </a:lnTo>
                <a:cubicBezTo>
                  <a:pt x="2343" y="200"/>
                  <a:pt x="2357" y="196"/>
                  <a:pt x="2371" y="189"/>
                </a:cubicBezTo>
                <a:cubicBezTo>
                  <a:pt x="2407" y="172"/>
                  <a:pt x="2440" y="154"/>
                  <a:pt x="2471" y="136"/>
                </a:cubicBezTo>
                <a:cubicBezTo>
                  <a:pt x="2430" y="139"/>
                  <a:pt x="2396" y="142"/>
                  <a:pt x="2368" y="144"/>
                </a:cubicBezTo>
                <a:cubicBezTo>
                  <a:pt x="2356" y="145"/>
                  <a:pt x="2347" y="147"/>
                  <a:pt x="2340" y="148"/>
                </a:cubicBezTo>
                <a:lnTo>
                  <a:pt x="2329" y="118"/>
                </a:lnTo>
                <a:cubicBezTo>
                  <a:pt x="2340" y="115"/>
                  <a:pt x="2351" y="111"/>
                  <a:pt x="2361" y="106"/>
                </a:cubicBezTo>
                <a:cubicBezTo>
                  <a:pt x="2390" y="90"/>
                  <a:pt x="2420" y="71"/>
                  <a:pt x="2449" y="48"/>
                </a:cubicBezTo>
                <a:cubicBezTo>
                  <a:pt x="2409" y="51"/>
                  <a:pt x="2369" y="53"/>
                  <a:pt x="2327" y="55"/>
                </a:cubicBezTo>
                <a:cubicBezTo>
                  <a:pt x="2326" y="47"/>
                  <a:pt x="2324" y="38"/>
                  <a:pt x="2321" y="30"/>
                </a:cubicBezTo>
                <a:cubicBezTo>
                  <a:pt x="2433" y="26"/>
                  <a:pt x="2532" y="19"/>
                  <a:pt x="2619" y="11"/>
                </a:cubicBezTo>
                <a:lnTo>
                  <a:pt x="2624" y="36"/>
                </a:lnTo>
                <a:cubicBezTo>
                  <a:pt x="2573" y="40"/>
                  <a:pt x="2522" y="44"/>
                  <a:pt x="2469" y="47"/>
                </a:cubicBezTo>
                <a:lnTo>
                  <a:pt x="2483" y="57"/>
                </a:lnTo>
                <a:cubicBezTo>
                  <a:pt x="2446" y="82"/>
                  <a:pt x="2412" y="103"/>
                  <a:pt x="2381" y="119"/>
                </a:cubicBezTo>
                <a:cubicBezTo>
                  <a:pt x="2434" y="117"/>
                  <a:pt x="2477" y="114"/>
                  <a:pt x="2512" y="111"/>
                </a:cubicBezTo>
                <a:cubicBezTo>
                  <a:pt x="2535" y="96"/>
                  <a:pt x="2557" y="81"/>
                  <a:pt x="2577" y="66"/>
                </a:cubicBezTo>
                <a:lnTo>
                  <a:pt x="2600" y="85"/>
                </a:lnTo>
                <a:cubicBezTo>
                  <a:pt x="2541" y="126"/>
                  <a:pt x="2472" y="166"/>
                  <a:pt x="2394" y="202"/>
                </a:cubicBezTo>
                <a:cubicBezTo>
                  <a:pt x="2441" y="200"/>
                  <a:pt x="2497" y="198"/>
                  <a:pt x="2564" y="195"/>
                </a:cubicBezTo>
                <a:cubicBezTo>
                  <a:pt x="2552" y="184"/>
                  <a:pt x="2541" y="173"/>
                  <a:pt x="2529" y="163"/>
                </a:cubicBezTo>
                <a:lnTo>
                  <a:pt x="2547" y="145"/>
                </a:lnTo>
                <a:close/>
                <a:moveTo>
                  <a:pt x="2526" y="260"/>
                </a:moveTo>
                <a:lnTo>
                  <a:pt x="2544" y="241"/>
                </a:lnTo>
                <a:cubicBezTo>
                  <a:pt x="2574" y="261"/>
                  <a:pt x="2607" y="284"/>
                  <a:pt x="2643" y="311"/>
                </a:cubicBezTo>
                <a:lnTo>
                  <a:pt x="2622" y="334"/>
                </a:lnTo>
                <a:cubicBezTo>
                  <a:pt x="2589" y="307"/>
                  <a:pt x="2557" y="282"/>
                  <a:pt x="2526" y="260"/>
                </a:cubicBezTo>
                <a:close/>
                <a:moveTo>
                  <a:pt x="2389" y="242"/>
                </a:moveTo>
                <a:lnTo>
                  <a:pt x="2412" y="260"/>
                </a:lnTo>
                <a:cubicBezTo>
                  <a:pt x="2382" y="287"/>
                  <a:pt x="2350" y="312"/>
                  <a:pt x="2317" y="337"/>
                </a:cubicBezTo>
                <a:cubicBezTo>
                  <a:pt x="2312" y="330"/>
                  <a:pt x="2305" y="324"/>
                  <a:pt x="2298" y="316"/>
                </a:cubicBezTo>
                <a:cubicBezTo>
                  <a:pt x="2329" y="295"/>
                  <a:pt x="2359" y="271"/>
                  <a:pt x="2389" y="242"/>
                </a:cubicBezTo>
                <a:close/>
                <a:moveTo>
                  <a:pt x="0" y="55"/>
                </a:moveTo>
                <a:lnTo>
                  <a:pt x="221" y="166"/>
                </a:lnTo>
                <a:lnTo>
                  <a:pt x="0" y="276"/>
                </a:lnTo>
                <a:lnTo>
                  <a:pt x="0" y="55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5400000">
            <a:off x="1068070" y="4142740"/>
            <a:ext cx="217805" cy="1336675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l" t="t" r="r" b="b"/>
            <a:pathLst>
              <a:path w="343" h="2105">
                <a:moveTo>
                  <a:pt x="53" y="2105"/>
                </a:moveTo>
                <a:lnTo>
                  <a:pt x="164" y="1884"/>
                </a:lnTo>
                <a:lnTo>
                  <a:pt x="274" y="2105"/>
                </a:lnTo>
                <a:lnTo>
                  <a:pt x="53" y="2105"/>
                </a:lnTo>
                <a:close/>
                <a:moveTo>
                  <a:pt x="43" y="1487"/>
                </a:moveTo>
                <a:lnTo>
                  <a:pt x="18" y="1487"/>
                </a:lnTo>
                <a:lnTo>
                  <a:pt x="18" y="1303"/>
                </a:lnTo>
                <a:lnTo>
                  <a:pt x="40" y="1303"/>
                </a:lnTo>
                <a:cubicBezTo>
                  <a:pt x="68" y="1319"/>
                  <a:pt x="92" y="1341"/>
                  <a:pt x="111" y="1372"/>
                </a:cubicBezTo>
                <a:cubicBezTo>
                  <a:pt x="126" y="1346"/>
                  <a:pt x="135" y="1315"/>
                  <a:pt x="139" y="1278"/>
                </a:cubicBezTo>
                <a:cubicBezTo>
                  <a:pt x="150" y="1283"/>
                  <a:pt x="159" y="1288"/>
                  <a:pt x="167" y="1293"/>
                </a:cubicBezTo>
                <a:cubicBezTo>
                  <a:pt x="160" y="1335"/>
                  <a:pt x="146" y="1371"/>
                  <a:pt x="127" y="1399"/>
                </a:cubicBezTo>
                <a:cubicBezTo>
                  <a:pt x="140" y="1424"/>
                  <a:pt x="150" y="1453"/>
                  <a:pt x="158" y="1486"/>
                </a:cubicBezTo>
                <a:cubicBezTo>
                  <a:pt x="150" y="1489"/>
                  <a:pt x="142" y="1493"/>
                  <a:pt x="133" y="1498"/>
                </a:cubicBezTo>
                <a:cubicBezTo>
                  <a:pt x="126" y="1469"/>
                  <a:pt x="118" y="1444"/>
                  <a:pt x="109" y="1422"/>
                </a:cubicBezTo>
                <a:cubicBezTo>
                  <a:pt x="91" y="1441"/>
                  <a:pt x="69" y="1455"/>
                  <a:pt x="43" y="1465"/>
                </a:cubicBezTo>
                <a:lnTo>
                  <a:pt x="43" y="1487"/>
                </a:lnTo>
                <a:close/>
                <a:moveTo>
                  <a:pt x="297" y="1621"/>
                </a:moveTo>
                <a:lnTo>
                  <a:pt x="297" y="1420"/>
                </a:lnTo>
                <a:cubicBezTo>
                  <a:pt x="268" y="1404"/>
                  <a:pt x="243" y="1390"/>
                  <a:pt x="221" y="1378"/>
                </a:cubicBezTo>
                <a:lnTo>
                  <a:pt x="235" y="1348"/>
                </a:lnTo>
                <a:cubicBezTo>
                  <a:pt x="258" y="1364"/>
                  <a:pt x="279" y="1378"/>
                  <a:pt x="297" y="1390"/>
                </a:cubicBezTo>
                <a:lnTo>
                  <a:pt x="297" y="1276"/>
                </a:lnTo>
                <a:lnTo>
                  <a:pt x="323" y="1276"/>
                </a:lnTo>
                <a:lnTo>
                  <a:pt x="323" y="1621"/>
                </a:lnTo>
                <a:lnTo>
                  <a:pt x="297" y="1621"/>
                </a:lnTo>
                <a:close/>
                <a:moveTo>
                  <a:pt x="192" y="1585"/>
                </a:moveTo>
                <a:lnTo>
                  <a:pt x="192" y="1455"/>
                </a:lnTo>
                <a:cubicBezTo>
                  <a:pt x="184" y="1459"/>
                  <a:pt x="175" y="1463"/>
                  <a:pt x="166" y="1467"/>
                </a:cubicBezTo>
                <a:lnTo>
                  <a:pt x="156" y="1442"/>
                </a:lnTo>
                <a:cubicBezTo>
                  <a:pt x="168" y="1437"/>
                  <a:pt x="180" y="1431"/>
                  <a:pt x="192" y="1426"/>
                </a:cubicBezTo>
                <a:lnTo>
                  <a:pt x="192" y="1303"/>
                </a:lnTo>
                <a:lnTo>
                  <a:pt x="217" y="1303"/>
                </a:lnTo>
                <a:lnTo>
                  <a:pt x="217" y="1585"/>
                </a:lnTo>
                <a:lnTo>
                  <a:pt x="192" y="1585"/>
                </a:lnTo>
                <a:close/>
                <a:moveTo>
                  <a:pt x="0" y="1531"/>
                </a:moveTo>
                <a:lnTo>
                  <a:pt x="0" y="1505"/>
                </a:lnTo>
                <a:lnTo>
                  <a:pt x="171" y="1505"/>
                </a:lnTo>
                <a:lnTo>
                  <a:pt x="171" y="1531"/>
                </a:lnTo>
                <a:lnTo>
                  <a:pt x="0" y="1531"/>
                </a:lnTo>
                <a:close/>
                <a:moveTo>
                  <a:pt x="14" y="1598"/>
                </a:moveTo>
                <a:lnTo>
                  <a:pt x="14" y="1572"/>
                </a:lnTo>
                <a:lnTo>
                  <a:pt x="166" y="1572"/>
                </a:lnTo>
                <a:lnTo>
                  <a:pt x="166" y="1598"/>
                </a:lnTo>
                <a:lnTo>
                  <a:pt x="14" y="1598"/>
                </a:lnTo>
                <a:close/>
                <a:moveTo>
                  <a:pt x="43" y="1337"/>
                </a:moveTo>
                <a:lnTo>
                  <a:pt x="43" y="1436"/>
                </a:lnTo>
                <a:cubicBezTo>
                  <a:pt x="64" y="1426"/>
                  <a:pt x="81" y="1413"/>
                  <a:pt x="96" y="1395"/>
                </a:cubicBezTo>
                <a:cubicBezTo>
                  <a:pt x="81" y="1369"/>
                  <a:pt x="63" y="1349"/>
                  <a:pt x="43" y="1337"/>
                </a:cubicBezTo>
                <a:close/>
                <a:moveTo>
                  <a:pt x="235" y="1540"/>
                </a:moveTo>
                <a:lnTo>
                  <a:pt x="221" y="1517"/>
                </a:lnTo>
                <a:cubicBezTo>
                  <a:pt x="236" y="1507"/>
                  <a:pt x="254" y="1494"/>
                  <a:pt x="276" y="1479"/>
                </a:cubicBezTo>
                <a:lnTo>
                  <a:pt x="291" y="1504"/>
                </a:lnTo>
                <a:cubicBezTo>
                  <a:pt x="270" y="1517"/>
                  <a:pt x="251" y="1529"/>
                  <a:pt x="235" y="1540"/>
                </a:cubicBezTo>
                <a:close/>
                <a:moveTo>
                  <a:pt x="25" y="1107"/>
                </a:moveTo>
                <a:cubicBezTo>
                  <a:pt x="24" y="1039"/>
                  <a:pt x="19" y="980"/>
                  <a:pt x="10" y="931"/>
                </a:cubicBezTo>
                <a:lnTo>
                  <a:pt x="36" y="921"/>
                </a:lnTo>
                <a:cubicBezTo>
                  <a:pt x="45" y="987"/>
                  <a:pt x="49" y="1041"/>
                  <a:pt x="50" y="1082"/>
                </a:cubicBezTo>
                <a:lnTo>
                  <a:pt x="107" y="1082"/>
                </a:lnTo>
                <a:lnTo>
                  <a:pt x="107" y="934"/>
                </a:lnTo>
                <a:lnTo>
                  <a:pt x="128" y="934"/>
                </a:lnTo>
                <a:cubicBezTo>
                  <a:pt x="184" y="943"/>
                  <a:pt x="229" y="961"/>
                  <a:pt x="263" y="987"/>
                </a:cubicBezTo>
                <a:cubicBezTo>
                  <a:pt x="281" y="970"/>
                  <a:pt x="297" y="946"/>
                  <a:pt x="312" y="913"/>
                </a:cubicBezTo>
                <a:cubicBezTo>
                  <a:pt x="322" y="921"/>
                  <a:pt x="330" y="929"/>
                  <a:pt x="338" y="934"/>
                </a:cubicBezTo>
                <a:cubicBezTo>
                  <a:pt x="320" y="965"/>
                  <a:pt x="302" y="988"/>
                  <a:pt x="283" y="1005"/>
                </a:cubicBezTo>
                <a:cubicBezTo>
                  <a:pt x="304" y="1024"/>
                  <a:pt x="323" y="1051"/>
                  <a:pt x="343" y="1085"/>
                </a:cubicBezTo>
                <a:cubicBezTo>
                  <a:pt x="335" y="1090"/>
                  <a:pt x="327" y="1095"/>
                  <a:pt x="318" y="1102"/>
                </a:cubicBezTo>
                <a:cubicBezTo>
                  <a:pt x="301" y="1067"/>
                  <a:pt x="283" y="1039"/>
                  <a:pt x="263" y="1020"/>
                </a:cubicBezTo>
                <a:cubicBezTo>
                  <a:pt x="231" y="1044"/>
                  <a:pt x="186" y="1058"/>
                  <a:pt x="130" y="1065"/>
                </a:cubicBezTo>
                <a:lnTo>
                  <a:pt x="130" y="1082"/>
                </a:lnTo>
                <a:lnTo>
                  <a:pt x="184" y="1082"/>
                </a:lnTo>
                <a:cubicBezTo>
                  <a:pt x="249" y="1082"/>
                  <a:pt x="302" y="1097"/>
                  <a:pt x="343" y="1127"/>
                </a:cubicBezTo>
                <a:cubicBezTo>
                  <a:pt x="335" y="1133"/>
                  <a:pt x="327" y="1139"/>
                  <a:pt x="320" y="1145"/>
                </a:cubicBezTo>
                <a:cubicBezTo>
                  <a:pt x="297" y="1130"/>
                  <a:pt x="274" y="1120"/>
                  <a:pt x="252" y="1115"/>
                </a:cubicBezTo>
                <a:cubicBezTo>
                  <a:pt x="230" y="1110"/>
                  <a:pt x="201" y="1107"/>
                  <a:pt x="165" y="1107"/>
                </a:cubicBezTo>
                <a:lnTo>
                  <a:pt x="25" y="1107"/>
                </a:lnTo>
                <a:close/>
                <a:moveTo>
                  <a:pt x="338" y="1150"/>
                </a:moveTo>
                <a:lnTo>
                  <a:pt x="338" y="1175"/>
                </a:lnTo>
                <a:lnTo>
                  <a:pt x="205" y="1175"/>
                </a:lnTo>
                <a:lnTo>
                  <a:pt x="205" y="1214"/>
                </a:lnTo>
                <a:cubicBezTo>
                  <a:pt x="261" y="1215"/>
                  <a:pt x="307" y="1225"/>
                  <a:pt x="343" y="1244"/>
                </a:cubicBezTo>
                <a:cubicBezTo>
                  <a:pt x="336" y="1249"/>
                  <a:pt x="330" y="1256"/>
                  <a:pt x="323" y="1264"/>
                </a:cubicBezTo>
                <a:cubicBezTo>
                  <a:pt x="293" y="1247"/>
                  <a:pt x="249" y="1239"/>
                  <a:pt x="189" y="1239"/>
                </a:cubicBezTo>
                <a:lnTo>
                  <a:pt x="9" y="1239"/>
                </a:lnTo>
                <a:lnTo>
                  <a:pt x="9" y="1214"/>
                </a:lnTo>
                <a:lnTo>
                  <a:pt x="105" y="1214"/>
                </a:lnTo>
                <a:lnTo>
                  <a:pt x="105" y="1177"/>
                </a:lnTo>
                <a:lnTo>
                  <a:pt x="0" y="1177"/>
                </a:lnTo>
                <a:lnTo>
                  <a:pt x="0" y="1152"/>
                </a:lnTo>
                <a:lnTo>
                  <a:pt x="105" y="1152"/>
                </a:lnTo>
                <a:lnTo>
                  <a:pt x="105" y="1123"/>
                </a:lnTo>
                <a:lnTo>
                  <a:pt x="127" y="1123"/>
                </a:lnTo>
                <a:lnTo>
                  <a:pt x="127" y="1214"/>
                </a:lnTo>
                <a:lnTo>
                  <a:pt x="183" y="1214"/>
                </a:lnTo>
                <a:lnTo>
                  <a:pt x="183" y="1150"/>
                </a:lnTo>
                <a:lnTo>
                  <a:pt x="338" y="1150"/>
                </a:lnTo>
                <a:close/>
                <a:moveTo>
                  <a:pt x="130" y="960"/>
                </a:moveTo>
                <a:lnTo>
                  <a:pt x="130" y="1040"/>
                </a:lnTo>
                <a:cubicBezTo>
                  <a:pt x="176" y="1034"/>
                  <a:pt x="214" y="1022"/>
                  <a:pt x="243" y="1003"/>
                </a:cubicBezTo>
                <a:cubicBezTo>
                  <a:pt x="215" y="982"/>
                  <a:pt x="178" y="968"/>
                  <a:pt x="130" y="960"/>
                </a:cubicBezTo>
                <a:close/>
                <a:moveTo>
                  <a:pt x="283" y="680"/>
                </a:moveTo>
                <a:cubicBezTo>
                  <a:pt x="285" y="680"/>
                  <a:pt x="287" y="680"/>
                  <a:pt x="289" y="680"/>
                </a:cubicBezTo>
                <a:cubicBezTo>
                  <a:pt x="290" y="681"/>
                  <a:pt x="292" y="681"/>
                  <a:pt x="293" y="681"/>
                </a:cubicBezTo>
                <a:cubicBezTo>
                  <a:pt x="294" y="682"/>
                  <a:pt x="295" y="683"/>
                  <a:pt x="295" y="683"/>
                </a:cubicBezTo>
                <a:cubicBezTo>
                  <a:pt x="296" y="684"/>
                  <a:pt x="296" y="685"/>
                  <a:pt x="296" y="686"/>
                </a:cubicBezTo>
                <a:lnTo>
                  <a:pt x="296" y="787"/>
                </a:lnTo>
                <a:cubicBezTo>
                  <a:pt x="296" y="789"/>
                  <a:pt x="295" y="792"/>
                  <a:pt x="293" y="794"/>
                </a:cubicBezTo>
                <a:cubicBezTo>
                  <a:pt x="291" y="797"/>
                  <a:pt x="288" y="798"/>
                  <a:pt x="284" y="798"/>
                </a:cubicBezTo>
                <a:lnTo>
                  <a:pt x="73" y="798"/>
                </a:lnTo>
                <a:cubicBezTo>
                  <a:pt x="72" y="798"/>
                  <a:pt x="71" y="798"/>
                  <a:pt x="70" y="797"/>
                </a:cubicBezTo>
                <a:cubicBezTo>
                  <a:pt x="69" y="797"/>
                  <a:pt x="69" y="796"/>
                  <a:pt x="68" y="795"/>
                </a:cubicBezTo>
                <a:cubicBezTo>
                  <a:pt x="68" y="794"/>
                  <a:pt x="68" y="792"/>
                  <a:pt x="67" y="790"/>
                </a:cubicBezTo>
                <a:cubicBezTo>
                  <a:pt x="67" y="788"/>
                  <a:pt x="67" y="786"/>
                  <a:pt x="67" y="783"/>
                </a:cubicBezTo>
                <a:cubicBezTo>
                  <a:pt x="67" y="780"/>
                  <a:pt x="67" y="778"/>
                  <a:pt x="67" y="776"/>
                </a:cubicBezTo>
                <a:cubicBezTo>
                  <a:pt x="68" y="774"/>
                  <a:pt x="68" y="772"/>
                  <a:pt x="68" y="771"/>
                </a:cubicBezTo>
                <a:cubicBezTo>
                  <a:pt x="69" y="770"/>
                  <a:pt x="69" y="769"/>
                  <a:pt x="70" y="769"/>
                </a:cubicBezTo>
                <a:cubicBezTo>
                  <a:pt x="71" y="768"/>
                  <a:pt x="72" y="768"/>
                  <a:pt x="73" y="768"/>
                </a:cubicBezTo>
                <a:lnTo>
                  <a:pt x="270" y="768"/>
                </a:lnTo>
                <a:lnTo>
                  <a:pt x="270" y="686"/>
                </a:lnTo>
                <a:cubicBezTo>
                  <a:pt x="270" y="685"/>
                  <a:pt x="270" y="684"/>
                  <a:pt x="271" y="683"/>
                </a:cubicBezTo>
                <a:cubicBezTo>
                  <a:pt x="271" y="683"/>
                  <a:pt x="272" y="682"/>
                  <a:pt x="273" y="682"/>
                </a:cubicBezTo>
                <a:cubicBezTo>
                  <a:pt x="274" y="681"/>
                  <a:pt x="275" y="681"/>
                  <a:pt x="277" y="680"/>
                </a:cubicBezTo>
                <a:cubicBezTo>
                  <a:pt x="279" y="680"/>
                  <a:pt x="281" y="680"/>
                  <a:pt x="283" y="680"/>
                </a:cubicBezTo>
                <a:close/>
                <a:moveTo>
                  <a:pt x="179" y="465"/>
                </a:moveTo>
                <a:cubicBezTo>
                  <a:pt x="198" y="465"/>
                  <a:pt x="214" y="467"/>
                  <a:pt x="229" y="471"/>
                </a:cubicBezTo>
                <a:cubicBezTo>
                  <a:pt x="244" y="476"/>
                  <a:pt x="256" y="482"/>
                  <a:pt x="267" y="491"/>
                </a:cubicBezTo>
                <a:cubicBezTo>
                  <a:pt x="277" y="499"/>
                  <a:pt x="285" y="510"/>
                  <a:pt x="291" y="523"/>
                </a:cubicBezTo>
                <a:cubicBezTo>
                  <a:pt x="296" y="536"/>
                  <a:pt x="299" y="551"/>
                  <a:pt x="299" y="569"/>
                </a:cubicBezTo>
                <a:cubicBezTo>
                  <a:pt x="299" y="586"/>
                  <a:pt x="296" y="601"/>
                  <a:pt x="291" y="613"/>
                </a:cubicBezTo>
                <a:cubicBezTo>
                  <a:pt x="286" y="625"/>
                  <a:pt x="279" y="636"/>
                  <a:pt x="269" y="644"/>
                </a:cubicBezTo>
                <a:cubicBezTo>
                  <a:pt x="259" y="652"/>
                  <a:pt x="247" y="658"/>
                  <a:pt x="233" y="662"/>
                </a:cubicBezTo>
                <a:cubicBezTo>
                  <a:pt x="219" y="666"/>
                  <a:pt x="202" y="668"/>
                  <a:pt x="183" y="668"/>
                </a:cubicBezTo>
                <a:cubicBezTo>
                  <a:pt x="165" y="668"/>
                  <a:pt x="149" y="666"/>
                  <a:pt x="134" y="662"/>
                </a:cubicBezTo>
                <a:cubicBezTo>
                  <a:pt x="120" y="657"/>
                  <a:pt x="107" y="651"/>
                  <a:pt x="97" y="642"/>
                </a:cubicBezTo>
                <a:cubicBezTo>
                  <a:pt x="87" y="633"/>
                  <a:pt x="79" y="623"/>
                  <a:pt x="73" y="610"/>
                </a:cubicBezTo>
                <a:cubicBezTo>
                  <a:pt x="68" y="597"/>
                  <a:pt x="65" y="581"/>
                  <a:pt x="65" y="564"/>
                </a:cubicBezTo>
                <a:cubicBezTo>
                  <a:pt x="65" y="547"/>
                  <a:pt x="68" y="533"/>
                  <a:pt x="73" y="520"/>
                </a:cubicBezTo>
                <a:cubicBezTo>
                  <a:pt x="78" y="508"/>
                  <a:pt x="85" y="498"/>
                  <a:pt x="95" y="489"/>
                </a:cubicBezTo>
                <a:cubicBezTo>
                  <a:pt x="104" y="481"/>
                  <a:pt x="116" y="475"/>
                  <a:pt x="130" y="471"/>
                </a:cubicBezTo>
                <a:cubicBezTo>
                  <a:pt x="145" y="467"/>
                  <a:pt x="161" y="465"/>
                  <a:pt x="179" y="465"/>
                </a:cubicBezTo>
                <a:close/>
                <a:moveTo>
                  <a:pt x="182" y="497"/>
                </a:moveTo>
                <a:cubicBezTo>
                  <a:pt x="169" y="497"/>
                  <a:pt x="157" y="498"/>
                  <a:pt x="146" y="500"/>
                </a:cubicBezTo>
                <a:cubicBezTo>
                  <a:pt x="135" y="503"/>
                  <a:pt x="125" y="506"/>
                  <a:pt x="117" y="512"/>
                </a:cubicBezTo>
                <a:cubicBezTo>
                  <a:pt x="109" y="517"/>
                  <a:pt x="102" y="524"/>
                  <a:pt x="98" y="533"/>
                </a:cubicBezTo>
                <a:cubicBezTo>
                  <a:pt x="93" y="542"/>
                  <a:pt x="91" y="553"/>
                  <a:pt x="91" y="566"/>
                </a:cubicBezTo>
                <a:cubicBezTo>
                  <a:pt x="91" y="579"/>
                  <a:pt x="93" y="590"/>
                  <a:pt x="98" y="599"/>
                </a:cubicBezTo>
                <a:cubicBezTo>
                  <a:pt x="103" y="608"/>
                  <a:pt x="110" y="615"/>
                  <a:pt x="118" y="621"/>
                </a:cubicBezTo>
                <a:cubicBezTo>
                  <a:pt x="126" y="626"/>
                  <a:pt x="136" y="630"/>
                  <a:pt x="147" y="632"/>
                </a:cubicBezTo>
                <a:cubicBezTo>
                  <a:pt x="158" y="635"/>
                  <a:pt x="169" y="636"/>
                  <a:pt x="181" y="636"/>
                </a:cubicBezTo>
                <a:cubicBezTo>
                  <a:pt x="195" y="636"/>
                  <a:pt x="207" y="635"/>
                  <a:pt x="218" y="633"/>
                </a:cubicBezTo>
                <a:cubicBezTo>
                  <a:pt x="229" y="630"/>
                  <a:pt x="239" y="627"/>
                  <a:pt x="247" y="621"/>
                </a:cubicBezTo>
                <a:cubicBezTo>
                  <a:pt x="255" y="616"/>
                  <a:pt x="262" y="609"/>
                  <a:pt x="266" y="600"/>
                </a:cubicBezTo>
                <a:cubicBezTo>
                  <a:pt x="271" y="592"/>
                  <a:pt x="273" y="581"/>
                  <a:pt x="273" y="567"/>
                </a:cubicBezTo>
                <a:cubicBezTo>
                  <a:pt x="273" y="554"/>
                  <a:pt x="271" y="543"/>
                  <a:pt x="266" y="534"/>
                </a:cubicBezTo>
                <a:cubicBezTo>
                  <a:pt x="261" y="525"/>
                  <a:pt x="254" y="518"/>
                  <a:pt x="246" y="512"/>
                </a:cubicBezTo>
                <a:cubicBezTo>
                  <a:pt x="237" y="507"/>
                  <a:pt x="228" y="503"/>
                  <a:pt x="217" y="501"/>
                </a:cubicBezTo>
                <a:cubicBezTo>
                  <a:pt x="206" y="498"/>
                  <a:pt x="194" y="497"/>
                  <a:pt x="182" y="497"/>
                </a:cubicBezTo>
                <a:close/>
                <a:moveTo>
                  <a:pt x="99" y="245"/>
                </a:moveTo>
                <a:cubicBezTo>
                  <a:pt x="101" y="245"/>
                  <a:pt x="103" y="245"/>
                  <a:pt x="105" y="245"/>
                </a:cubicBezTo>
                <a:cubicBezTo>
                  <a:pt x="106" y="246"/>
                  <a:pt x="108" y="246"/>
                  <a:pt x="109" y="246"/>
                </a:cubicBezTo>
                <a:cubicBezTo>
                  <a:pt x="110" y="247"/>
                  <a:pt x="111" y="247"/>
                  <a:pt x="111" y="248"/>
                </a:cubicBezTo>
                <a:cubicBezTo>
                  <a:pt x="112" y="249"/>
                  <a:pt x="112" y="250"/>
                  <a:pt x="112" y="250"/>
                </a:cubicBezTo>
                <a:cubicBezTo>
                  <a:pt x="112" y="252"/>
                  <a:pt x="111" y="254"/>
                  <a:pt x="109" y="258"/>
                </a:cubicBezTo>
                <a:cubicBezTo>
                  <a:pt x="107" y="261"/>
                  <a:pt x="104" y="265"/>
                  <a:pt x="102" y="271"/>
                </a:cubicBezTo>
                <a:cubicBezTo>
                  <a:pt x="99" y="276"/>
                  <a:pt x="96" y="283"/>
                  <a:pt x="94" y="291"/>
                </a:cubicBezTo>
                <a:cubicBezTo>
                  <a:pt x="92" y="298"/>
                  <a:pt x="91" y="308"/>
                  <a:pt x="91" y="318"/>
                </a:cubicBezTo>
                <a:cubicBezTo>
                  <a:pt x="91" y="331"/>
                  <a:pt x="93" y="342"/>
                  <a:pt x="98" y="352"/>
                </a:cubicBezTo>
                <a:cubicBezTo>
                  <a:pt x="102" y="362"/>
                  <a:pt x="109" y="371"/>
                  <a:pt x="117" y="377"/>
                </a:cubicBezTo>
                <a:cubicBezTo>
                  <a:pt x="125" y="384"/>
                  <a:pt x="135" y="390"/>
                  <a:pt x="146" y="393"/>
                </a:cubicBezTo>
                <a:cubicBezTo>
                  <a:pt x="157" y="397"/>
                  <a:pt x="169" y="399"/>
                  <a:pt x="182" y="399"/>
                </a:cubicBezTo>
                <a:cubicBezTo>
                  <a:pt x="197" y="399"/>
                  <a:pt x="210" y="397"/>
                  <a:pt x="221" y="393"/>
                </a:cubicBezTo>
                <a:cubicBezTo>
                  <a:pt x="232" y="389"/>
                  <a:pt x="242" y="383"/>
                  <a:pt x="249" y="376"/>
                </a:cubicBezTo>
                <a:cubicBezTo>
                  <a:pt x="257" y="369"/>
                  <a:pt x="263" y="360"/>
                  <a:pt x="267" y="350"/>
                </a:cubicBezTo>
                <a:cubicBezTo>
                  <a:pt x="271" y="340"/>
                  <a:pt x="273" y="330"/>
                  <a:pt x="273" y="318"/>
                </a:cubicBezTo>
                <a:cubicBezTo>
                  <a:pt x="273" y="311"/>
                  <a:pt x="272" y="303"/>
                  <a:pt x="270" y="296"/>
                </a:cubicBezTo>
                <a:cubicBezTo>
                  <a:pt x="269" y="289"/>
                  <a:pt x="266" y="282"/>
                  <a:pt x="263" y="276"/>
                </a:cubicBezTo>
                <a:lnTo>
                  <a:pt x="196" y="276"/>
                </a:lnTo>
                <a:lnTo>
                  <a:pt x="196" y="329"/>
                </a:lnTo>
                <a:cubicBezTo>
                  <a:pt x="196" y="331"/>
                  <a:pt x="195" y="333"/>
                  <a:pt x="193" y="334"/>
                </a:cubicBezTo>
                <a:cubicBezTo>
                  <a:pt x="191" y="335"/>
                  <a:pt x="188" y="335"/>
                  <a:pt x="184" y="335"/>
                </a:cubicBezTo>
                <a:cubicBezTo>
                  <a:pt x="181" y="335"/>
                  <a:pt x="179" y="335"/>
                  <a:pt x="178" y="335"/>
                </a:cubicBezTo>
                <a:cubicBezTo>
                  <a:pt x="176" y="334"/>
                  <a:pt x="175" y="334"/>
                  <a:pt x="174" y="334"/>
                </a:cubicBezTo>
                <a:cubicBezTo>
                  <a:pt x="173" y="333"/>
                  <a:pt x="172" y="332"/>
                  <a:pt x="172" y="332"/>
                </a:cubicBezTo>
                <a:cubicBezTo>
                  <a:pt x="171" y="331"/>
                  <a:pt x="171" y="330"/>
                  <a:pt x="171" y="329"/>
                </a:cubicBezTo>
                <a:lnTo>
                  <a:pt x="171" y="257"/>
                </a:lnTo>
                <a:cubicBezTo>
                  <a:pt x="171" y="255"/>
                  <a:pt x="171" y="254"/>
                  <a:pt x="172" y="253"/>
                </a:cubicBezTo>
                <a:cubicBezTo>
                  <a:pt x="172" y="252"/>
                  <a:pt x="173" y="250"/>
                  <a:pt x="174" y="249"/>
                </a:cubicBezTo>
                <a:cubicBezTo>
                  <a:pt x="175" y="248"/>
                  <a:pt x="176" y="247"/>
                  <a:pt x="178" y="247"/>
                </a:cubicBezTo>
                <a:cubicBezTo>
                  <a:pt x="179" y="246"/>
                  <a:pt x="181" y="246"/>
                  <a:pt x="183" y="246"/>
                </a:cubicBezTo>
                <a:lnTo>
                  <a:pt x="270" y="246"/>
                </a:lnTo>
                <a:cubicBezTo>
                  <a:pt x="273" y="246"/>
                  <a:pt x="276" y="247"/>
                  <a:pt x="278" y="248"/>
                </a:cubicBezTo>
                <a:cubicBezTo>
                  <a:pt x="280" y="249"/>
                  <a:pt x="282" y="251"/>
                  <a:pt x="284" y="254"/>
                </a:cubicBezTo>
                <a:cubicBezTo>
                  <a:pt x="286" y="258"/>
                  <a:pt x="288" y="262"/>
                  <a:pt x="290" y="267"/>
                </a:cubicBezTo>
                <a:cubicBezTo>
                  <a:pt x="292" y="273"/>
                  <a:pt x="293" y="278"/>
                  <a:pt x="295" y="284"/>
                </a:cubicBezTo>
                <a:cubicBezTo>
                  <a:pt x="296" y="290"/>
                  <a:pt x="297" y="296"/>
                  <a:pt x="298" y="302"/>
                </a:cubicBezTo>
                <a:cubicBezTo>
                  <a:pt x="299" y="308"/>
                  <a:pt x="299" y="313"/>
                  <a:pt x="299" y="319"/>
                </a:cubicBezTo>
                <a:cubicBezTo>
                  <a:pt x="299" y="337"/>
                  <a:pt x="296" y="352"/>
                  <a:pt x="291" y="366"/>
                </a:cubicBezTo>
                <a:cubicBezTo>
                  <a:pt x="285" y="380"/>
                  <a:pt x="278" y="392"/>
                  <a:pt x="268" y="401"/>
                </a:cubicBezTo>
                <a:cubicBezTo>
                  <a:pt x="257" y="411"/>
                  <a:pt x="245" y="418"/>
                  <a:pt x="231" y="423"/>
                </a:cubicBezTo>
                <a:cubicBezTo>
                  <a:pt x="217" y="428"/>
                  <a:pt x="201" y="431"/>
                  <a:pt x="184" y="431"/>
                </a:cubicBezTo>
                <a:cubicBezTo>
                  <a:pt x="166" y="431"/>
                  <a:pt x="150" y="428"/>
                  <a:pt x="135" y="423"/>
                </a:cubicBezTo>
                <a:cubicBezTo>
                  <a:pt x="120" y="417"/>
                  <a:pt x="108" y="410"/>
                  <a:pt x="98" y="400"/>
                </a:cubicBezTo>
                <a:cubicBezTo>
                  <a:pt x="87" y="390"/>
                  <a:pt x="79" y="378"/>
                  <a:pt x="74" y="364"/>
                </a:cubicBezTo>
                <a:cubicBezTo>
                  <a:pt x="68" y="350"/>
                  <a:pt x="65" y="334"/>
                  <a:pt x="65" y="317"/>
                </a:cubicBezTo>
                <a:cubicBezTo>
                  <a:pt x="65" y="309"/>
                  <a:pt x="66" y="301"/>
                  <a:pt x="67" y="293"/>
                </a:cubicBezTo>
                <a:cubicBezTo>
                  <a:pt x="69" y="285"/>
                  <a:pt x="70" y="278"/>
                  <a:pt x="72" y="272"/>
                </a:cubicBezTo>
                <a:cubicBezTo>
                  <a:pt x="74" y="267"/>
                  <a:pt x="77" y="262"/>
                  <a:pt x="79" y="257"/>
                </a:cubicBezTo>
                <a:cubicBezTo>
                  <a:pt x="81" y="253"/>
                  <a:pt x="83" y="251"/>
                  <a:pt x="85" y="249"/>
                </a:cubicBezTo>
                <a:cubicBezTo>
                  <a:pt x="86" y="248"/>
                  <a:pt x="88" y="246"/>
                  <a:pt x="90" y="246"/>
                </a:cubicBezTo>
                <a:cubicBezTo>
                  <a:pt x="92" y="245"/>
                  <a:pt x="95" y="245"/>
                  <a:pt x="99" y="245"/>
                </a:cubicBezTo>
                <a:close/>
                <a:moveTo>
                  <a:pt x="179" y="0"/>
                </a:moveTo>
                <a:cubicBezTo>
                  <a:pt x="198" y="0"/>
                  <a:pt x="214" y="2"/>
                  <a:pt x="229" y="6"/>
                </a:cubicBezTo>
                <a:cubicBezTo>
                  <a:pt x="244" y="11"/>
                  <a:pt x="256" y="17"/>
                  <a:pt x="267" y="26"/>
                </a:cubicBezTo>
                <a:cubicBezTo>
                  <a:pt x="277" y="34"/>
                  <a:pt x="285" y="45"/>
                  <a:pt x="291" y="58"/>
                </a:cubicBezTo>
                <a:cubicBezTo>
                  <a:pt x="296" y="71"/>
                  <a:pt x="299" y="86"/>
                  <a:pt x="299" y="104"/>
                </a:cubicBezTo>
                <a:cubicBezTo>
                  <a:pt x="299" y="121"/>
                  <a:pt x="296" y="136"/>
                  <a:pt x="291" y="148"/>
                </a:cubicBezTo>
                <a:cubicBezTo>
                  <a:pt x="286" y="160"/>
                  <a:pt x="279" y="171"/>
                  <a:pt x="269" y="179"/>
                </a:cubicBezTo>
                <a:cubicBezTo>
                  <a:pt x="259" y="187"/>
                  <a:pt x="247" y="193"/>
                  <a:pt x="233" y="197"/>
                </a:cubicBezTo>
                <a:cubicBezTo>
                  <a:pt x="219" y="201"/>
                  <a:pt x="202" y="203"/>
                  <a:pt x="183" y="203"/>
                </a:cubicBezTo>
                <a:cubicBezTo>
                  <a:pt x="165" y="203"/>
                  <a:pt x="149" y="201"/>
                  <a:pt x="134" y="197"/>
                </a:cubicBezTo>
                <a:cubicBezTo>
                  <a:pt x="120" y="192"/>
                  <a:pt x="107" y="186"/>
                  <a:pt x="97" y="177"/>
                </a:cubicBezTo>
                <a:cubicBezTo>
                  <a:pt x="87" y="168"/>
                  <a:pt x="79" y="158"/>
                  <a:pt x="73" y="145"/>
                </a:cubicBezTo>
                <a:cubicBezTo>
                  <a:pt x="68" y="132"/>
                  <a:pt x="65" y="116"/>
                  <a:pt x="65" y="99"/>
                </a:cubicBezTo>
                <a:cubicBezTo>
                  <a:pt x="65" y="82"/>
                  <a:pt x="68" y="68"/>
                  <a:pt x="73" y="55"/>
                </a:cubicBezTo>
                <a:cubicBezTo>
                  <a:pt x="78" y="43"/>
                  <a:pt x="85" y="33"/>
                  <a:pt x="95" y="24"/>
                </a:cubicBezTo>
                <a:cubicBezTo>
                  <a:pt x="104" y="16"/>
                  <a:pt x="116" y="10"/>
                  <a:pt x="130" y="6"/>
                </a:cubicBezTo>
                <a:cubicBezTo>
                  <a:pt x="145" y="2"/>
                  <a:pt x="161" y="0"/>
                  <a:pt x="179" y="0"/>
                </a:cubicBezTo>
                <a:close/>
                <a:moveTo>
                  <a:pt x="182" y="32"/>
                </a:moveTo>
                <a:cubicBezTo>
                  <a:pt x="169" y="32"/>
                  <a:pt x="157" y="33"/>
                  <a:pt x="146" y="35"/>
                </a:cubicBezTo>
                <a:cubicBezTo>
                  <a:pt x="135" y="38"/>
                  <a:pt x="125" y="41"/>
                  <a:pt x="117" y="47"/>
                </a:cubicBezTo>
                <a:cubicBezTo>
                  <a:pt x="109" y="52"/>
                  <a:pt x="102" y="59"/>
                  <a:pt x="98" y="68"/>
                </a:cubicBezTo>
                <a:cubicBezTo>
                  <a:pt x="93" y="77"/>
                  <a:pt x="91" y="88"/>
                  <a:pt x="91" y="101"/>
                </a:cubicBezTo>
                <a:cubicBezTo>
                  <a:pt x="91" y="114"/>
                  <a:pt x="93" y="125"/>
                  <a:pt x="98" y="134"/>
                </a:cubicBezTo>
                <a:cubicBezTo>
                  <a:pt x="103" y="143"/>
                  <a:pt x="110" y="150"/>
                  <a:pt x="118" y="156"/>
                </a:cubicBezTo>
                <a:cubicBezTo>
                  <a:pt x="126" y="161"/>
                  <a:pt x="136" y="165"/>
                  <a:pt x="147" y="167"/>
                </a:cubicBezTo>
                <a:cubicBezTo>
                  <a:pt x="158" y="170"/>
                  <a:pt x="169" y="171"/>
                  <a:pt x="181" y="171"/>
                </a:cubicBezTo>
                <a:cubicBezTo>
                  <a:pt x="195" y="171"/>
                  <a:pt x="207" y="170"/>
                  <a:pt x="218" y="168"/>
                </a:cubicBezTo>
                <a:cubicBezTo>
                  <a:pt x="229" y="165"/>
                  <a:pt x="239" y="162"/>
                  <a:pt x="247" y="156"/>
                </a:cubicBezTo>
                <a:cubicBezTo>
                  <a:pt x="255" y="151"/>
                  <a:pt x="262" y="144"/>
                  <a:pt x="266" y="135"/>
                </a:cubicBezTo>
                <a:cubicBezTo>
                  <a:pt x="271" y="127"/>
                  <a:pt x="273" y="116"/>
                  <a:pt x="273" y="102"/>
                </a:cubicBezTo>
                <a:cubicBezTo>
                  <a:pt x="273" y="89"/>
                  <a:pt x="271" y="78"/>
                  <a:pt x="266" y="69"/>
                </a:cubicBezTo>
                <a:cubicBezTo>
                  <a:pt x="261" y="60"/>
                  <a:pt x="254" y="53"/>
                  <a:pt x="246" y="47"/>
                </a:cubicBezTo>
                <a:cubicBezTo>
                  <a:pt x="237" y="42"/>
                  <a:pt x="228" y="38"/>
                  <a:pt x="217" y="36"/>
                </a:cubicBezTo>
                <a:cubicBezTo>
                  <a:pt x="206" y="33"/>
                  <a:pt x="194" y="32"/>
                  <a:pt x="182" y="3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" name="图片 1" descr="20250325春上贺logo-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2805" y="295275"/>
            <a:ext cx="3743325" cy="2953385"/>
          </a:xfrm>
          <a:prstGeom prst="rect">
            <a:avLst/>
          </a:prstGeom>
        </p:spPr>
      </p:pic>
      <p:pic>
        <p:nvPicPr>
          <p:cNvPr id="3" name="图片 2" descr="20250325春上贺logo-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475" y="3857625"/>
            <a:ext cx="2559050" cy="2447925"/>
          </a:xfrm>
          <a:prstGeom prst="rect">
            <a:avLst/>
          </a:prstGeom>
        </p:spPr>
      </p:pic>
      <p:pic>
        <p:nvPicPr>
          <p:cNvPr id="5" name="图片 4" descr="20250325春上贺logo-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1245" y="3404870"/>
            <a:ext cx="815975" cy="3139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443230" y="2414270"/>
            <a:ext cx="1145540" cy="2216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4" h="349">
                <a:moveTo>
                  <a:pt x="549" y="348"/>
                </a:moveTo>
                <a:lnTo>
                  <a:pt x="524" y="348"/>
                </a:lnTo>
                <a:lnTo>
                  <a:pt x="524" y="113"/>
                </a:lnTo>
                <a:lnTo>
                  <a:pt x="602" y="113"/>
                </a:lnTo>
                <a:lnTo>
                  <a:pt x="602" y="79"/>
                </a:lnTo>
                <a:lnTo>
                  <a:pt x="519" y="79"/>
                </a:lnTo>
                <a:lnTo>
                  <a:pt x="519" y="56"/>
                </a:lnTo>
                <a:lnTo>
                  <a:pt x="602" y="56"/>
                </a:lnTo>
                <a:lnTo>
                  <a:pt x="602" y="2"/>
                </a:lnTo>
                <a:lnTo>
                  <a:pt x="627" y="2"/>
                </a:lnTo>
                <a:lnTo>
                  <a:pt x="627" y="56"/>
                </a:lnTo>
                <a:lnTo>
                  <a:pt x="723" y="56"/>
                </a:lnTo>
                <a:lnTo>
                  <a:pt x="723" y="79"/>
                </a:lnTo>
                <a:lnTo>
                  <a:pt x="627" y="79"/>
                </a:lnTo>
                <a:lnTo>
                  <a:pt x="627" y="113"/>
                </a:lnTo>
                <a:lnTo>
                  <a:pt x="706" y="113"/>
                </a:lnTo>
                <a:lnTo>
                  <a:pt x="706" y="307"/>
                </a:lnTo>
                <a:cubicBezTo>
                  <a:pt x="706" y="331"/>
                  <a:pt x="695" y="343"/>
                  <a:pt x="674" y="343"/>
                </a:cubicBezTo>
                <a:cubicBezTo>
                  <a:pt x="663" y="343"/>
                  <a:pt x="652" y="343"/>
                  <a:pt x="640" y="343"/>
                </a:cubicBezTo>
                <a:cubicBezTo>
                  <a:pt x="639" y="335"/>
                  <a:pt x="637" y="326"/>
                  <a:pt x="635" y="316"/>
                </a:cubicBezTo>
                <a:cubicBezTo>
                  <a:pt x="645" y="317"/>
                  <a:pt x="655" y="318"/>
                  <a:pt x="665" y="318"/>
                </a:cubicBezTo>
                <a:cubicBezTo>
                  <a:pt x="676" y="318"/>
                  <a:pt x="681" y="313"/>
                  <a:pt x="681" y="302"/>
                </a:cubicBezTo>
                <a:lnTo>
                  <a:pt x="681" y="266"/>
                </a:lnTo>
                <a:lnTo>
                  <a:pt x="627" y="266"/>
                </a:lnTo>
                <a:lnTo>
                  <a:pt x="627" y="343"/>
                </a:lnTo>
                <a:lnTo>
                  <a:pt x="602" y="343"/>
                </a:lnTo>
                <a:lnTo>
                  <a:pt x="602" y="266"/>
                </a:lnTo>
                <a:lnTo>
                  <a:pt x="549" y="266"/>
                </a:lnTo>
                <a:lnTo>
                  <a:pt x="549" y="348"/>
                </a:lnTo>
                <a:close/>
                <a:moveTo>
                  <a:pt x="407" y="175"/>
                </a:moveTo>
                <a:lnTo>
                  <a:pt x="448" y="175"/>
                </a:lnTo>
                <a:lnTo>
                  <a:pt x="448" y="99"/>
                </a:lnTo>
                <a:lnTo>
                  <a:pt x="472" y="99"/>
                </a:lnTo>
                <a:lnTo>
                  <a:pt x="472" y="175"/>
                </a:lnTo>
                <a:lnTo>
                  <a:pt x="508" y="175"/>
                </a:lnTo>
                <a:lnTo>
                  <a:pt x="508" y="198"/>
                </a:lnTo>
                <a:lnTo>
                  <a:pt x="472" y="198"/>
                </a:lnTo>
                <a:lnTo>
                  <a:pt x="472" y="247"/>
                </a:lnTo>
                <a:cubicBezTo>
                  <a:pt x="486" y="245"/>
                  <a:pt x="501" y="243"/>
                  <a:pt x="515" y="241"/>
                </a:cubicBezTo>
                <a:cubicBezTo>
                  <a:pt x="514" y="250"/>
                  <a:pt x="513" y="259"/>
                  <a:pt x="513" y="266"/>
                </a:cubicBezTo>
                <a:cubicBezTo>
                  <a:pt x="502" y="267"/>
                  <a:pt x="488" y="269"/>
                  <a:pt x="472" y="271"/>
                </a:cubicBezTo>
                <a:lnTo>
                  <a:pt x="472" y="348"/>
                </a:lnTo>
                <a:lnTo>
                  <a:pt x="448" y="348"/>
                </a:lnTo>
                <a:lnTo>
                  <a:pt x="448" y="274"/>
                </a:lnTo>
                <a:cubicBezTo>
                  <a:pt x="427" y="277"/>
                  <a:pt x="403" y="280"/>
                  <a:pt x="376" y="284"/>
                </a:cubicBezTo>
                <a:lnTo>
                  <a:pt x="373" y="259"/>
                </a:lnTo>
                <a:cubicBezTo>
                  <a:pt x="398" y="256"/>
                  <a:pt x="423" y="254"/>
                  <a:pt x="448" y="250"/>
                </a:cubicBezTo>
                <a:lnTo>
                  <a:pt x="448" y="198"/>
                </a:lnTo>
                <a:lnTo>
                  <a:pt x="382" y="198"/>
                </a:lnTo>
                <a:lnTo>
                  <a:pt x="382" y="176"/>
                </a:lnTo>
                <a:cubicBezTo>
                  <a:pt x="395" y="140"/>
                  <a:pt x="406" y="108"/>
                  <a:pt x="415" y="79"/>
                </a:cubicBezTo>
                <a:lnTo>
                  <a:pt x="377" y="79"/>
                </a:lnTo>
                <a:lnTo>
                  <a:pt x="377" y="56"/>
                </a:lnTo>
                <a:lnTo>
                  <a:pt x="422" y="56"/>
                </a:lnTo>
                <a:cubicBezTo>
                  <a:pt x="428" y="35"/>
                  <a:pt x="433" y="16"/>
                  <a:pt x="436" y="0"/>
                </a:cubicBezTo>
                <a:lnTo>
                  <a:pt x="463" y="6"/>
                </a:lnTo>
                <a:cubicBezTo>
                  <a:pt x="459" y="19"/>
                  <a:pt x="454" y="36"/>
                  <a:pt x="447" y="56"/>
                </a:cubicBezTo>
                <a:lnTo>
                  <a:pt x="509" y="56"/>
                </a:lnTo>
                <a:lnTo>
                  <a:pt x="509" y="79"/>
                </a:lnTo>
                <a:lnTo>
                  <a:pt x="440" y="79"/>
                </a:lnTo>
                <a:cubicBezTo>
                  <a:pt x="431" y="106"/>
                  <a:pt x="420" y="138"/>
                  <a:pt x="407" y="175"/>
                </a:cubicBezTo>
                <a:close/>
                <a:moveTo>
                  <a:pt x="681" y="136"/>
                </a:moveTo>
                <a:lnTo>
                  <a:pt x="627" y="136"/>
                </a:lnTo>
                <a:lnTo>
                  <a:pt x="627" y="179"/>
                </a:lnTo>
                <a:lnTo>
                  <a:pt x="681" y="179"/>
                </a:lnTo>
                <a:lnTo>
                  <a:pt x="681" y="136"/>
                </a:lnTo>
                <a:close/>
                <a:moveTo>
                  <a:pt x="627" y="243"/>
                </a:moveTo>
                <a:lnTo>
                  <a:pt x="681" y="243"/>
                </a:lnTo>
                <a:lnTo>
                  <a:pt x="681" y="202"/>
                </a:lnTo>
                <a:lnTo>
                  <a:pt x="627" y="202"/>
                </a:lnTo>
                <a:lnTo>
                  <a:pt x="627" y="243"/>
                </a:lnTo>
                <a:close/>
                <a:moveTo>
                  <a:pt x="549" y="179"/>
                </a:moveTo>
                <a:lnTo>
                  <a:pt x="602" y="179"/>
                </a:lnTo>
                <a:lnTo>
                  <a:pt x="602" y="136"/>
                </a:lnTo>
                <a:lnTo>
                  <a:pt x="549" y="136"/>
                </a:lnTo>
                <a:lnTo>
                  <a:pt x="549" y="179"/>
                </a:lnTo>
                <a:close/>
                <a:moveTo>
                  <a:pt x="549" y="243"/>
                </a:moveTo>
                <a:lnTo>
                  <a:pt x="602" y="243"/>
                </a:lnTo>
                <a:lnTo>
                  <a:pt x="602" y="202"/>
                </a:lnTo>
                <a:lnTo>
                  <a:pt x="549" y="202"/>
                </a:lnTo>
                <a:lnTo>
                  <a:pt x="549" y="243"/>
                </a:lnTo>
                <a:close/>
                <a:moveTo>
                  <a:pt x="656" y="1"/>
                </a:moveTo>
                <a:cubicBezTo>
                  <a:pt x="673" y="13"/>
                  <a:pt x="688" y="24"/>
                  <a:pt x="700" y="35"/>
                </a:cubicBezTo>
                <a:cubicBezTo>
                  <a:pt x="694" y="41"/>
                  <a:pt x="689" y="47"/>
                  <a:pt x="682" y="54"/>
                </a:cubicBezTo>
                <a:cubicBezTo>
                  <a:pt x="668" y="40"/>
                  <a:pt x="655" y="28"/>
                  <a:pt x="641" y="17"/>
                </a:cubicBezTo>
                <a:lnTo>
                  <a:pt x="656" y="1"/>
                </a:lnTo>
                <a:close/>
                <a:moveTo>
                  <a:pt x="906" y="78"/>
                </a:moveTo>
                <a:lnTo>
                  <a:pt x="947" y="78"/>
                </a:lnTo>
                <a:cubicBezTo>
                  <a:pt x="947" y="54"/>
                  <a:pt x="948" y="30"/>
                  <a:pt x="948" y="5"/>
                </a:cubicBezTo>
                <a:lnTo>
                  <a:pt x="976" y="5"/>
                </a:lnTo>
                <a:cubicBezTo>
                  <a:pt x="976" y="29"/>
                  <a:pt x="975" y="53"/>
                  <a:pt x="975" y="78"/>
                </a:cubicBezTo>
                <a:lnTo>
                  <a:pt x="1065" y="78"/>
                </a:lnTo>
                <a:cubicBezTo>
                  <a:pt x="1062" y="191"/>
                  <a:pt x="1059" y="261"/>
                  <a:pt x="1058" y="287"/>
                </a:cubicBezTo>
                <a:cubicBezTo>
                  <a:pt x="1056" y="323"/>
                  <a:pt x="1040" y="341"/>
                  <a:pt x="1009" y="341"/>
                </a:cubicBezTo>
                <a:cubicBezTo>
                  <a:pt x="1002" y="341"/>
                  <a:pt x="986" y="341"/>
                  <a:pt x="962" y="340"/>
                </a:cubicBezTo>
                <a:cubicBezTo>
                  <a:pt x="960" y="329"/>
                  <a:pt x="958" y="318"/>
                  <a:pt x="956" y="308"/>
                </a:cubicBezTo>
                <a:cubicBezTo>
                  <a:pt x="975" y="311"/>
                  <a:pt x="991" y="312"/>
                  <a:pt x="1005" y="312"/>
                </a:cubicBezTo>
                <a:cubicBezTo>
                  <a:pt x="1020" y="312"/>
                  <a:pt x="1028" y="302"/>
                  <a:pt x="1030" y="283"/>
                </a:cubicBezTo>
                <a:cubicBezTo>
                  <a:pt x="1032" y="253"/>
                  <a:pt x="1034" y="193"/>
                  <a:pt x="1036" y="103"/>
                </a:cubicBezTo>
                <a:lnTo>
                  <a:pt x="974" y="103"/>
                </a:lnTo>
                <a:cubicBezTo>
                  <a:pt x="974" y="162"/>
                  <a:pt x="970" y="206"/>
                  <a:pt x="963" y="234"/>
                </a:cubicBezTo>
                <a:cubicBezTo>
                  <a:pt x="952" y="280"/>
                  <a:pt x="928" y="318"/>
                  <a:pt x="893" y="349"/>
                </a:cubicBezTo>
                <a:cubicBezTo>
                  <a:pt x="888" y="341"/>
                  <a:pt x="882" y="333"/>
                  <a:pt x="875" y="324"/>
                </a:cubicBezTo>
                <a:cubicBezTo>
                  <a:pt x="888" y="313"/>
                  <a:pt x="899" y="301"/>
                  <a:pt x="909" y="287"/>
                </a:cubicBezTo>
                <a:cubicBezTo>
                  <a:pt x="857" y="294"/>
                  <a:pt x="800" y="303"/>
                  <a:pt x="738" y="313"/>
                </a:cubicBezTo>
                <a:lnTo>
                  <a:pt x="734" y="285"/>
                </a:lnTo>
                <a:cubicBezTo>
                  <a:pt x="744" y="284"/>
                  <a:pt x="754" y="283"/>
                  <a:pt x="764" y="282"/>
                </a:cubicBezTo>
                <a:lnTo>
                  <a:pt x="764" y="26"/>
                </a:lnTo>
                <a:lnTo>
                  <a:pt x="887" y="26"/>
                </a:lnTo>
                <a:lnTo>
                  <a:pt x="887" y="265"/>
                </a:lnTo>
                <a:cubicBezTo>
                  <a:pt x="895" y="264"/>
                  <a:pt x="903" y="263"/>
                  <a:pt x="911" y="262"/>
                </a:cubicBezTo>
                <a:cubicBezTo>
                  <a:pt x="911" y="267"/>
                  <a:pt x="911" y="275"/>
                  <a:pt x="910" y="287"/>
                </a:cubicBezTo>
                <a:cubicBezTo>
                  <a:pt x="922" y="270"/>
                  <a:pt x="930" y="250"/>
                  <a:pt x="935" y="228"/>
                </a:cubicBezTo>
                <a:cubicBezTo>
                  <a:pt x="942" y="203"/>
                  <a:pt x="946" y="161"/>
                  <a:pt x="946" y="103"/>
                </a:cubicBezTo>
                <a:lnTo>
                  <a:pt x="906" y="103"/>
                </a:lnTo>
                <a:lnTo>
                  <a:pt x="906" y="78"/>
                </a:lnTo>
                <a:close/>
                <a:moveTo>
                  <a:pt x="861" y="269"/>
                </a:moveTo>
                <a:lnTo>
                  <a:pt x="861" y="214"/>
                </a:lnTo>
                <a:lnTo>
                  <a:pt x="790" y="214"/>
                </a:lnTo>
                <a:lnTo>
                  <a:pt x="790" y="279"/>
                </a:lnTo>
                <a:cubicBezTo>
                  <a:pt x="813" y="276"/>
                  <a:pt x="837" y="272"/>
                  <a:pt x="861" y="269"/>
                </a:cubicBezTo>
                <a:close/>
                <a:moveTo>
                  <a:pt x="861" y="50"/>
                </a:moveTo>
                <a:lnTo>
                  <a:pt x="790" y="50"/>
                </a:lnTo>
                <a:lnTo>
                  <a:pt x="790" y="108"/>
                </a:lnTo>
                <a:lnTo>
                  <a:pt x="861" y="108"/>
                </a:lnTo>
                <a:lnTo>
                  <a:pt x="861" y="50"/>
                </a:lnTo>
                <a:close/>
                <a:moveTo>
                  <a:pt x="790" y="190"/>
                </a:moveTo>
                <a:lnTo>
                  <a:pt x="861" y="190"/>
                </a:lnTo>
                <a:lnTo>
                  <a:pt x="861" y="132"/>
                </a:lnTo>
                <a:lnTo>
                  <a:pt x="790" y="132"/>
                </a:lnTo>
                <a:lnTo>
                  <a:pt x="790" y="190"/>
                </a:lnTo>
                <a:close/>
                <a:moveTo>
                  <a:pt x="1113" y="16"/>
                </a:moveTo>
                <a:lnTo>
                  <a:pt x="1423" y="16"/>
                </a:lnTo>
                <a:lnTo>
                  <a:pt x="1423" y="346"/>
                </a:lnTo>
                <a:lnTo>
                  <a:pt x="1397" y="346"/>
                </a:lnTo>
                <a:lnTo>
                  <a:pt x="1397" y="329"/>
                </a:lnTo>
                <a:lnTo>
                  <a:pt x="1139" y="329"/>
                </a:lnTo>
                <a:lnTo>
                  <a:pt x="1139" y="346"/>
                </a:lnTo>
                <a:lnTo>
                  <a:pt x="1113" y="346"/>
                </a:lnTo>
                <a:lnTo>
                  <a:pt x="1113" y="16"/>
                </a:lnTo>
                <a:close/>
                <a:moveTo>
                  <a:pt x="1397" y="41"/>
                </a:moveTo>
                <a:lnTo>
                  <a:pt x="1139" y="41"/>
                </a:lnTo>
                <a:lnTo>
                  <a:pt x="1139" y="304"/>
                </a:lnTo>
                <a:lnTo>
                  <a:pt x="1397" y="304"/>
                </a:lnTo>
                <a:lnTo>
                  <a:pt x="1397" y="41"/>
                </a:lnTo>
                <a:close/>
                <a:moveTo>
                  <a:pt x="1151" y="127"/>
                </a:moveTo>
                <a:cubicBezTo>
                  <a:pt x="1183" y="104"/>
                  <a:pt x="1209" y="76"/>
                  <a:pt x="1230" y="45"/>
                </a:cubicBezTo>
                <a:lnTo>
                  <a:pt x="1253" y="56"/>
                </a:lnTo>
                <a:cubicBezTo>
                  <a:pt x="1249" y="62"/>
                  <a:pt x="1244" y="69"/>
                  <a:pt x="1239" y="75"/>
                </a:cubicBezTo>
                <a:lnTo>
                  <a:pt x="1364" y="75"/>
                </a:lnTo>
                <a:lnTo>
                  <a:pt x="1364" y="96"/>
                </a:lnTo>
                <a:cubicBezTo>
                  <a:pt x="1347" y="117"/>
                  <a:pt x="1325" y="135"/>
                  <a:pt x="1298" y="152"/>
                </a:cubicBezTo>
                <a:cubicBezTo>
                  <a:pt x="1323" y="160"/>
                  <a:pt x="1353" y="167"/>
                  <a:pt x="1389" y="172"/>
                </a:cubicBezTo>
                <a:cubicBezTo>
                  <a:pt x="1384" y="182"/>
                  <a:pt x="1380" y="191"/>
                  <a:pt x="1377" y="198"/>
                </a:cubicBezTo>
                <a:cubicBezTo>
                  <a:pt x="1336" y="189"/>
                  <a:pt x="1300" y="178"/>
                  <a:pt x="1272" y="166"/>
                </a:cubicBezTo>
                <a:cubicBezTo>
                  <a:pt x="1243" y="179"/>
                  <a:pt x="1205" y="192"/>
                  <a:pt x="1157" y="204"/>
                </a:cubicBezTo>
                <a:cubicBezTo>
                  <a:pt x="1154" y="196"/>
                  <a:pt x="1150" y="188"/>
                  <a:pt x="1145" y="180"/>
                </a:cubicBezTo>
                <a:cubicBezTo>
                  <a:pt x="1186" y="172"/>
                  <a:pt x="1220" y="163"/>
                  <a:pt x="1247" y="152"/>
                </a:cubicBezTo>
                <a:cubicBezTo>
                  <a:pt x="1231" y="141"/>
                  <a:pt x="1217" y="128"/>
                  <a:pt x="1205" y="113"/>
                </a:cubicBezTo>
                <a:cubicBezTo>
                  <a:pt x="1194" y="124"/>
                  <a:pt x="1181" y="134"/>
                  <a:pt x="1168" y="144"/>
                </a:cubicBezTo>
                <a:cubicBezTo>
                  <a:pt x="1164" y="139"/>
                  <a:pt x="1158" y="133"/>
                  <a:pt x="1151" y="127"/>
                </a:cubicBezTo>
                <a:close/>
                <a:moveTo>
                  <a:pt x="1176" y="264"/>
                </a:moveTo>
                <a:lnTo>
                  <a:pt x="1183" y="239"/>
                </a:lnTo>
                <a:cubicBezTo>
                  <a:pt x="1242" y="247"/>
                  <a:pt x="1299" y="256"/>
                  <a:pt x="1353" y="266"/>
                </a:cubicBezTo>
                <a:lnTo>
                  <a:pt x="1344" y="292"/>
                </a:lnTo>
                <a:cubicBezTo>
                  <a:pt x="1292" y="281"/>
                  <a:pt x="1236" y="272"/>
                  <a:pt x="1176" y="264"/>
                </a:cubicBezTo>
                <a:close/>
                <a:moveTo>
                  <a:pt x="1329" y="97"/>
                </a:moveTo>
                <a:lnTo>
                  <a:pt x="1221" y="97"/>
                </a:lnTo>
                <a:cubicBezTo>
                  <a:pt x="1220" y="97"/>
                  <a:pt x="1220" y="98"/>
                  <a:pt x="1219" y="98"/>
                </a:cubicBezTo>
                <a:cubicBezTo>
                  <a:pt x="1233" y="116"/>
                  <a:pt x="1250" y="130"/>
                  <a:pt x="1271" y="141"/>
                </a:cubicBezTo>
                <a:cubicBezTo>
                  <a:pt x="1295" y="128"/>
                  <a:pt x="1315" y="114"/>
                  <a:pt x="1329" y="97"/>
                </a:cubicBezTo>
                <a:close/>
                <a:moveTo>
                  <a:pt x="1213" y="217"/>
                </a:moveTo>
                <a:lnTo>
                  <a:pt x="1220" y="193"/>
                </a:lnTo>
                <a:cubicBezTo>
                  <a:pt x="1255" y="198"/>
                  <a:pt x="1291" y="204"/>
                  <a:pt x="1329" y="211"/>
                </a:cubicBezTo>
                <a:lnTo>
                  <a:pt x="1322" y="236"/>
                </a:lnTo>
                <a:cubicBezTo>
                  <a:pt x="1283" y="228"/>
                  <a:pt x="1247" y="222"/>
                  <a:pt x="1213" y="217"/>
                </a:cubicBezTo>
                <a:close/>
                <a:moveTo>
                  <a:pt x="1459" y="152"/>
                </a:moveTo>
                <a:lnTo>
                  <a:pt x="1506" y="152"/>
                </a:lnTo>
                <a:lnTo>
                  <a:pt x="1506" y="52"/>
                </a:lnTo>
                <a:lnTo>
                  <a:pt x="1468" y="52"/>
                </a:lnTo>
                <a:lnTo>
                  <a:pt x="1468" y="27"/>
                </a:lnTo>
                <a:lnTo>
                  <a:pt x="1662" y="27"/>
                </a:lnTo>
                <a:lnTo>
                  <a:pt x="1662" y="52"/>
                </a:lnTo>
                <a:lnTo>
                  <a:pt x="1618" y="52"/>
                </a:lnTo>
                <a:lnTo>
                  <a:pt x="1618" y="152"/>
                </a:lnTo>
                <a:lnTo>
                  <a:pt x="1673" y="152"/>
                </a:lnTo>
                <a:lnTo>
                  <a:pt x="1673" y="177"/>
                </a:lnTo>
                <a:lnTo>
                  <a:pt x="1618" y="177"/>
                </a:lnTo>
                <a:lnTo>
                  <a:pt x="1618" y="346"/>
                </a:lnTo>
                <a:lnTo>
                  <a:pt x="1591" y="346"/>
                </a:lnTo>
                <a:lnTo>
                  <a:pt x="1591" y="177"/>
                </a:lnTo>
                <a:lnTo>
                  <a:pt x="1533" y="177"/>
                </a:lnTo>
                <a:cubicBezTo>
                  <a:pt x="1533" y="255"/>
                  <a:pt x="1513" y="312"/>
                  <a:pt x="1472" y="348"/>
                </a:cubicBezTo>
                <a:cubicBezTo>
                  <a:pt x="1466" y="340"/>
                  <a:pt x="1460" y="332"/>
                  <a:pt x="1453" y="325"/>
                </a:cubicBezTo>
                <a:cubicBezTo>
                  <a:pt x="1489" y="295"/>
                  <a:pt x="1506" y="246"/>
                  <a:pt x="1506" y="177"/>
                </a:cubicBezTo>
                <a:lnTo>
                  <a:pt x="1459" y="177"/>
                </a:lnTo>
                <a:lnTo>
                  <a:pt x="1459" y="152"/>
                </a:lnTo>
                <a:close/>
                <a:moveTo>
                  <a:pt x="1533" y="152"/>
                </a:moveTo>
                <a:lnTo>
                  <a:pt x="1591" y="152"/>
                </a:lnTo>
                <a:lnTo>
                  <a:pt x="1591" y="52"/>
                </a:lnTo>
                <a:lnTo>
                  <a:pt x="1533" y="52"/>
                </a:lnTo>
                <a:lnTo>
                  <a:pt x="1533" y="152"/>
                </a:lnTo>
                <a:close/>
                <a:moveTo>
                  <a:pt x="1804" y="225"/>
                </a:moveTo>
                <a:cubicBezTo>
                  <a:pt x="1767" y="269"/>
                  <a:pt x="1719" y="311"/>
                  <a:pt x="1660" y="348"/>
                </a:cubicBezTo>
                <a:cubicBezTo>
                  <a:pt x="1656" y="342"/>
                  <a:pt x="1649" y="334"/>
                  <a:pt x="1640" y="325"/>
                </a:cubicBezTo>
                <a:cubicBezTo>
                  <a:pt x="1698" y="294"/>
                  <a:pt x="1746" y="255"/>
                  <a:pt x="1784" y="207"/>
                </a:cubicBezTo>
                <a:lnTo>
                  <a:pt x="1804" y="225"/>
                </a:lnTo>
                <a:close/>
                <a:moveTo>
                  <a:pt x="1794" y="123"/>
                </a:moveTo>
                <a:cubicBezTo>
                  <a:pt x="1761" y="160"/>
                  <a:pt x="1721" y="195"/>
                  <a:pt x="1675" y="225"/>
                </a:cubicBezTo>
                <a:cubicBezTo>
                  <a:pt x="1670" y="218"/>
                  <a:pt x="1664" y="211"/>
                  <a:pt x="1657" y="204"/>
                </a:cubicBezTo>
                <a:cubicBezTo>
                  <a:pt x="1701" y="177"/>
                  <a:pt x="1740" y="144"/>
                  <a:pt x="1774" y="105"/>
                </a:cubicBezTo>
                <a:lnTo>
                  <a:pt x="1794" y="123"/>
                </a:lnTo>
                <a:close/>
                <a:moveTo>
                  <a:pt x="1788" y="24"/>
                </a:moveTo>
                <a:cubicBezTo>
                  <a:pt x="1757" y="58"/>
                  <a:pt x="1718" y="89"/>
                  <a:pt x="1674" y="117"/>
                </a:cubicBezTo>
                <a:cubicBezTo>
                  <a:pt x="1669" y="111"/>
                  <a:pt x="1664" y="104"/>
                  <a:pt x="1656" y="95"/>
                </a:cubicBezTo>
                <a:cubicBezTo>
                  <a:pt x="1700" y="70"/>
                  <a:pt x="1737" y="41"/>
                  <a:pt x="1768" y="6"/>
                </a:cubicBezTo>
                <a:lnTo>
                  <a:pt x="1788" y="24"/>
                </a:lnTo>
                <a:close/>
                <a:moveTo>
                  <a:pt x="0" y="57"/>
                </a:moveTo>
                <a:lnTo>
                  <a:pt x="221" y="168"/>
                </a:lnTo>
                <a:lnTo>
                  <a:pt x="0" y="278"/>
                </a:lnTo>
                <a:lnTo>
                  <a:pt x="0" y="57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08635" y="5487670"/>
            <a:ext cx="1669415" cy="2241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29" h="353">
                <a:moveTo>
                  <a:pt x="613" y="229"/>
                </a:moveTo>
                <a:lnTo>
                  <a:pt x="795" y="229"/>
                </a:lnTo>
                <a:lnTo>
                  <a:pt x="795" y="353"/>
                </a:lnTo>
                <a:lnTo>
                  <a:pt x="768" y="353"/>
                </a:lnTo>
                <a:lnTo>
                  <a:pt x="768" y="335"/>
                </a:lnTo>
                <a:lnTo>
                  <a:pt x="640" y="335"/>
                </a:lnTo>
                <a:lnTo>
                  <a:pt x="640" y="353"/>
                </a:lnTo>
                <a:lnTo>
                  <a:pt x="613" y="353"/>
                </a:lnTo>
                <a:lnTo>
                  <a:pt x="613" y="229"/>
                </a:lnTo>
                <a:close/>
                <a:moveTo>
                  <a:pt x="726" y="92"/>
                </a:moveTo>
                <a:lnTo>
                  <a:pt x="721" y="98"/>
                </a:lnTo>
                <a:cubicBezTo>
                  <a:pt x="747" y="136"/>
                  <a:pt x="784" y="165"/>
                  <a:pt x="832" y="186"/>
                </a:cubicBezTo>
                <a:cubicBezTo>
                  <a:pt x="825" y="196"/>
                  <a:pt x="818" y="204"/>
                  <a:pt x="814" y="211"/>
                </a:cubicBezTo>
                <a:cubicBezTo>
                  <a:pt x="796" y="201"/>
                  <a:pt x="780" y="191"/>
                  <a:pt x="766" y="180"/>
                </a:cubicBezTo>
                <a:lnTo>
                  <a:pt x="766" y="199"/>
                </a:lnTo>
                <a:lnTo>
                  <a:pt x="638" y="199"/>
                </a:lnTo>
                <a:lnTo>
                  <a:pt x="638" y="183"/>
                </a:lnTo>
                <a:cubicBezTo>
                  <a:pt x="624" y="194"/>
                  <a:pt x="609" y="205"/>
                  <a:pt x="593" y="216"/>
                </a:cubicBezTo>
                <a:cubicBezTo>
                  <a:pt x="589" y="211"/>
                  <a:pt x="583" y="203"/>
                  <a:pt x="575" y="194"/>
                </a:cubicBezTo>
                <a:cubicBezTo>
                  <a:pt x="626" y="164"/>
                  <a:pt x="665" y="129"/>
                  <a:pt x="693" y="92"/>
                </a:cubicBezTo>
                <a:lnTo>
                  <a:pt x="726" y="92"/>
                </a:lnTo>
                <a:close/>
                <a:moveTo>
                  <a:pt x="482" y="188"/>
                </a:moveTo>
                <a:cubicBezTo>
                  <a:pt x="497" y="182"/>
                  <a:pt x="511" y="175"/>
                  <a:pt x="525" y="169"/>
                </a:cubicBezTo>
                <a:lnTo>
                  <a:pt x="525" y="99"/>
                </a:lnTo>
                <a:lnTo>
                  <a:pt x="483" y="99"/>
                </a:lnTo>
                <a:lnTo>
                  <a:pt x="483" y="74"/>
                </a:lnTo>
                <a:lnTo>
                  <a:pt x="525" y="74"/>
                </a:lnTo>
                <a:lnTo>
                  <a:pt x="525" y="6"/>
                </a:lnTo>
                <a:lnTo>
                  <a:pt x="550" y="6"/>
                </a:lnTo>
                <a:lnTo>
                  <a:pt x="550" y="74"/>
                </a:lnTo>
                <a:lnTo>
                  <a:pt x="590" y="74"/>
                </a:lnTo>
                <a:lnTo>
                  <a:pt x="590" y="99"/>
                </a:lnTo>
                <a:lnTo>
                  <a:pt x="550" y="99"/>
                </a:lnTo>
                <a:lnTo>
                  <a:pt x="550" y="157"/>
                </a:lnTo>
                <a:cubicBezTo>
                  <a:pt x="563" y="150"/>
                  <a:pt x="577" y="143"/>
                  <a:pt x="589" y="136"/>
                </a:cubicBezTo>
                <a:cubicBezTo>
                  <a:pt x="590" y="148"/>
                  <a:pt x="591" y="157"/>
                  <a:pt x="592" y="164"/>
                </a:cubicBezTo>
                <a:cubicBezTo>
                  <a:pt x="584" y="168"/>
                  <a:pt x="570" y="175"/>
                  <a:pt x="550" y="185"/>
                </a:cubicBezTo>
                <a:lnTo>
                  <a:pt x="550" y="310"/>
                </a:lnTo>
                <a:cubicBezTo>
                  <a:pt x="550" y="334"/>
                  <a:pt x="540" y="347"/>
                  <a:pt x="520" y="348"/>
                </a:cubicBezTo>
                <a:cubicBezTo>
                  <a:pt x="511" y="349"/>
                  <a:pt x="500" y="349"/>
                  <a:pt x="488" y="349"/>
                </a:cubicBezTo>
                <a:cubicBezTo>
                  <a:pt x="487" y="340"/>
                  <a:pt x="486" y="330"/>
                  <a:pt x="484" y="320"/>
                </a:cubicBezTo>
                <a:cubicBezTo>
                  <a:pt x="496" y="321"/>
                  <a:pt x="505" y="321"/>
                  <a:pt x="511" y="321"/>
                </a:cubicBezTo>
                <a:cubicBezTo>
                  <a:pt x="520" y="321"/>
                  <a:pt x="525" y="316"/>
                  <a:pt x="525" y="306"/>
                </a:cubicBezTo>
                <a:lnTo>
                  <a:pt x="525" y="198"/>
                </a:lnTo>
                <a:cubicBezTo>
                  <a:pt x="513" y="205"/>
                  <a:pt x="500" y="211"/>
                  <a:pt x="486" y="219"/>
                </a:cubicBezTo>
                <a:lnTo>
                  <a:pt x="482" y="188"/>
                </a:lnTo>
                <a:close/>
                <a:moveTo>
                  <a:pt x="594" y="46"/>
                </a:moveTo>
                <a:lnTo>
                  <a:pt x="642" y="46"/>
                </a:lnTo>
                <a:lnTo>
                  <a:pt x="642" y="8"/>
                </a:lnTo>
                <a:lnTo>
                  <a:pt x="668" y="8"/>
                </a:lnTo>
                <a:lnTo>
                  <a:pt x="668" y="46"/>
                </a:lnTo>
                <a:lnTo>
                  <a:pt x="742" y="46"/>
                </a:lnTo>
                <a:lnTo>
                  <a:pt x="742" y="8"/>
                </a:lnTo>
                <a:lnTo>
                  <a:pt x="768" y="8"/>
                </a:lnTo>
                <a:lnTo>
                  <a:pt x="768" y="46"/>
                </a:lnTo>
                <a:lnTo>
                  <a:pt x="823" y="46"/>
                </a:lnTo>
                <a:lnTo>
                  <a:pt x="823" y="71"/>
                </a:lnTo>
                <a:lnTo>
                  <a:pt x="768" y="71"/>
                </a:lnTo>
                <a:lnTo>
                  <a:pt x="768" y="106"/>
                </a:lnTo>
                <a:lnTo>
                  <a:pt x="742" y="106"/>
                </a:lnTo>
                <a:lnTo>
                  <a:pt x="742" y="71"/>
                </a:lnTo>
                <a:lnTo>
                  <a:pt x="668" y="71"/>
                </a:lnTo>
                <a:lnTo>
                  <a:pt x="668" y="106"/>
                </a:lnTo>
                <a:lnTo>
                  <a:pt x="642" y="106"/>
                </a:lnTo>
                <a:lnTo>
                  <a:pt x="642" y="71"/>
                </a:lnTo>
                <a:lnTo>
                  <a:pt x="594" y="71"/>
                </a:lnTo>
                <a:lnTo>
                  <a:pt x="594" y="46"/>
                </a:lnTo>
                <a:close/>
                <a:moveTo>
                  <a:pt x="768" y="253"/>
                </a:moveTo>
                <a:lnTo>
                  <a:pt x="640" y="253"/>
                </a:lnTo>
                <a:lnTo>
                  <a:pt x="640" y="311"/>
                </a:lnTo>
                <a:lnTo>
                  <a:pt x="768" y="311"/>
                </a:lnTo>
                <a:lnTo>
                  <a:pt x="768" y="253"/>
                </a:lnTo>
                <a:close/>
                <a:moveTo>
                  <a:pt x="706" y="118"/>
                </a:moveTo>
                <a:cubicBezTo>
                  <a:pt x="690" y="137"/>
                  <a:pt x="670" y="156"/>
                  <a:pt x="648" y="175"/>
                </a:cubicBezTo>
                <a:lnTo>
                  <a:pt x="760" y="175"/>
                </a:lnTo>
                <a:cubicBezTo>
                  <a:pt x="737" y="157"/>
                  <a:pt x="719" y="138"/>
                  <a:pt x="706" y="118"/>
                </a:cubicBezTo>
                <a:close/>
                <a:moveTo>
                  <a:pt x="858" y="96"/>
                </a:moveTo>
                <a:lnTo>
                  <a:pt x="906" y="96"/>
                </a:lnTo>
                <a:lnTo>
                  <a:pt x="906" y="51"/>
                </a:lnTo>
                <a:lnTo>
                  <a:pt x="847" y="51"/>
                </a:lnTo>
                <a:lnTo>
                  <a:pt x="847" y="27"/>
                </a:lnTo>
                <a:lnTo>
                  <a:pt x="1034" y="27"/>
                </a:lnTo>
                <a:lnTo>
                  <a:pt x="1034" y="51"/>
                </a:lnTo>
                <a:lnTo>
                  <a:pt x="976" y="51"/>
                </a:lnTo>
                <a:lnTo>
                  <a:pt x="976" y="96"/>
                </a:lnTo>
                <a:lnTo>
                  <a:pt x="1027" y="96"/>
                </a:lnTo>
                <a:lnTo>
                  <a:pt x="1027" y="347"/>
                </a:lnTo>
                <a:lnTo>
                  <a:pt x="1003" y="347"/>
                </a:lnTo>
                <a:lnTo>
                  <a:pt x="1003" y="325"/>
                </a:lnTo>
                <a:lnTo>
                  <a:pt x="882" y="325"/>
                </a:lnTo>
                <a:lnTo>
                  <a:pt x="882" y="347"/>
                </a:lnTo>
                <a:lnTo>
                  <a:pt x="858" y="347"/>
                </a:lnTo>
                <a:lnTo>
                  <a:pt x="858" y="96"/>
                </a:lnTo>
                <a:close/>
                <a:moveTo>
                  <a:pt x="1052" y="140"/>
                </a:moveTo>
                <a:lnTo>
                  <a:pt x="1145" y="140"/>
                </a:lnTo>
                <a:lnTo>
                  <a:pt x="1145" y="49"/>
                </a:lnTo>
                <a:lnTo>
                  <a:pt x="1047" y="49"/>
                </a:lnTo>
                <a:lnTo>
                  <a:pt x="1047" y="24"/>
                </a:lnTo>
                <a:lnTo>
                  <a:pt x="1170" y="24"/>
                </a:lnTo>
                <a:lnTo>
                  <a:pt x="1170" y="179"/>
                </a:lnTo>
                <a:lnTo>
                  <a:pt x="1145" y="179"/>
                </a:lnTo>
                <a:lnTo>
                  <a:pt x="1145" y="165"/>
                </a:lnTo>
                <a:lnTo>
                  <a:pt x="1077" y="165"/>
                </a:lnTo>
                <a:lnTo>
                  <a:pt x="1077" y="286"/>
                </a:lnTo>
                <a:cubicBezTo>
                  <a:pt x="1077" y="305"/>
                  <a:pt x="1085" y="314"/>
                  <a:pt x="1101" y="314"/>
                </a:cubicBezTo>
                <a:lnTo>
                  <a:pt x="1134" y="314"/>
                </a:lnTo>
                <a:cubicBezTo>
                  <a:pt x="1148" y="314"/>
                  <a:pt x="1156" y="307"/>
                  <a:pt x="1158" y="293"/>
                </a:cubicBezTo>
                <a:cubicBezTo>
                  <a:pt x="1161" y="278"/>
                  <a:pt x="1163" y="259"/>
                  <a:pt x="1164" y="237"/>
                </a:cubicBezTo>
                <a:cubicBezTo>
                  <a:pt x="1170" y="240"/>
                  <a:pt x="1179" y="244"/>
                  <a:pt x="1190" y="248"/>
                </a:cubicBezTo>
                <a:cubicBezTo>
                  <a:pt x="1188" y="267"/>
                  <a:pt x="1186" y="285"/>
                  <a:pt x="1183" y="302"/>
                </a:cubicBezTo>
                <a:cubicBezTo>
                  <a:pt x="1179" y="327"/>
                  <a:pt x="1164" y="339"/>
                  <a:pt x="1139" y="339"/>
                </a:cubicBezTo>
                <a:lnTo>
                  <a:pt x="1094" y="339"/>
                </a:lnTo>
                <a:cubicBezTo>
                  <a:pt x="1066" y="339"/>
                  <a:pt x="1052" y="323"/>
                  <a:pt x="1052" y="290"/>
                </a:cubicBezTo>
                <a:lnTo>
                  <a:pt x="1052" y="140"/>
                </a:lnTo>
                <a:close/>
                <a:moveTo>
                  <a:pt x="953" y="175"/>
                </a:moveTo>
                <a:lnTo>
                  <a:pt x="953" y="119"/>
                </a:lnTo>
                <a:lnTo>
                  <a:pt x="929" y="119"/>
                </a:lnTo>
                <a:lnTo>
                  <a:pt x="929" y="133"/>
                </a:lnTo>
                <a:cubicBezTo>
                  <a:pt x="929" y="171"/>
                  <a:pt x="919" y="202"/>
                  <a:pt x="900" y="226"/>
                </a:cubicBezTo>
                <a:cubicBezTo>
                  <a:pt x="894" y="221"/>
                  <a:pt x="888" y="215"/>
                  <a:pt x="882" y="209"/>
                </a:cubicBezTo>
                <a:lnTo>
                  <a:pt x="882" y="238"/>
                </a:lnTo>
                <a:lnTo>
                  <a:pt x="1003" y="238"/>
                </a:lnTo>
                <a:lnTo>
                  <a:pt x="1003" y="204"/>
                </a:lnTo>
                <a:lnTo>
                  <a:pt x="978" y="204"/>
                </a:lnTo>
                <a:cubicBezTo>
                  <a:pt x="961" y="204"/>
                  <a:pt x="953" y="194"/>
                  <a:pt x="953" y="175"/>
                </a:cubicBezTo>
                <a:close/>
                <a:moveTo>
                  <a:pt x="882" y="302"/>
                </a:moveTo>
                <a:lnTo>
                  <a:pt x="1003" y="302"/>
                </a:lnTo>
                <a:lnTo>
                  <a:pt x="1003" y="260"/>
                </a:lnTo>
                <a:lnTo>
                  <a:pt x="882" y="260"/>
                </a:lnTo>
                <a:lnTo>
                  <a:pt x="882" y="302"/>
                </a:lnTo>
                <a:close/>
                <a:moveTo>
                  <a:pt x="1003" y="119"/>
                </a:moveTo>
                <a:lnTo>
                  <a:pt x="976" y="119"/>
                </a:lnTo>
                <a:lnTo>
                  <a:pt x="976" y="167"/>
                </a:lnTo>
                <a:cubicBezTo>
                  <a:pt x="976" y="178"/>
                  <a:pt x="980" y="183"/>
                  <a:pt x="989" y="182"/>
                </a:cubicBezTo>
                <a:lnTo>
                  <a:pt x="1003" y="182"/>
                </a:lnTo>
                <a:lnTo>
                  <a:pt x="1003" y="119"/>
                </a:lnTo>
                <a:close/>
                <a:moveTo>
                  <a:pt x="882" y="207"/>
                </a:moveTo>
                <a:cubicBezTo>
                  <a:pt x="898" y="189"/>
                  <a:pt x="906" y="163"/>
                  <a:pt x="906" y="131"/>
                </a:cubicBezTo>
                <a:lnTo>
                  <a:pt x="906" y="119"/>
                </a:lnTo>
                <a:lnTo>
                  <a:pt x="882" y="119"/>
                </a:lnTo>
                <a:lnTo>
                  <a:pt x="882" y="207"/>
                </a:lnTo>
                <a:close/>
                <a:moveTo>
                  <a:pt x="929" y="96"/>
                </a:moveTo>
                <a:lnTo>
                  <a:pt x="953" y="96"/>
                </a:lnTo>
                <a:lnTo>
                  <a:pt x="953" y="51"/>
                </a:lnTo>
                <a:lnTo>
                  <a:pt x="929" y="51"/>
                </a:lnTo>
                <a:lnTo>
                  <a:pt x="929" y="96"/>
                </a:lnTo>
                <a:close/>
                <a:moveTo>
                  <a:pt x="1207" y="65"/>
                </a:moveTo>
                <a:lnTo>
                  <a:pt x="1376" y="65"/>
                </a:lnTo>
                <a:cubicBezTo>
                  <a:pt x="1364" y="42"/>
                  <a:pt x="1355" y="26"/>
                  <a:pt x="1348" y="16"/>
                </a:cubicBezTo>
                <a:lnTo>
                  <a:pt x="1375" y="3"/>
                </a:lnTo>
                <a:cubicBezTo>
                  <a:pt x="1382" y="13"/>
                  <a:pt x="1392" y="30"/>
                  <a:pt x="1405" y="52"/>
                </a:cubicBezTo>
                <a:lnTo>
                  <a:pt x="1380" y="65"/>
                </a:lnTo>
                <a:lnTo>
                  <a:pt x="1545" y="65"/>
                </a:lnTo>
                <a:lnTo>
                  <a:pt x="1545" y="91"/>
                </a:lnTo>
                <a:lnTo>
                  <a:pt x="1480" y="91"/>
                </a:lnTo>
                <a:cubicBezTo>
                  <a:pt x="1468" y="158"/>
                  <a:pt x="1440" y="212"/>
                  <a:pt x="1399" y="253"/>
                </a:cubicBezTo>
                <a:cubicBezTo>
                  <a:pt x="1430" y="276"/>
                  <a:pt x="1480" y="296"/>
                  <a:pt x="1548" y="314"/>
                </a:cubicBezTo>
                <a:cubicBezTo>
                  <a:pt x="1537" y="327"/>
                  <a:pt x="1529" y="337"/>
                  <a:pt x="1523" y="345"/>
                </a:cubicBezTo>
                <a:cubicBezTo>
                  <a:pt x="1457" y="322"/>
                  <a:pt x="1408" y="298"/>
                  <a:pt x="1376" y="273"/>
                </a:cubicBezTo>
                <a:cubicBezTo>
                  <a:pt x="1345" y="298"/>
                  <a:pt x="1294" y="323"/>
                  <a:pt x="1224" y="348"/>
                </a:cubicBezTo>
                <a:cubicBezTo>
                  <a:pt x="1218" y="340"/>
                  <a:pt x="1211" y="331"/>
                  <a:pt x="1203" y="321"/>
                </a:cubicBezTo>
                <a:cubicBezTo>
                  <a:pt x="1270" y="301"/>
                  <a:pt x="1321" y="278"/>
                  <a:pt x="1355" y="253"/>
                </a:cubicBezTo>
                <a:cubicBezTo>
                  <a:pt x="1312" y="207"/>
                  <a:pt x="1284" y="153"/>
                  <a:pt x="1273" y="91"/>
                </a:cubicBezTo>
                <a:lnTo>
                  <a:pt x="1207" y="91"/>
                </a:lnTo>
                <a:lnTo>
                  <a:pt x="1207" y="65"/>
                </a:lnTo>
                <a:close/>
                <a:moveTo>
                  <a:pt x="1450" y="91"/>
                </a:moveTo>
                <a:lnTo>
                  <a:pt x="1301" y="91"/>
                </a:lnTo>
                <a:cubicBezTo>
                  <a:pt x="1311" y="149"/>
                  <a:pt x="1337" y="197"/>
                  <a:pt x="1377" y="235"/>
                </a:cubicBezTo>
                <a:cubicBezTo>
                  <a:pt x="1415" y="199"/>
                  <a:pt x="1440" y="151"/>
                  <a:pt x="1450" y="91"/>
                </a:cubicBezTo>
                <a:close/>
                <a:moveTo>
                  <a:pt x="1563" y="212"/>
                </a:moveTo>
                <a:lnTo>
                  <a:pt x="1728" y="212"/>
                </a:lnTo>
                <a:lnTo>
                  <a:pt x="1728" y="190"/>
                </a:lnTo>
                <a:lnTo>
                  <a:pt x="1797" y="146"/>
                </a:lnTo>
                <a:lnTo>
                  <a:pt x="1627" y="146"/>
                </a:lnTo>
                <a:lnTo>
                  <a:pt x="1627" y="121"/>
                </a:lnTo>
                <a:lnTo>
                  <a:pt x="1840" y="121"/>
                </a:lnTo>
                <a:lnTo>
                  <a:pt x="1840" y="149"/>
                </a:lnTo>
                <a:lnTo>
                  <a:pt x="1757" y="202"/>
                </a:lnTo>
                <a:lnTo>
                  <a:pt x="1757" y="212"/>
                </a:lnTo>
                <a:lnTo>
                  <a:pt x="1910" y="212"/>
                </a:lnTo>
                <a:lnTo>
                  <a:pt x="1910" y="238"/>
                </a:lnTo>
                <a:lnTo>
                  <a:pt x="1757" y="238"/>
                </a:lnTo>
                <a:lnTo>
                  <a:pt x="1757" y="303"/>
                </a:lnTo>
                <a:cubicBezTo>
                  <a:pt x="1757" y="333"/>
                  <a:pt x="1742" y="348"/>
                  <a:pt x="1712" y="348"/>
                </a:cubicBezTo>
                <a:cubicBezTo>
                  <a:pt x="1701" y="348"/>
                  <a:pt x="1683" y="348"/>
                  <a:pt x="1660" y="347"/>
                </a:cubicBezTo>
                <a:cubicBezTo>
                  <a:pt x="1659" y="338"/>
                  <a:pt x="1658" y="328"/>
                  <a:pt x="1656" y="316"/>
                </a:cubicBezTo>
                <a:cubicBezTo>
                  <a:pt x="1674" y="319"/>
                  <a:pt x="1691" y="320"/>
                  <a:pt x="1705" y="320"/>
                </a:cubicBezTo>
                <a:cubicBezTo>
                  <a:pt x="1720" y="320"/>
                  <a:pt x="1728" y="312"/>
                  <a:pt x="1728" y="295"/>
                </a:cubicBezTo>
                <a:lnTo>
                  <a:pt x="1728" y="238"/>
                </a:lnTo>
                <a:lnTo>
                  <a:pt x="1563" y="238"/>
                </a:lnTo>
                <a:lnTo>
                  <a:pt x="1563" y="212"/>
                </a:lnTo>
                <a:close/>
                <a:moveTo>
                  <a:pt x="1576" y="57"/>
                </a:moveTo>
                <a:lnTo>
                  <a:pt x="1738" y="57"/>
                </a:lnTo>
                <a:cubicBezTo>
                  <a:pt x="1730" y="45"/>
                  <a:pt x="1719" y="31"/>
                  <a:pt x="1707" y="17"/>
                </a:cubicBezTo>
                <a:lnTo>
                  <a:pt x="1731" y="1"/>
                </a:lnTo>
                <a:cubicBezTo>
                  <a:pt x="1745" y="17"/>
                  <a:pt x="1757" y="32"/>
                  <a:pt x="1767" y="46"/>
                </a:cubicBezTo>
                <a:lnTo>
                  <a:pt x="1751" y="57"/>
                </a:lnTo>
                <a:lnTo>
                  <a:pt x="1898" y="57"/>
                </a:lnTo>
                <a:lnTo>
                  <a:pt x="1898" y="129"/>
                </a:lnTo>
                <a:lnTo>
                  <a:pt x="1870" y="129"/>
                </a:lnTo>
                <a:lnTo>
                  <a:pt x="1870" y="82"/>
                </a:lnTo>
                <a:lnTo>
                  <a:pt x="1604" y="82"/>
                </a:lnTo>
                <a:lnTo>
                  <a:pt x="1604" y="129"/>
                </a:lnTo>
                <a:lnTo>
                  <a:pt x="1576" y="129"/>
                </a:lnTo>
                <a:lnTo>
                  <a:pt x="1576" y="57"/>
                </a:lnTo>
                <a:close/>
                <a:moveTo>
                  <a:pt x="2101" y="32"/>
                </a:moveTo>
                <a:lnTo>
                  <a:pt x="2251" y="32"/>
                </a:lnTo>
                <a:lnTo>
                  <a:pt x="2251" y="245"/>
                </a:lnTo>
                <a:cubicBezTo>
                  <a:pt x="2251" y="276"/>
                  <a:pt x="2236" y="292"/>
                  <a:pt x="2206" y="292"/>
                </a:cubicBezTo>
                <a:cubicBezTo>
                  <a:pt x="2191" y="292"/>
                  <a:pt x="2173" y="292"/>
                  <a:pt x="2153" y="292"/>
                </a:cubicBezTo>
                <a:cubicBezTo>
                  <a:pt x="2151" y="281"/>
                  <a:pt x="2150" y="270"/>
                  <a:pt x="2148" y="259"/>
                </a:cubicBezTo>
                <a:cubicBezTo>
                  <a:pt x="2169" y="261"/>
                  <a:pt x="2186" y="262"/>
                  <a:pt x="2197" y="262"/>
                </a:cubicBezTo>
                <a:cubicBezTo>
                  <a:pt x="2214" y="262"/>
                  <a:pt x="2222" y="254"/>
                  <a:pt x="2222" y="236"/>
                </a:cubicBezTo>
                <a:lnTo>
                  <a:pt x="2222" y="59"/>
                </a:lnTo>
                <a:lnTo>
                  <a:pt x="2130" y="59"/>
                </a:lnTo>
                <a:lnTo>
                  <a:pt x="2130" y="351"/>
                </a:lnTo>
                <a:lnTo>
                  <a:pt x="2101" y="351"/>
                </a:lnTo>
                <a:lnTo>
                  <a:pt x="2101" y="32"/>
                </a:lnTo>
                <a:close/>
                <a:moveTo>
                  <a:pt x="2087" y="29"/>
                </a:moveTo>
                <a:cubicBezTo>
                  <a:pt x="2056" y="38"/>
                  <a:pt x="2018" y="47"/>
                  <a:pt x="1972" y="57"/>
                </a:cubicBezTo>
                <a:lnTo>
                  <a:pt x="1972" y="138"/>
                </a:lnTo>
                <a:lnTo>
                  <a:pt x="2079" y="138"/>
                </a:lnTo>
                <a:lnTo>
                  <a:pt x="2079" y="164"/>
                </a:lnTo>
                <a:lnTo>
                  <a:pt x="1972" y="164"/>
                </a:lnTo>
                <a:lnTo>
                  <a:pt x="1972" y="274"/>
                </a:lnTo>
                <a:cubicBezTo>
                  <a:pt x="2009" y="262"/>
                  <a:pt x="2045" y="249"/>
                  <a:pt x="2081" y="236"/>
                </a:cubicBezTo>
                <a:cubicBezTo>
                  <a:pt x="2081" y="246"/>
                  <a:pt x="2082" y="256"/>
                  <a:pt x="2084" y="266"/>
                </a:cubicBezTo>
                <a:cubicBezTo>
                  <a:pt x="2044" y="279"/>
                  <a:pt x="2007" y="292"/>
                  <a:pt x="1972" y="306"/>
                </a:cubicBezTo>
                <a:cubicBezTo>
                  <a:pt x="1964" y="310"/>
                  <a:pt x="1957" y="315"/>
                  <a:pt x="1951" y="320"/>
                </a:cubicBezTo>
                <a:lnTo>
                  <a:pt x="1932" y="295"/>
                </a:lnTo>
                <a:cubicBezTo>
                  <a:pt x="1940" y="287"/>
                  <a:pt x="1943" y="276"/>
                  <a:pt x="1943" y="263"/>
                </a:cubicBezTo>
                <a:lnTo>
                  <a:pt x="1943" y="36"/>
                </a:lnTo>
                <a:cubicBezTo>
                  <a:pt x="1994" y="26"/>
                  <a:pt x="2037" y="15"/>
                  <a:pt x="2074" y="4"/>
                </a:cubicBezTo>
                <a:lnTo>
                  <a:pt x="2087" y="29"/>
                </a:lnTo>
                <a:close/>
                <a:moveTo>
                  <a:pt x="2285" y="282"/>
                </a:moveTo>
                <a:lnTo>
                  <a:pt x="2443" y="282"/>
                </a:lnTo>
                <a:lnTo>
                  <a:pt x="2443" y="253"/>
                </a:lnTo>
                <a:lnTo>
                  <a:pt x="2358" y="253"/>
                </a:lnTo>
                <a:lnTo>
                  <a:pt x="2358" y="265"/>
                </a:lnTo>
                <a:lnTo>
                  <a:pt x="2333" y="265"/>
                </a:lnTo>
                <a:lnTo>
                  <a:pt x="2333" y="137"/>
                </a:lnTo>
                <a:lnTo>
                  <a:pt x="2580" y="137"/>
                </a:lnTo>
                <a:lnTo>
                  <a:pt x="2580" y="265"/>
                </a:lnTo>
                <a:lnTo>
                  <a:pt x="2555" y="265"/>
                </a:lnTo>
                <a:lnTo>
                  <a:pt x="2555" y="253"/>
                </a:lnTo>
                <a:lnTo>
                  <a:pt x="2469" y="253"/>
                </a:lnTo>
                <a:lnTo>
                  <a:pt x="2469" y="282"/>
                </a:lnTo>
                <a:lnTo>
                  <a:pt x="2627" y="282"/>
                </a:lnTo>
                <a:lnTo>
                  <a:pt x="2627" y="304"/>
                </a:lnTo>
                <a:lnTo>
                  <a:pt x="2469" y="304"/>
                </a:lnTo>
                <a:lnTo>
                  <a:pt x="2469" y="352"/>
                </a:lnTo>
                <a:lnTo>
                  <a:pt x="2443" y="352"/>
                </a:lnTo>
                <a:lnTo>
                  <a:pt x="2443" y="304"/>
                </a:lnTo>
                <a:lnTo>
                  <a:pt x="2285" y="304"/>
                </a:lnTo>
                <a:lnTo>
                  <a:pt x="2285" y="282"/>
                </a:lnTo>
                <a:close/>
                <a:moveTo>
                  <a:pt x="2284" y="92"/>
                </a:moveTo>
                <a:lnTo>
                  <a:pt x="2379" y="92"/>
                </a:lnTo>
                <a:cubicBezTo>
                  <a:pt x="2373" y="83"/>
                  <a:pt x="2367" y="74"/>
                  <a:pt x="2362" y="67"/>
                </a:cubicBezTo>
                <a:lnTo>
                  <a:pt x="2383" y="55"/>
                </a:lnTo>
                <a:lnTo>
                  <a:pt x="2298" y="55"/>
                </a:lnTo>
                <a:lnTo>
                  <a:pt x="2298" y="33"/>
                </a:lnTo>
                <a:lnTo>
                  <a:pt x="2445" y="33"/>
                </a:lnTo>
                <a:cubicBezTo>
                  <a:pt x="2441" y="26"/>
                  <a:pt x="2436" y="19"/>
                  <a:pt x="2431" y="11"/>
                </a:cubicBezTo>
                <a:lnTo>
                  <a:pt x="2456" y="0"/>
                </a:lnTo>
                <a:cubicBezTo>
                  <a:pt x="2462" y="10"/>
                  <a:pt x="2469" y="21"/>
                  <a:pt x="2476" y="33"/>
                </a:cubicBezTo>
                <a:lnTo>
                  <a:pt x="2615" y="33"/>
                </a:lnTo>
                <a:lnTo>
                  <a:pt x="2615" y="55"/>
                </a:lnTo>
                <a:lnTo>
                  <a:pt x="2528" y="55"/>
                </a:lnTo>
                <a:lnTo>
                  <a:pt x="2548" y="65"/>
                </a:lnTo>
                <a:cubicBezTo>
                  <a:pt x="2542" y="75"/>
                  <a:pt x="2536" y="84"/>
                  <a:pt x="2531" y="92"/>
                </a:cubicBezTo>
                <a:lnTo>
                  <a:pt x="2629" y="92"/>
                </a:lnTo>
                <a:lnTo>
                  <a:pt x="2629" y="114"/>
                </a:lnTo>
                <a:lnTo>
                  <a:pt x="2284" y="114"/>
                </a:lnTo>
                <a:lnTo>
                  <a:pt x="2284" y="92"/>
                </a:lnTo>
                <a:close/>
                <a:moveTo>
                  <a:pt x="2358" y="232"/>
                </a:moveTo>
                <a:lnTo>
                  <a:pt x="2555" y="232"/>
                </a:lnTo>
                <a:lnTo>
                  <a:pt x="2555" y="205"/>
                </a:lnTo>
                <a:lnTo>
                  <a:pt x="2358" y="205"/>
                </a:lnTo>
                <a:lnTo>
                  <a:pt x="2358" y="232"/>
                </a:lnTo>
                <a:close/>
                <a:moveTo>
                  <a:pt x="2555" y="158"/>
                </a:moveTo>
                <a:lnTo>
                  <a:pt x="2358" y="158"/>
                </a:lnTo>
                <a:lnTo>
                  <a:pt x="2358" y="185"/>
                </a:lnTo>
                <a:lnTo>
                  <a:pt x="2555" y="185"/>
                </a:lnTo>
                <a:lnTo>
                  <a:pt x="2555" y="158"/>
                </a:lnTo>
                <a:close/>
                <a:moveTo>
                  <a:pt x="2410" y="92"/>
                </a:moveTo>
                <a:lnTo>
                  <a:pt x="2502" y="92"/>
                </a:lnTo>
                <a:cubicBezTo>
                  <a:pt x="2509" y="80"/>
                  <a:pt x="2516" y="68"/>
                  <a:pt x="2523" y="55"/>
                </a:cubicBezTo>
                <a:lnTo>
                  <a:pt x="2385" y="55"/>
                </a:lnTo>
                <a:cubicBezTo>
                  <a:pt x="2395" y="69"/>
                  <a:pt x="2404" y="82"/>
                  <a:pt x="2410" y="92"/>
                </a:cubicBezTo>
                <a:close/>
                <a:moveTo>
                  <a:pt x="0" y="61"/>
                </a:moveTo>
                <a:lnTo>
                  <a:pt x="221" y="172"/>
                </a:lnTo>
                <a:lnTo>
                  <a:pt x="0" y="282"/>
                </a:lnTo>
                <a:lnTo>
                  <a:pt x="0" y="61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4" name="图片 3" descr="20250325春上贺logo-08"/>
          <p:cNvPicPr>
            <a:picLocks noChangeAspect="1"/>
          </p:cNvPicPr>
          <p:nvPr/>
        </p:nvPicPr>
        <p:blipFill>
          <a:blip r:embed="rId1"/>
          <a:srcRect l="6287" t="3018" r="5917" b="10620"/>
          <a:stretch>
            <a:fillRect/>
          </a:stretch>
        </p:blipFill>
        <p:spPr>
          <a:xfrm>
            <a:off x="3274695" y="5065395"/>
            <a:ext cx="1068070" cy="1177925"/>
          </a:xfrm>
          <a:prstGeom prst="rect">
            <a:avLst/>
          </a:prstGeom>
        </p:spPr>
      </p:pic>
      <p:pic>
        <p:nvPicPr>
          <p:cNvPr id="5" name="图片 4" descr="20250325春上贺logo-02"/>
          <p:cNvPicPr>
            <a:picLocks noChangeAspect="1"/>
          </p:cNvPicPr>
          <p:nvPr/>
        </p:nvPicPr>
        <p:blipFill>
          <a:blip r:embed="rId2"/>
          <a:srcRect l="12396" t="14053" r="7518" b="10346"/>
          <a:stretch>
            <a:fillRect/>
          </a:stretch>
        </p:blipFill>
        <p:spPr>
          <a:xfrm>
            <a:off x="7847965" y="645160"/>
            <a:ext cx="3764915" cy="4232275"/>
          </a:xfrm>
          <a:prstGeom prst="rect">
            <a:avLst/>
          </a:prstGeom>
        </p:spPr>
      </p:pic>
      <p:pic>
        <p:nvPicPr>
          <p:cNvPr id="6" name="图片 5" descr="未标题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330" y="645160"/>
            <a:ext cx="3769360" cy="4165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443230" y="1263015"/>
            <a:ext cx="1678305" cy="2203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43" h="347">
                <a:moveTo>
                  <a:pt x="517" y="286"/>
                </a:moveTo>
                <a:cubicBezTo>
                  <a:pt x="517" y="288"/>
                  <a:pt x="517" y="290"/>
                  <a:pt x="517" y="292"/>
                </a:cubicBezTo>
                <a:cubicBezTo>
                  <a:pt x="516" y="293"/>
                  <a:pt x="516" y="295"/>
                  <a:pt x="516" y="296"/>
                </a:cubicBezTo>
                <a:cubicBezTo>
                  <a:pt x="515" y="297"/>
                  <a:pt x="514" y="298"/>
                  <a:pt x="514" y="298"/>
                </a:cubicBezTo>
                <a:cubicBezTo>
                  <a:pt x="513" y="299"/>
                  <a:pt x="512" y="299"/>
                  <a:pt x="511" y="299"/>
                </a:cubicBezTo>
                <a:lnTo>
                  <a:pt x="410" y="299"/>
                </a:lnTo>
                <a:cubicBezTo>
                  <a:pt x="408" y="299"/>
                  <a:pt x="405" y="298"/>
                  <a:pt x="403" y="296"/>
                </a:cubicBezTo>
                <a:cubicBezTo>
                  <a:pt x="400" y="294"/>
                  <a:pt x="399" y="291"/>
                  <a:pt x="399" y="287"/>
                </a:cubicBezTo>
                <a:lnTo>
                  <a:pt x="399" y="76"/>
                </a:lnTo>
                <a:cubicBezTo>
                  <a:pt x="399" y="75"/>
                  <a:pt x="399" y="74"/>
                  <a:pt x="400" y="73"/>
                </a:cubicBezTo>
                <a:cubicBezTo>
                  <a:pt x="400" y="72"/>
                  <a:pt x="401" y="72"/>
                  <a:pt x="402" y="71"/>
                </a:cubicBezTo>
                <a:cubicBezTo>
                  <a:pt x="403" y="71"/>
                  <a:pt x="405" y="71"/>
                  <a:pt x="407" y="70"/>
                </a:cubicBezTo>
                <a:cubicBezTo>
                  <a:pt x="409" y="70"/>
                  <a:pt x="411" y="70"/>
                  <a:pt x="414" y="70"/>
                </a:cubicBezTo>
                <a:cubicBezTo>
                  <a:pt x="417" y="70"/>
                  <a:pt x="419" y="70"/>
                  <a:pt x="421" y="70"/>
                </a:cubicBezTo>
                <a:cubicBezTo>
                  <a:pt x="423" y="71"/>
                  <a:pt x="425" y="71"/>
                  <a:pt x="426" y="71"/>
                </a:cubicBezTo>
                <a:cubicBezTo>
                  <a:pt x="427" y="72"/>
                  <a:pt x="428" y="72"/>
                  <a:pt x="428" y="73"/>
                </a:cubicBezTo>
                <a:cubicBezTo>
                  <a:pt x="429" y="74"/>
                  <a:pt x="429" y="75"/>
                  <a:pt x="429" y="76"/>
                </a:cubicBezTo>
                <a:lnTo>
                  <a:pt x="429" y="273"/>
                </a:lnTo>
                <a:lnTo>
                  <a:pt x="511" y="273"/>
                </a:lnTo>
                <a:cubicBezTo>
                  <a:pt x="512" y="273"/>
                  <a:pt x="513" y="273"/>
                  <a:pt x="514" y="274"/>
                </a:cubicBezTo>
                <a:cubicBezTo>
                  <a:pt x="514" y="274"/>
                  <a:pt x="515" y="275"/>
                  <a:pt x="516" y="276"/>
                </a:cubicBezTo>
                <a:cubicBezTo>
                  <a:pt x="516" y="277"/>
                  <a:pt x="516" y="278"/>
                  <a:pt x="517" y="280"/>
                </a:cubicBezTo>
                <a:cubicBezTo>
                  <a:pt x="517" y="282"/>
                  <a:pt x="517" y="284"/>
                  <a:pt x="517" y="286"/>
                </a:cubicBezTo>
                <a:close/>
                <a:moveTo>
                  <a:pt x="732" y="182"/>
                </a:moveTo>
                <a:cubicBezTo>
                  <a:pt x="732" y="201"/>
                  <a:pt x="730" y="217"/>
                  <a:pt x="726" y="232"/>
                </a:cubicBezTo>
                <a:cubicBezTo>
                  <a:pt x="721" y="247"/>
                  <a:pt x="715" y="259"/>
                  <a:pt x="706" y="270"/>
                </a:cubicBezTo>
                <a:cubicBezTo>
                  <a:pt x="698" y="280"/>
                  <a:pt x="687" y="288"/>
                  <a:pt x="674" y="294"/>
                </a:cubicBezTo>
                <a:cubicBezTo>
                  <a:pt x="661" y="299"/>
                  <a:pt x="646" y="302"/>
                  <a:pt x="628" y="302"/>
                </a:cubicBezTo>
                <a:cubicBezTo>
                  <a:pt x="611" y="302"/>
                  <a:pt x="596" y="299"/>
                  <a:pt x="584" y="294"/>
                </a:cubicBezTo>
                <a:cubicBezTo>
                  <a:pt x="572" y="289"/>
                  <a:pt x="561" y="282"/>
                  <a:pt x="553" y="272"/>
                </a:cubicBezTo>
                <a:cubicBezTo>
                  <a:pt x="545" y="262"/>
                  <a:pt x="539" y="250"/>
                  <a:pt x="535" y="236"/>
                </a:cubicBezTo>
                <a:cubicBezTo>
                  <a:pt x="531" y="222"/>
                  <a:pt x="529" y="205"/>
                  <a:pt x="529" y="186"/>
                </a:cubicBezTo>
                <a:cubicBezTo>
                  <a:pt x="529" y="168"/>
                  <a:pt x="531" y="152"/>
                  <a:pt x="535" y="137"/>
                </a:cubicBezTo>
                <a:cubicBezTo>
                  <a:pt x="540" y="123"/>
                  <a:pt x="546" y="110"/>
                  <a:pt x="555" y="100"/>
                </a:cubicBezTo>
                <a:cubicBezTo>
                  <a:pt x="564" y="90"/>
                  <a:pt x="574" y="82"/>
                  <a:pt x="587" y="76"/>
                </a:cubicBezTo>
                <a:cubicBezTo>
                  <a:pt x="600" y="71"/>
                  <a:pt x="616" y="68"/>
                  <a:pt x="633" y="68"/>
                </a:cubicBezTo>
                <a:cubicBezTo>
                  <a:pt x="650" y="68"/>
                  <a:pt x="664" y="71"/>
                  <a:pt x="677" y="76"/>
                </a:cubicBezTo>
                <a:cubicBezTo>
                  <a:pt x="689" y="81"/>
                  <a:pt x="699" y="88"/>
                  <a:pt x="708" y="98"/>
                </a:cubicBezTo>
                <a:cubicBezTo>
                  <a:pt x="716" y="107"/>
                  <a:pt x="722" y="119"/>
                  <a:pt x="726" y="133"/>
                </a:cubicBezTo>
                <a:cubicBezTo>
                  <a:pt x="730" y="148"/>
                  <a:pt x="732" y="164"/>
                  <a:pt x="732" y="182"/>
                </a:cubicBezTo>
                <a:close/>
                <a:moveTo>
                  <a:pt x="700" y="185"/>
                </a:moveTo>
                <a:cubicBezTo>
                  <a:pt x="700" y="172"/>
                  <a:pt x="699" y="160"/>
                  <a:pt x="697" y="149"/>
                </a:cubicBezTo>
                <a:cubicBezTo>
                  <a:pt x="694" y="138"/>
                  <a:pt x="691" y="128"/>
                  <a:pt x="685" y="120"/>
                </a:cubicBezTo>
                <a:cubicBezTo>
                  <a:pt x="680" y="112"/>
                  <a:pt x="673" y="105"/>
                  <a:pt x="664" y="101"/>
                </a:cubicBezTo>
                <a:cubicBezTo>
                  <a:pt x="655" y="96"/>
                  <a:pt x="644" y="94"/>
                  <a:pt x="631" y="94"/>
                </a:cubicBezTo>
                <a:cubicBezTo>
                  <a:pt x="618" y="94"/>
                  <a:pt x="607" y="96"/>
                  <a:pt x="598" y="101"/>
                </a:cubicBezTo>
                <a:cubicBezTo>
                  <a:pt x="589" y="106"/>
                  <a:pt x="582" y="113"/>
                  <a:pt x="576" y="121"/>
                </a:cubicBezTo>
                <a:cubicBezTo>
                  <a:pt x="571" y="129"/>
                  <a:pt x="567" y="139"/>
                  <a:pt x="565" y="150"/>
                </a:cubicBezTo>
                <a:cubicBezTo>
                  <a:pt x="562" y="161"/>
                  <a:pt x="561" y="172"/>
                  <a:pt x="561" y="184"/>
                </a:cubicBezTo>
                <a:cubicBezTo>
                  <a:pt x="561" y="198"/>
                  <a:pt x="562" y="210"/>
                  <a:pt x="564" y="221"/>
                </a:cubicBezTo>
                <a:cubicBezTo>
                  <a:pt x="567" y="232"/>
                  <a:pt x="570" y="242"/>
                  <a:pt x="576" y="250"/>
                </a:cubicBezTo>
                <a:cubicBezTo>
                  <a:pt x="581" y="258"/>
                  <a:pt x="588" y="265"/>
                  <a:pt x="597" y="269"/>
                </a:cubicBezTo>
                <a:cubicBezTo>
                  <a:pt x="605" y="274"/>
                  <a:pt x="616" y="276"/>
                  <a:pt x="630" y="276"/>
                </a:cubicBezTo>
                <a:cubicBezTo>
                  <a:pt x="643" y="276"/>
                  <a:pt x="654" y="274"/>
                  <a:pt x="663" y="269"/>
                </a:cubicBezTo>
                <a:cubicBezTo>
                  <a:pt x="672" y="264"/>
                  <a:pt x="679" y="257"/>
                  <a:pt x="685" y="249"/>
                </a:cubicBezTo>
                <a:cubicBezTo>
                  <a:pt x="690" y="240"/>
                  <a:pt x="694" y="231"/>
                  <a:pt x="697" y="220"/>
                </a:cubicBezTo>
                <a:cubicBezTo>
                  <a:pt x="699" y="209"/>
                  <a:pt x="700" y="197"/>
                  <a:pt x="700" y="185"/>
                </a:cubicBezTo>
                <a:close/>
                <a:moveTo>
                  <a:pt x="952" y="102"/>
                </a:moveTo>
                <a:cubicBezTo>
                  <a:pt x="952" y="104"/>
                  <a:pt x="952" y="106"/>
                  <a:pt x="952" y="108"/>
                </a:cubicBezTo>
                <a:cubicBezTo>
                  <a:pt x="951" y="109"/>
                  <a:pt x="951" y="111"/>
                  <a:pt x="951" y="112"/>
                </a:cubicBezTo>
                <a:cubicBezTo>
                  <a:pt x="950" y="113"/>
                  <a:pt x="950" y="114"/>
                  <a:pt x="949" y="114"/>
                </a:cubicBezTo>
                <a:cubicBezTo>
                  <a:pt x="948" y="115"/>
                  <a:pt x="947" y="115"/>
                  <a:pt x="947" y="115"/>
                </a:cubicBezTo>
                <a:cubicBezTo>
                  <a:pt x="945" y="115"/>
                  <a:pt x="943" y="114"/>
                  <a:pt x="939" y="112"/>
                </a:cubicBezTo>
                <a:cubicBezTo>
                  <a:pt x="936" y="110"/>
                  <a:pt x="932" y="107"/>
                  <a:pt x="926" y="105"/>
                </a:cubicBezTo>
                <a:cubicBezTo>
                  <a:pt x="921" y="102"/>
                  <a:pt x="914" y="99"/>
                  <a:pt x="906" y="97"/>
                </a:cubicBezTo>
                <a:cubicBezTo>
                  <a:pt x="899" y="95"/>
                  <a:pt x="889" y="94"/>
                  <a:pt x="879" y="94"/>
                </a:cubicBezTo>
                <a:cubicBezTo>
                  <a:pt x="866" y="94"/>
                  <a:pt x="855" y="96"/>
                  <a:pt x="845" y="101"/>
                </a:cubicBezTo>
                <a:cubicBezTo>
                  <a:pt x="835" y="105"/>
                  <a:pt x="826" y="112"/>
                  <a:pt x="820" y="120"/>
                </a:cubicBezTo>
                <a:cubicBezTo>
                  <a:pt x="813" y="128"/>
                  <a:pt x="807" y="138"/>
                  <a:pt x="804" y="149"/>
                </a:cubicBezTo>
                <a:cubicBezTo>
                  <a:pt x="800" y="160"/>
                  <a:pt x="798" y="172"/>
                  <a:pt x="798" y="185"/>
                </a:cubicBezTo>
                <a:cubicBezTo>
                  <a:pt x="798" y="200"/>
                  <a:pt x="800" y="213"/>
                  <a:pt x="804" y="224"/>
                </a:cubicBezTo>
                <a:cubicBezTo>
                  <a:pt x="808" y="235"/>
                  <a:pt x="814" y="245"/>
                  <a:pt x="821" y="252"/>
                </a:cubicBezTo>
                <a:cubicBezTo>
                  <a:pt x="828" y="260"/>
                  <a:pt x="837" y="266"/>
                  <a:pt x="847" y="270"/>
                </a:cubicBezTo>
                <a:cubicBezTo>
                  <a:pt x="857" y="274"/>
                  <a:pt x="867" y="276"/>
                  <a:pt x="879" y="276"/>
                </a:cubicBezTo>
                <a:cubicBezTo>
                  <a:pt x="886" y="276"/>
                  <a:pt x="894" y="275"/>
                  <a:pt x="901" y="273"/>
                </a:cubicBezTo>
                <a:cubicBezTo>
                  <a:pt x="908" y="272"/>
                  <a:pt x="915" y="269"/>
                  <a:pt x="921" y="266"/>
                </a:cubicBezTo>
                <a:lnTo>
                  <a:pt x="921" y="199"/>
                </a:lnTo>
                <a:lnTo>
                  <a:pt x="868" y="199"/>
                </a:lnTo>
                <a:cubicBezTo>
                  <a:pt x="866" y="199"/>
                  <a:pt x="865" y="198"/>
                  <a:pt x="864" y="196"/>
                </a:cubicBezTo>
                <a:cubicBezTo>
                  <a:pt x="863" y="194"/>
                  <a:pt x="862" y="191"/>
                  <a:pt x="862" y="187"/>
                </a:cubicBezTo>
                <a:cubicBezTo>
                  <a:pt x="862" y="184"/>
                  <a:pt x="862" y="182"/>
                  <a:pt x="862" y="181"/>
                </a:cubicBezTo>
                <a:cubicBezTo>
                  <a:pt x="863" y="179"/>
                  <a:pt x="863" y="178"/>
                  <a:pt x="863" y="177"/>
                </a:cubicBezTo>
                <a:cubicBezTo>
                  <a:pt x="864" y="176"/>
                  <a:pt x="865" y="175"/>
                  <a:pt x="865" y="175"/>
                </a:cubicBezTo>
                <a:cubicBezTo>
                  <a:pt x="866" y="174"/>
                  <a:pt x="867" y="174"/>
                  <a:pt x="868" y="174"/>
                </a:cubicBezTo>
                <a:lnTo>
                  <a:pt x="940" y="174"/>
                </a:lnTo>
                <a:cubicBezTo>
                  <a:pt x="942" y="174"/>
                  <a:pt x="943" y="174"/>
                  <a:pt x="944" y="175"/>
                </a:cubicBezTo>
                <a:cubicBezTo>
                  <a:pt x="945" y="175"/>
                  <a:pt x="947" y="176"/>
                  <a:pt x="948" y="177"/>
                </a:cubicBezTo>
                <a:cubicBezTo>
                  <a:pt x="949" y="178"/>
                  <a:pt x="950" y="179"/>
                  <a:pt x="950" y="181"/>
                </a:cubicBezTo>
                <a:cubicBezTo>
                  <a:pt x="951" y="182"/>
                  <a:pt x="951" y="184"/>
                  <a:pt x="951" y="186"/>
                </a:cubicBezTo>
                <a:lnTo>
                  <a:pt x="951" y="273"/>
                </a:lnTo>
                <a:cubicBezTo>
                  <a:pt x="951" y="276"/>
                  <a:pt x="950" y="279"/>
                  <a:pt x="949" y="281"/>
                </a:cubicBezTo>
                <a:cubicBezTo>
                  <a:pt x="948" y="283"/>
                  <a:pt x="946" y="285"/>
                  <a:pt x="943" y="287"/>
                </a:cubicBezTo>
                <a:cubicBezTo>
                  <a:pt x="939" y="289"/>
                  <a:pt x="935" y="291"/>
                  <a:pt x="930" y="293"/>
                </a:cubicBezTo>
                <a:cubicBezTo>
                  <a:pt x="924" y="295"/>
                  <a:pt x="919" y="296"/>
                  <a:pt x="913" y="298"/>
                </a:cubicBezTo>
                <a:cubicBezTo>
                  <a:pt x="907" y="299"/>
                  <a:pt x="901" y="300"/>
                  <a:pt x="895" y="301"/>
                </a:cubicBezTo>
                <a:cubicBezTo>
                  <a:pt x="889" y="302"/>
                  <a:pt x="884" y="302"/>
                  <a:pt x="878" y="302"/>
                </a:cubicBezTo>
                <a:cubicBezTo>
                  <a:pt x="860" y="302"/>
                  <a:pt x="845" y="299"/>
                  <a:pt x="831" y="294"/>
                </a:cubicBezTo>
                <a:cubicBezTo>
                  <a:pt x="817" y="288"/>
                  <a:pt x="805" y="281"/>
                  <a:pt x="796" y="271"/>
                </a:cubicBezTo>
                <a:cubicBezTo>
                  <a:pt x="786" y="260"/>
                  <a:pt x="779" y="248"/>
                  <a:pt x="774" y="234"/>
                </a:cubicBezTo>
                <a:cubicBezTo>
                  <a:pt x="769" y="220"/>
                  <a:pt x="766" y="204"/>
                  <a:pt x="766" y="187"/>
                </a:cubicBezTo>
                <a:cubicBezTo>
                  <a:pt x="766" y="169"/>
                  <a:pt x="769" y="153"/>
                  <a:pt x="774" y="138"/>
                </a:cubicBezTo>
                <a:cubicBezTo>
                  <a:pt x="780" y="123"/>
                  <a:pt x="787" y="111"/>
                  <a:pt x="797" y="101"/>
                </a:cubicBezTo>
                <a:cubicBezTo>
                  <a:pt x="807" y="90"/>
                  <a:pt x="819" y="82"/>
                  <a:pt x="833" y="77"/>
                </a:cubicBezTo>
                <a:cubicBezTo>
                  <a:pt x="847" y="71"/>
                  <a:pt x="863" y="68"/>
                  <a:pt x="880" y="68"/>
                </a:cubicBezTo>
                <a:cubicBezTo>
                  <a:pt x="888" y="68"/>
                  <a:pt x="896" y="69"/>
                  <a:pt x="904" y="70"/>
                </a:cubicBezTo>
                <a:cubicBezTo>
                  <a:pt x="912" y="72"/>
                  <a:pt x="919" y="73"/>
                  <a:pt x="925" y="75"/>
                </a:cubicBezTo>
                <a:cubicBezTo>
                  <a:pt x="930" y="77"/>
                  <a:pt x="935" y="80"/>
                  <a:pt x="940" y="82"/>
                </a:cubicBezTo>
                <a:cubicBezTo>
                  <a:pt x="944" y="84"/>
                  <a:pt x="946" y="86"/>
                  <a:pt x="948" y="88"/>
                </a:cubicBezTo>
                <a:cubicBezTo>
                  <a:pt x="949" y="89"/>
                  <a:pt x="951" y="91"/>
                  <a:pt x="951" y="93"/>
                </a:cubicBezTo>
                <a:cubicBezTo>
                  <a:pt x="952" y="95"/>
                  <a:pt x="952" y="98"/>
                  <a:pt x="952" y="102"/>
                </a:cubicBezTo>
                <a:close/>
                <a:moveTo>
                  <a:pt x="1197" y="182"/>
                </a:moveTo>
                <a:cubicBezTo>
                  <a:pt x="1197" y="201"/>
                  <a:pt x="1195" y="217"/>
                  <a:pt x="1191" y="232"/>
                </a:cubicBezTo>
                <a:cubicBezTo>
                  <a:pt x="1186" y="247"/>
                  <a:pt x="1180" y="259"/>
                  <a:pt x="1171" y="270"/>
                </a:cubicBezTo>
                <a:cubicBezTo>
                  <a:pt x="1163" y="280"/>
                  <a:pt x="1152" y="288"/>
                  <a:pt x="1139" y="294"/>
                </a:cubicBezTo>
                <a:cubicBezTo>
                  <a:pt x="1126" y="299"/>
                  <a:pt x="1111" y="302"/>
                  <a:pt x="1093" y="302"/>
                </a:cubicBezTo>
                <a:cubicBezTo>
                  <a:pt x="1076" y="302"/>
                  <a:pt x="1061" y="299"/>
                  <a:pt x="1049" y="294"/>
                </a:cubicBezTo>
                <a:cubicBezTo>
                  <a:pt x="1037" y="289"/>
                  <a:pt x="1026" y="282"/>
                  <a:pt x="1018" y="272"/>
                </a:cubicBezTo>
                <a:cubicBezTo>
                  <a:pt x="1010" y="262"/>
                  <a:pt x="1004" y="250"/>
                  <a:pt x="1000" y="236"/>
                </a:cubicBezTo>
                <a:cubicBezTo>
                  <a:pt x="996" y="222"/>
                  <a:pt x="994" y="205"/>
                  <a:pt x="994" y="186"/>
                </a:cubicBezTo>
                <a:cubicBezTo>
                  <a:pt x="994" y="168"/>
                  <a:pt x="996" y="152"/>
                  <a:pt x="1000" y="137"/>
                </a:cubicBezTo>
                <a:cubicBezTo>
                  <a:pt x="1005" y="123"/>
                  <a:pt x="1011" y="110"/>
                  <a:pt x="1020" y="100"/>
                </a:cubicBezTo>
                <a:cubicBezTo>
                  <a:pt x="1029" y="90"/>
                  <a:pt x="1039" y="82"/>
                  <a:pt x="1052" y="76"/>
                </a:cubicBezTo>
                <a:cubicBezTo>
                  <a:pt x="1065" y="71"/>
                  <a:pt x="1081" y="68"/>
                  <a:pt x="1098" y="68"/>
                </a:cubicBezTo>
                <a:cubicBezTo>
                  <a:pt x="1115" y="68"/>
                  <a:pt x="1129" y="71"/>
                  <a:pt x="1142" y="76"/>
                </a:cubicBezTo>
                <a:cubicBezTo>
                  <a:pt x="1154" y="81"/>
                  <a:pt x="1164" y="88"/>
                  <a:pt x="1173" y="98"/>
                </a:cubicBezTo>
                <a:cubicBezTo>
                  <a:pt x="1181" y="107"/>
                  <a:pt x="1187" y="119"/>
                  <a:pt x="1191" y="133"/>
                </a:cubicBezTo>
                <a:cubicBezTo>
                  <a:pt x="1195" y="148"/>
                  <a:pt x="1197" y="164"/>
                  <a:pt x="1197" y="182"/>
                </a:cubicBezTo>
                <a:close/>
                <a:moveTo>
                  <a:pt x="1165" y="185"/>
                </a:moveTo>
                <a:cubicBezTo>
                  <a:pt x="1165" y="172"/>
                  <a:pt x="1164" y="160"/>
                  <a:pt x="1162" y="149"/>
                </a:cubicBezTo>
                <a:cubicBezTo>
                  <a:pt x="1159" y="138"/>
                  <a:pt x="1156" y="128"/>
                  <a:pt x="1150" y="120"/>
                </a:cubicBezTo>
                <a:cubicBezTo>
                  <a:pt x="1145" y="112"/>
                  <a:pt x="1138" y="105"/>
                  <a:pt x="1129" y="101"/>
                </a:cubicBezTo>
                <a:cubicBezTo>
                  <a:pt x="1120" y="96"/>
                  <a:pt x="1109" y="94"/>
                  <a:pt x="1096" y="94"/>
                </a:cubicBezTo>
                <a:cubicBezTo>
                  <a:pt x="1083" y="94"/>
                  <a:pt x="1072" y="96"/>
                  <a:pt x="1063" y="101"/>
                </a:cubicBezTo>
                <a:cubicBezTo>
                  <a:pt x="1054" y="106"/>
                  <a:pt x="1047" y="113"/>
                  <a:pt x="1041" y="121"/>
                </a:cubicBezTo>
                <a:cubicBezTo>
                  <a:pt x="1036" y="129"/>
                  <a:pt x="1032" y="139"/>
                  <a:pt x="1030" y="150"/>
                </a:cubicBezTo>
                <a:cubicBezTo>
                  <a:pt x="1027" y="161"/>
                  <a:pt x="1026" y="172"/>
                  <a:pt x="1026" y="184"/>
                </a:cubicBezTo>
                <a:cubicBezTo>
                  <a:pt x="1026" y="198"/>
                  <a:pt x="1027" y="210"/>
                  <a:pt x="1029" y="221"/>
                </a:cubicBezTo>
                <a:cubicBezTo>
                  <a:pt x="1032" y="232"/>
                  <a:pt x="1035" y="242"/>
                  <a:pt x="1041" y="250"/>
                </a:cubicBezTo>
                <a:cubicBezTo>
                  <a:pt x="1046" y="258"/>
                  <a:pt x="1053" y="265"/>
                  <a:pt x="1062" y="269"/>
                </a:cubicBezTo>
                <a:cubicBezTo>
                  <a:pt x="1070" y="274"/>
                  <a:pt x="1081" y="276"/>
                  <a:pt x="1095" y="276"/>
                </a:cubicBezTo>
                <a:cubicBezTo>
                  <a:pt x="1108" y="276"/>
                  <a:pt x="1119" y="274"/>
                  <a:pt x="1128" y="269"/>
                </a:cubicBezTo>
                <a:cubicBezTo>
                  <a:pt x="1137" y="264"/>
                  <a:pt x="1144" y="257"/>
                  <a:pt x="1150" y="249"/>
                </a:cubicBezTo>
                <a:cubicBezTo>
                  <a:pt x="1155" y="240"/>
                  <a:pt x="1159" y="231"/>
                  <a:pt x="1162" y="220"/>
                </a:cubicBezTo>
                <a:cubicBezTo>
                  <a:pt x="1164" y="209"/>
                  <a:pt x="1165" y="197"/>
                  <a:pt x="1165" y="185"/>
                </a:cubicBezTo>
                <a:close/>
                <a:moveTo>
                  <a:pt x="1397" y="0"/>
                </a:moveTo>
                <a:lnTo>
                  <a:pt x="1426" y="0"/>
                </a:lnTo>
                <a:lnTo>
                  <a:pt x="1426" y="149"/>
                </a:lnTo>
                <a:cubicBezTo>
                  <a:pt x="1471" y="116"/>
                  <a:pt x="1509" y="82"/>
                  <a:pt x="1538" y="46"/>
                </a:cubicBezTo>
                <a:lnTo>
                  <a:pt x="1563" y="65"/>
                </a:lnTo>
                <a:cubicBezTo>
                  <a:pt x="1525" y="106"/>
                  <a:pt x="1479" y="146"/>
                  <a:pt x="1426" y="183"/>
                </a:cubicBezTo>
                <a:lnTo>
                  <a:pt x="1426" y="286"/>
                </a:lnTo>
                <a:cubicBezTo>
                  <a:pt x="1426" y="301"/>
                  <a:pt x="1433" y="309"/>
                  <a:pt x="1446" y="309"/>
                </a:cubicBezTo>
                <a:lnTo>
                  <a:pt x="1506" y="309"/>
                </a:lnTo>
                <a:cubicBezTo>
                  <a:pt x="1522" y="309"/>
                  <a:pt x="1530" y="302"/>
                  <a:pt x="1533" y="288"/>
                </a:cubicBezTo>
                <a:cubicBezTo>
                  <a:pt x="1536" y="271"/>
                  <a:pt x="1538" y="251"/>
                  <a:pt x="1539" y="230"/>
                </a:cubicBezTo>
                <a:cubicBezTo>
                  <a:pt x="1549" y="234"/>
                  <a:pt x="1559" y="237"/>
                  <a:pt x="1569" y="240"/>
                </a:cubicBezTo>
                <a:cubicBezTo>
                  <a:pt x="1567" y="262"/>
                  <a:pt x="1564" y="281"/>
                  <a:pt x="1561" y="298"/>
                </a:cubicBezTo>
                <a:cubicBezTo>
                  <a:pt x="1556" y="322"/>
                  <a:pt x="1540" y="334"/>
                  <a:pt x="1514" y="334"/>
                </a:cubicBezTo>
                <a:lnTo>
                  <a:pt x="1437" y="334"/>
                </a:lnTo>
                <a:cubicBezTo>
                  <a:pt x="1410" y="334"/>
                  <a:pt x="1397" y="319"/>
                  <a:pt x="1397" y="290"/>
                </a:cubicBezTo>
                <a:lnTo>
                  <a:pt x="1397" y="0"/>
                </a:lnTo>
                <a:close/>
                <a:moveTo>
                  <a:pt x="1275" y="9"/>
                </a:moveTo>
                <a:lnTo>
                  <a:pt x="1275" y="115"/>
                </a:lnTo>
                <a:lnTo>
                  <a:pt x="1375" y="115"/>
                </a:lnTo>
                <a:lnTo>
                  <a:pt x="1375" y="141"/>
                </a:lnTo>
                <a:lnTo>
                  <a:pt x="1275" y="141"/>
                </a:lnTo>
                <a:lnTo>
                  <a:pt x="1275" y="291"/>
                </a:lnTo>
                <a:cubicBezTo>
                  <a:pt x="1299" y="281"/>
                  <a:pt x="1331" y="267"/>
                  <a:pt x="1371" y="248"/>
                </a:cubicBezTo>
                <a:cubicBezTo>
                  <a:pt x="1371" y="259"/>
                  <a:pt x="1371" y="270"/>
                  <a:pt x="1372" y="280"/>
                </a:cubicBezTo>
                <a:cubicBezTo>
                  <a:pt x="1338" y="294"/>
                  <a:pt x="1309" y="306"/>
                  <a:pt x="1285" y="318"/>
                </a:cubicBezTo>
                <a:cubicBezTo>
                  <a:pt x="1275" y="323"/>
                  <a:pt x="1265" y="330"/>
                  <a:pt x="1256" y="337"/>
                </a:cubicBezTo>
                <a:lnTo>
                  <a:pt x="1235" y="310"/>
                </a:lnTo>
                <a:cubicBezTo>
                  <a:pt x="1242" y="305"/>
                  <a:pt x="1246" y="296"/>
                  <a:pt x="1246" y="285"/>
                </a:cubicBezTo>
                <a:lnTo>
                  <a:pt x="1246" y="9"/>
                </a:lnTo>
                <a:lnTo>
                  <a:pt x="1275" y="9"/>
                </a:lnTo>
                <a:close/>
                <a:moveTo>
                  <a:pt x="1709" y="195"/>
                </a:moveTo>
                <a:lnTo>
                  <a:pt x="1723" y="176"/>
                </a:lnTo>
                <a:cubicBezTo>
                  <a:pt x="1734" y="183"/>
                  <a:pt x="1746" y="192"/>
                  <a:pt x="1758" y="202"/>
                </a:cubicBezTo>
                <a:cubicBezTo>
                  <a:pt x="1767" y="178"/>
                  <a:pt x="1773" y="152"/>
                  <a:pt x="1777" y="124"/>
                </a:cubicBezTo>
                <a:lnTo>
                  <a:pt x="1727" y="124"/>
                </a:lnTo>
                <a:cubicBezTo>
                  <a:pt x="1714" y="166"/>
                  <a:pt x="1698" y="200"/>
                  <a:pt x="1679" y="226"/>
                </a:cubicBezTo>
                <a:cubicBezTo>
                  <a:pt x="1674" y="219"/>
                  <a:pt x="1668" y="211"/>
                  <a:pt x="1662" y="204"/>
                </a:cubicBezTo>
                <a:cubicBezTo>
                  <a:pt x="1688" y="166"/>
                  <a:pt x="1708" y="113"/>
                  <a:pt x="1720" y="45"/>
                </a:cubicBezTo>
                <a:lnTo>
                  <a:pt x="1683" y="45"/>
                </a:lnTo>
                <a:lnTo>
                  <a:pt x="1683" y="20"/>
                </a:lnTo>
                <a:lnTo>
                  <a:pt x="1819" y="20"/>
                </a:lnTo>
                <a:lnTo>
                  <a:pt x="1819" y="45"/>
                </a:lnTo>
                <a:lnTo>
                  <a:pt x="1746" y="45"/>
                </a:lnTo>
                <a:cubicBezTo>
                  <a:pt x="1743" y="64"/>
                  <a:pt x="1739" y="82"/>
                  <a:pt x="1734" y="99"/>
                </a:cubicBezTo>
                <a:lnTo>
                  <a:pt x="1803" y="99"/>
                </a:lnTo>
                <a:lnTo>
                  <a:pt x="1803" y="124"/>
                </a:lnTo>
                <a:cubicBezTo>
                  <a:pt x="1793" y="216"/>
                  <a:pt x="1756" y="290"/>
                  <a:pt x="1690" y="345"/>
                </a:cubicBezTo>
                <a:cubicBezTo>
                  <a:pt x="1685" y="338"/>
                  <a:pt x="1679" y="330"/>
                  <a:pt x="1671" y="322"/>
                </a:cubicBezTo>
                <a:cubicBezTo>
                  <a:pt x="1704" y="296"/>
                  <a:pt x="1730" y="264"/>
                  <a:pt x="1748" y="226"/>
                </a:cubicBezTo>
                <a:cubicBezTo>
                  <a:pt x="1736" y="216"/>
                  <a:pt x="1723" y="206"/>
                  <a:pt x="1709" y="195"/>
                </a:cubicBezTo>
                <a:close/>
                <a:moveTo>
                  <a:pt x="1580" y="170"/>
                </a:moveTo>
                <a:cubicBezTo>
                  <a:pt x="1611" y="119"/>
                  <a:pt x="1633" y="62"/>
                  <a:pt x="1648" y="0"/>
                </a:cubicBezTo>
                <a:lnTo>
                  <a:pt x="1674" y="5"/>
                </a:lnTo>
                <a:cubicBezTo>
                  <a:pt x="1668" y="31"/>
                  <a:pt x="1660" y="57"/>
                  <a:pt x="1650" y="82"/>
                </a:cubicBezTo>
                <a:lnTo>
                  <a:pt x="1650" y="344"/>
                </a:lnTo>
                <a:lnTo>
                  <a:pt x="1626" y="344"/>
                </a:lnTo>
                <a:lnTo>
                  <a:pt x="1626" y="139"/>
                </a:lnTo>
                <a:cubicBezTo>
                  <a:pt x="1616" y="160"/>
                  <a:pt x="1604" y="182"/>
                  <a:pt x="1591" y="203"/>
                </a:cubicBezTo>
                <a:cubicBezTo>
                  <a:pt x="1588" y="193"/>
                  <a:pt x="1585" y="182"/>
                  <a:pt x="1580" y="170"/>
                </a:cubicBezTo>
                <a:close/>
                <a:moveTo>
                  <a:pt x="1889" y="1"/>
                </a:moveTo>
                <a:lnTo>
                  <a:pt x="1914" y="1"/>
                </a:lnTo>
                <a:lnTo>
                  <a:pt x="1914" y="294"/>
                </a:lnTo>
                <a:cubicBezTo>
                  <a:pt x="1914" y="312"/>
                  <a:pt x="1911" y="324"/>
                  <a:pt x="1906" y="331"/>
                </a:cubicBezTo>
                <a:cubicBezTo>
                  <a:pt x="1901" y="337"/>
                  <a:pt x="1891" y="340"/>
                  <a:pt x="1876" y="340"/>
                </a:cubicBezTo>
                <a:cubicBezTo>
                  <a:pt x="1866" y="340"/>
                  <a:pt x="1850" y="340"/>
                  <a:pt x="1828" y="339"/>
                </a:cubicBezTo>
                <a:cubicBezTo>
                  <a:pt x="1827" y="330"/>
                  <a:pt x="1825" y="320"/>
                  <a:pt x="1823" y="310"/>
                </a:cubicBezTo>
                <a:cubicBezTo>
                  <a:pt x="1841" y="312"/>
                  <a:pt x="1856" y="313"/>
                  <a:pt x="1867" y="313"/>
                </a:cubicBezTo>
                <a:cubicBezTo>
                  <a:pt x="1876" y="313"/>
                  <a:pt x="1882" y="312"/>
                  <a:pt x="1885" y="308"/>
                </a:cubicBezTo>
                <a:cubicBezTo>
                  <a:pt x="1888" y="305"/>
                  <a:pt x="1889" y="298"/>
                  <a:pt x="1889" y="286"/>
                </a:cubicBezTo>
                <a:lnTo>
                  <a:pt x="1889" y="1"/>
                </a:lnTo>
                <a:close/>
                <a:moveTo>
                  <a:pt x="1852" y="262"/>
                </a:moveTo>
                <a:lnTo>
                  <a:pt x="1827" y="262"/>
                </a:lnTo>
                <a:lnTo>
                  <a:pt x="1827" y="56"/>
                </a:lnTo>
                <a:lnTo>
                  <a:pt x="1852" y="56"/>
                </a:lnTo>
                <a:lnTo>
                  <a:pt x="1852" y="262"/>
                </a:lnTo>
                <a:close/>
                <a:moveTo>
                  <a:pt x="1943" y="322"/>
                </a:moveTo>
                <a:cubicBezTo>
                  <a:pt x="2027" y="292"/>
                  <a:pt x="2077" y="249"/>
                  <a:pt x="2093" y="192"/>
                </a:cubicBezTo>
                <a:lnTo>
                  <a:pt x="1950" y="192"/>
                </a:lnTo>
                <a:lnTo>
                  <a:pt x="1950" y="166"/>
                </a:lnTo>
                <a:lnTo>
                  <a:pt x="2098" y="166"/>
                </a:lnTo>
                <a:cubicBezTo>
                  <a:pt x="2098" y="161"/>
                  <a:pt x="2099" y="138"/>
                  <a:pt x="2099" y="98"/>
                </a:cubicBezTo>
                <a:lnTo>
                  <a:pt x="1971" y="98"/>
                </a:lnTo>
                <a:lnTo>
                  <a:pt x="1971" y="72"/>
                </a:lnTo>
                <a:lnTo>
                  <a:pt x="2054" y="72"/>
                </a:lnTo>
                <a:cubicBezTo>
                  <a:pt x="2034" y="50"/>
                  <a:pt x="2017" y="32"/>
                  <a:pt x="2003" y="18"/>
                </a:cubicBezTo>
                <a:lnTo>
                  <a:pt x="2023" y="0"/>
                </a:lnTo>
                <a:cubicBezTo>
                  <a:pt x="2043" y="18"/>
                  <a:pt x="2062" y="35"/>
                  <a:pt x="2078" y="52"/>
                </a:cubicBezTo>
                <a:lnTo>
                  <a:pt x="2056" y="72"/>
                </a:lnTo>
                <a:lnTo>
                  <a:pt x="2140" y="72"/>
                </a:lnTo>
                <a:cubicBezTo>
                  <a:pt x="2158" y="46"/>
                  <a:pt x="2174" y="22"/>
                  <a:pt x="2188" y="0"/>
                </a:cubicBezTo>
                <a:lnTo>
                  <a:pt x="2217" y="16"/>
                </a:lnTo>
                <a:cubicBezTo>
                  <a:pt x="2201" y="37"/>
                  <a:pt x="2186" y="55"/>
                  <a:pt x="2173" y="72"/>
                </a:cubicBezTo>
                <a:lnTo>
                  <a:pt x="2261" y="72"/>
                </a:lnTo>
                <a:lnTo>
                  <a:pt x="2261" y="98"/>
                </a:lnTo>
                <a:lnTo>
                  <a:pt x="2129" y="98"/>
                </a:lnTo>
                <a:cubicBezTo>
                  <a:pt x="2129" y="133"/>
                  <a:pt x="2128" y="156"/>
                  <a:pt x="2128" y="166"/>
                </a:cubicBezTo>
                <a:lnTo>
                  <a:pt x="2282" y="166"/>
                </a:lnTo>
                <a:lnTo>
                  <a:pt x="2282" y="192"/>
                </a:lnTo>
                <a:lnTo>
                  <a:pt x="2133" y="192"/>
                </a:lnTo>
                <a:cubicBezTo>
                  <a:pt x="2160" y="251"/>
                  <a:pt x="2212" y="292"/>
                  <a:pt x="2288" y="314"/>
                </a:cubicBezTo>
                <a:cubicBezTo>
                  <a:pt x="2278" y="324"/>
                  <a:pt x="2270" y="333"/>
                  <a:pt x="2262" y="342"/>
                </a:cubicBezTo>
                <a:cubicBezTo>
                  <a:pt x="2190" y="314"/>
                  <a:pt x="2141" y="271"/>
                  <a:pt x="2115" y="215"/>
                </a:cubicBezTo>
                <a:cubicBezTo>
                  <a:pt x="2096" y="270"/>
                  <a:pt x="2046" y="314"/>
                  <a:pt x="1963" y="347"/>
                </a:cubicBezTo>
                <a:cubicBezTo>
                  <a:pt x="1957" y="339"/>
                  <a:pt x="1951" y="331"/>
                  <a:pt x="1943" y="322"/>
                </a:cubicBezTo>
                <a:close/>
                <a:moveTo>
                  <a:pt x="2547" y="145"/>
                </a:moveTo>
                <a:cubicBezTo>
                  <a:pt x="2577" y="169"/>
                  <a:pt x="2608" y="195"/>
                  <a:pt x="2640" y="224"/>
                </a:cubicBezTo>
                <a:cubicBezTo>
                  <a:pt x="2632" y="231"/>
                  <a:pt x="2625" y="238"/>
                  <a:pt x="2619" y="245"/>
                </a:cubicBezTo>
                <a:cubicBezTo>
                  <a:pt x="2609" y="236"/>
                  <a:pt x="2599" y="227"/>
                  <a:pt x="2589" y="217"/>
                </a:cubicBezTo>
                <a:cubicBezTo>
                  <a:pt x="2557" y="219"/>
                  <a:pt x="2525" y="220"/>
                  <a:pt x="2492" y="222"/>
                </a:cubicBezTo>
                <a:lnTo>
                  <a:pt x="2492" y="301"/>
                </a:lnTo>
                <a:cubicBezTo>
                  <a:pt x="2492" y="328"/>
                  <a:pt x="2478" y="341"/>
                  <a:pt x="2450" y="341"/>
                </a:cubicBezTo>
                <a:cubicBezTo>
                  <a:pt x="2438" y="341"/>
                  <a:pt x="2423" y="341"/>
                  <a:pt x="2405" y="340"/>
                </a:cubicBezTo>
                <a:cubicBezTo>
                  <a:pt x="2403" y="332"/>
                  <a:pt x="2402" y="322"/>
                  <a:pt x="2400" y="312"/>
                </a:cubicBezTo>
                <a:cubicBezTo>
                  <a:pt x="2420" y="314"/>
                  <a:pt x="2435" y="315"/>
                  <a:pt x="2446" y="315"/>
                </a:cubicBezTo>
                <a:cubicBezTo>
                  <a:pt x="2459" y="315"/>
                  <a:pt x="2465" y="309"/>
                  <a:pt x="2465" y="296"/>
                </a:cubicBezTo>
                <a:lnTo>
                  <a:pt x="2465" y="223"/>
                </a:lnTo>
                <a:cubicBezTo>
                  <a:pt x="2437" y="225"/>
                  <a:pt x="2408" y="226"/>
                  <a:pt x="2378" y="228"/>
                </a:cubicBezTo>
                <a:cubicBezTo>
                  <a:pt x="2365" y="229"/>
                  <a:pt x="2352" y="230"/>
                  <a:pt x="2339" y="233"/>
                </a:cubicBezTo>
                <a:lnTo>
                  <a:pt x="2327" y="203"/>
                </a:lnTo>
                <a:cubicBezTo>
                  <a:pt x="2343" y="200"/>
                  <a:pt x="2357" y="196"/>
                  <a:pt x="2371" y="189"/>
                </a:cubicBezTo>
                <a:cubicBezTo>
                  <a:pt x="2407" y="172"/>
                  <a:pt x="2440" y="154"/>
                  <a:pt x="2471" y="136"/>
                </a:cubicBezTo>
                <a:cubicBezTo>
                  <a:pt x="2430" y="139"/>
                  <a:pt x="2396" y="142"/>
                  <a:pt x="2368" y="144"/>
                </a:cubicBezTo>
                <a:cubicBezTo>
                  <a:pt x="2356" y="145"/>
                  <a:pt x="2347" y="147"/>
                  <a:pt x="2340" y="148"/>
                </a:cubicBezTo>
                <a:lnTo>
                  <a:pt x="2329" y="118"/>
                </a:lnTo>
                <a:cubicBezTo>
                  <a:pt x="2340" y="115"/>
                  <a:pt x="2351" y="111"/>
                  <a:pt x="2361" y="106"/>
                </a:cubicBezTo>
                <a:cubicBezTo>
                  <a:pt x="2390" y="90"/>
                  <a:pt x="2420" y="71"/>
                  <a:pt x="2449" y="48"/>
                </a:cubicBezTo>
                <a:cubicBezTo>
                  <a:pt x="2409" y="51"/>
                  <a:pt x="2369" y="53"/>
                  <a:pt x="2327" y="55"/>
                </a:cubicBezTo>
                <a:cubicBezTo>
                  <a:pt x="2326" y="47"/>
                  <a:pt x="2324" y="38"/>
                  <a:pt x="2321" y="30"/>
                </a:cubicBezTo>
                <a:cubicBezTo>
                  <a:pt x="2433" y="26"/>
                  <a:pt x="2532" y="19"/>
                  <a:pt x="2619" y="11"/>
                </a:cubicBezTo>
                <a:lnTo>
                  <a:pt x="2624" y="36"/>
                </a:lnTo>
                <a:cubicBezTo>
                  <a:pt x="2573" y="40"/>
                  <a:pt x="2522" y="44"/>
                  <a:pt x="2469" y="47"/>
                </a:cubicBezTo>
                <a:lnTo>
                  <a:pt x="2483" y="57"/>
                </a:lnTo>
                <a:cubicBezTo>
                  <a:pt x="2446" y="82"/>
                  <a:pt x="2412" y="103"/>
                  <a:pt x="2381" y="119"/>
                </a:cubicBezTo>
                <a:cubicBezTo>
                  <a:pt x="2434" y="117"/>
                  <a:pt x="2477" y="114"/>
                  <a:pt x="2512" y="111"/>
                </a:cubicBezTo>
                <a:cubicBezTo>
                  <a:pt x="2535" y="96"/>
                  <a:pt x="2557" y="81"/>
                  <a:pt x="2577" y="66"/>
                </a:cubicBezTo>
                <a:lnTo>
                  <a:pt x="2600" y="85"/>
                </a:lnTo>
                <a:cubicBezTo>
                  <a:pt x="2541" y="126"/>
                  <a:pt x="2472" y="166"/>
                  <a:pt x="2394" y="202"/>
                </a:cubicBezTo>
                <a:cubicBezTo>
                  <a:pt x="2441" y="200"/>
                  <a:pt x="2497" y="198"/>
                  <a:pt x="2564" y="195"/>
                </a:cubicBezTo>
                <a:cubicBezTo>
                  <a:pt x="2552" y="184"/>
                  <a:pt x="2541" y="173"/>
                  <a:pt x="2529" y="163"/>
                </a:cubicBezTo>
                <a:lnTo>
                  <a:pt x="2547" y="145"/>
                </a:lnTo>
                <a:close/>
                <a:moveTo>
                  <a:pt x="2526" y="260"/>
                </a:moveTo>
                <a:lnTo>
                  <a:pt x="2544" y="241"/>
                </a:lnTo>
                <a:cubicBezTo>
                  <a:pt x="2574" y="261"/>
                  <a:pt x="2607" y="284"/>
                  <a:pt x="2643" y="311"/>
                </a:cubicBezTo>
                <a:lnTo>
                  <a:pt x="2622" y="334"/>
                </a:lnTo>
                <a:cubicBezTo>
                  <a:pt x="2589" y="307"/>
                  <a:pt x="2557" y="282"/>
                  <a:pt x="2526" y="260"/>
                </a:cubicBezTo>
                <a:close/>
                <a:moveTo>
                  <a:pt x="2389" y="242"/>
                </a:moveTo>
                <a:lnTo>
                  <a:pt x="2412" y="260"/>
                </a:lnTo>
                <a:cubicBezTo>
                  <a:pt x="2382" y="287"/>
                  <a:pt x="2350" y="312"/>
                  <a:pt x="2317" y="337"/>
                </a:cubicBezTo>
                <a:cubicBezTo>
                  <a:pt x="2312" y="330"/>
                  <a:pt x="2305" y="324"/>
                  <a:pt x="2298" y="316"/>
                </a:cubicBezTo>
                <a:cubicBezTo>
                  <a:pt x="2329" y="295"/>
                  <a:pt x="2359" y="271"/>
                  <a:pt x="2389" y="242"/>
                </a:cubicBezTo>
                <a:close/>
                <a:moveTo>
                  <a:pt x="0" y="55"/>
                </a:moveTo>
                <a:lnTo>
                  <a:pt x="221" y="166"/>
                </a:lnTo>
                <a:lnTo>
                  <a:pt x="0" y="276"/>
                </a:lnTo>
                <a:lnTo>
                  <a:pt x="0" y="55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08635" y="4700270"/>
            <a:ext cx="1520825" cy="2197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95" h="346">
                <a:moveTo>
                  <a:pt x="618" y="143"/>
                </a:moveTo>
                <a:lnTo>
                  <a:pt x="702" y="143"/>
                </a:lnTo>
                <a:lnTo>
                  <a:pt x="702" y="115"/>
                </a:lnTo>
                <a:lnTo>
                  <a:pt x="600" y="115"/>
                </a:lnTo>
                <a:lnTo>
                  <a:pt x="600" y="93"/>
                </a:lnTo>
                <a:lnTo>
                  <a:pt x="659" y="93"/>
                </a:lnTo>
                <a:lnTo>
                  <a:pt x="659" y="58"/>
                </a:lnTo>
                <a:lnTo>
                  <a:pt x="611" y="58"/>
                </a:lnTo>
                <a:lnTo>
                  <a:pt x="611" y="36"/>
                </a:lnTo>
                <a:lnTo>
                  <a:pt x="659" y="36"/>
                </a:lnTo>
                <a:lnTo>
                  <a:pt x="659" y="0"/>
                </a:lnTo>
                <a:lnTo>
                  <a:pt x="683" y="0"/>
                </a:lnTo>
                <a:lnTo>
                  <a:pt x="683" y="36"/>
                </a:lnTo>
                <a:lnTo>
                  <a:pt x="744" y="36"/>
                </a:lnTo>
                <a:lnTo>
                  <a:pt x="744" y="0"/>
                </a:lnTo>
                <a:lnTo>
                  <a:pt x="768" y="0"/>
                </a:lnTo>
                <a:lnTo>
                  <a:pt x="768" y="36"/>
                </a:lnTo>
                <a:lnTo>
                  <a:pt x="817" y="36"/>
                </a:lnTo>
                <a:lnTo>
                  <a:pt x="817" y="58"/>
                </a:lnTo>
                <a:lnTo>
                  <a:pt x="768" y="58"/>
                </a:lnTo>
                <a:lnTo>
                  <a:pt x="768" y="93"/>
                </a:lnTo>
                <a:lnTo>
                  <a:pt x="828" y="93"/>
                </a:lnTo>
                <a:lnTo>
                  <a:pt x="828" y="115"/>
                </a:lnTo>
                <a:lnTo>
                  <a:pt x="726" y="115"/>
                </a:lnTo>
                <a:lnTo>
                  <a:pt x="726" y="143"/>
                </a:lnTo>
                <a:lnTo>
                  <a:pt x="809" y="143"/>
                </a:lnTo>
                <a:lnTo>
                  <a:pt x="809" y="280"/>
                </a:lnTo>
                <a:lnTo>
                  <a:pt x="785" y="280"/>
                </a:lnTo>
                <a:lnTo>
                  <a:pt x="785" y="270"/>
                </a:lnTo>
                <a:lnTo>
                  <a:pt x="642" y="270"/>
                </a:lnTo>
                <a:lnTo>
                  <a:pt x="642" y="280"/>
                </a:lnTo>
                <a:lnTo>
                  <a:pt x="618" y="280"/>
                </a:lnTo>
                <a:lnTo>
                  <a:pt x="618" y="143"/>
                </a:lnTo>
                <a:close/>
                <a:moveTo>
                  <a:pt x="479" y="221"/>
                </a:moveTo>
                <a:cubicBezTo>
                  <a:pt x="504" y="183"/>
                  <a:pt x="522" y="138"/>
                  <a:pt x="534" y="88"/>
                </a:cubicBezTo>
                <a:lnTo>
                  <a:pt x="487" y="88"/>
                </a:lnTo>
                <a:lnTo>
                  <a:pt x="487" y="65"/>
                </a:lnTo>
                <a:lnTo>
                  <a:pt x="537" y="65"/>
                </a:lnTo>
                <a:lnTo>
                  <a:pt x="537" y="1"/>
                </a:lnTo>
                <a:lnTo>
                  <a:pt x="561" y="1"/>
                </a:lnTo>
                <a:lnTo>
                  <a:pt x="561" y="65"/>
                </a:lnTo>
                <a:lnTo>
                  <a:pt x="601" y="65"/>
                </a:lnTo>
                <a:lnTo>
                  <a:pt x="601" y="88"/>
                </a:lnTo>
                <a:lnTo>
                  <a:pt x="561" y="88"/>
                </a:lnTo>
                <a:lnTo>
                  <a:pt x="561" y="139"/>
                </a:lnTo>
                <a:lnTo>
                  <a:pt x="577" y="129"/>
                </a:lnTo>
                <a:cubicBezTo>
                  <a:pt x="586" y="141"/>
                  <a:pt x="596" y="157"/>
                  <a:pt x="608" y="176"/>
                </a:cubicBezTo>
                <a:lnTo>
                  <a:pt x="587" y="189"/>
                </a:lnTo>
                <a:cubicBezTo>
                  <a:pt x="579" y="174"/>
                  <a:pt x="570" y="160"/>
                  <a:pt x="561" y="145"/>
                </a:cubicBezTo>
                <a:lnTo>
                  <a:pt x="561" y="343"/>
                </a:lnTo>
                <a:lnTo>
                  <a:pt x="537" y="343"/>
                </a:lnTo>
                <a:lnTo>
                  <a:pt x="537" y="147"/>
                </a:lnTo>
                <a:cubicBezTo>
                  <a:pt x="524" y="190"/>
                  <a:pt x="509" y="225"/>
                  <a:pt x="490" y="252"/>
                </a:cubicBezTo>
                <a:cubicBezTo>
                  <a:pt x="487" y="242"/>
                  <a:pt x="483" y="232"/>
                  <a:pt x="479" y="221"/>
                </a:cubicBezTo>
                <a:close/>
                <a:moveTo>
                  <a:pt x="682" y="280"/>
                </a:moveTo>
                <a:lnTo>
                  <a:pt x="697" y="300"/>
                </a:lnTo>
                <a:cubicBezTo>
                  <a:pt x="668" y="316"/>
                  <a:pt x="639" y="331"/>
                  <a:pt x="610" y="344"/>
                </a:cubicBezTo>
                <a:cubicBezTo>
                  <a:pt x="604" y="337"/>
                  <a:pt x="599" y="329"/>
                  <a:pt x="593" y="321"/>
                </a:cubicBezTo>
                <a:cubicBezTo>
                  <a:pt x="623" y="309"/>
                  <a:pt x="652" y="295"/>
                  <a:pt x="682" y="280"/>
                </a:cubicBezTo>
                <a:close/>
                <a:moveTo>
                  <a:pt x="731" y="300"/>
                </a:moveTo>
                <a:lnTo>
                  <a:pt x="745" y="280"/>
                </a:lnTo>
                <a:cubicBezTo>
                  <a:pt x="774" y="293"/>
                  <a:pt x="803" y="307"/>
                  <a:pt x="831" y="321"/>
                </a:cubicBezTo>
                <a:lnTo>
                  <a:pt x="816" y="344"/>
                </a:lnTo>
                <a:cubicBezTo>
                  <a:pt x="785" y="328"/>
                  <a:pt x="757" y="313"/>
                  <a:pt x="731" y="300"/>
                </a:cubicBezTo>
                <a:close/>
                <a:moveTo>
                  <a:pt x="683" y="93"/>
                </a:moveTo>
                <a:lnTo>
                  <a:pt x="744" y="93"/>
                </a:lnTo>
                <a:lnTo>
                  <a:pt x="744" y="58"/>
                </a:lnTo>
                <a:lnTo>
                  <a:pt x="683" y="58"/>
                </a:lnTo>
                <a:lnTo>
                  <a:pt x="683" y="93"/>
                </a:lnTo>
                <a:close/>
                <a:moveTo>
                  <a:pt x="726" y="248"/>
                </a:moveTo>
                <a:lnTo>
                  <a:pt x="785" y="248"/>
                </a:lnTo>
                <a:lnTo>
                  <a:pt x="785" y="216"/>
                </a:lnTo>
                <a:lnTo>
                  <a:pt x="726" y="216"/>
                </a:lnTo>
                <a:lnTo>
                  <a:pt x="726" y="248"/>
                </a:lnTo>
                <a:close/>
                <a:moveTo>
                  <a:pt x="642" y="248"/>
                </a:moveTo>
                <a:lnTo>
                  <a:pt x="702" y="248"/>
                </a:lnTo>
                <a:lnTo>
                  <a:pt x="702" y="216"/>
                </a:lnTo>
                <a:lnTo>
                  <a:pt x="642" y="216"/>
                </a:lnTo>
                <a:lnTo>
                  <a:pt x="642" y="248"/>
                </a:lnTo>
                <a:close/>
                <a:moveTo>
                  <a:pt x="785" y="165"/>
                </a:moveTo>
                <a:lnTo>
                  <a:pt x="726" y="165"/>
                </a:lnTo>
                <a:lnTo>
                  <a:pt x="726" y="196"/>
                </a:lnTo>
                <a:lnTo>
                  <a:pt x="785" y="196"/>
                </a:lnTo>
                <a:lnTo>
                  <a:pt x="785" y="165"/>
                </a:lnTo>
                <a:close/>
                <a:moveTo>
                  <a:pt x="642" y="196"/>
                </a:moveTo>
                <a:lnTo>
                  <a:pt x="702" y="196"/>
                </a:lnTo>
                <a:lnTo>
                  <a:pt x="702" y="165"/>
                </a:lnTo>
                <a:lnTo>
                  <a:pt x="642" y="165"/>
                </a:lnTo>
                <a:lnTo>
                  <a:pt x="642" y="196"/>
                </a:lnTo>
                <a:close/>
                <a:moveTo>
                  <a:pt x="998" y="28"/>
                </a:moveTo>
                <a:cubicBezTo>
                  <a:pt x="1066" y="27"/>
                  <a:pt x="1125" y="22"/>
                  <a:pt x="1175" y="13"/>
                </a:cubicBezTo>
                <a:lnTo>
                  <a:pt x="1184" y="39"/>
                </a:lnTo>
                <a:cubicBezTo>
                  <a:pt x="1118" y="48"/>
                  <a:pt x="1064" y="52"/>
                  <a:pt x="1023" y="53"/>
                </a:cubicBezTo>
                <a:lnTo>
                  <a:pt x="1023" y="110"/>
                </a:lnTo>
                <a:lnTo>
                  <a:pt x="1171" y="110"/>
                </a:lnTo>
                <a:lnTo>
                  <a:pt x="1171" y="131"/>
                </a:lnTo>
                <a:cubicBezTo>
                  <a:pt x="1162" y="187"/>
                  <a:pt x="1144" y="232"/>
                  <a:pt x="1118" y="266"/>
                </a:cubicBezTo>
                <a:cubicBezTo>
                  <a:pt x="1135" y="284"/>
                  <a:pt x="1159" y="300"/>
                  <a:pt x="1192" y="315"/>
                </a:cubicBezTo>
                <a:cubicBezTo>
                  <a:pt x="1184" y="325"/>
                  <a:pt x="1176" y="333"/>
                  <a:pt x="1171" y="341"/>
                </a:cubicBezTo>
                <a:cubicBezTo>
                  <a:pt x="1140" y="323"/>
                  <a:pt x="1117" y="305"/>
                  <a:pt x="1100" y="286"/>
                </a:cubicBezTo>
                <a:cubicBezTo>
                  <a:pt x="1081" y="307"/>
                  <a:pt x="1054" y="326"/>
                  <a:pt x="1020" y="346"/>
                </a:cubicBezTo>
                <a:cubicBezTo>
                  <a:pt x="1015" y="338"/>
                  <a:pt x="1010" y="330"/>
                  <a:pt x="1003" y="321"/>
                </a:cubicBezTo>
                <a:cubicBezTo>
                  <a:pt x="1038" y="304"/>
                  <a:pt x="1066" y="286"/>
                  <a:pt x="1085" y="266"/>
                </a:cubicBezTo>
                <a:cubicBezTo>
                  <a:pt x="1061" y="234"/>
                  <a:pt x="1047" y="189"/>
                  <a:pt x="1040" y="133"/>
                </a:cubicBezTo>
                <a:lnTo>
                  <a:pt x="1023" y="133"/>
                </a:lnTo>
                <a:lnTo>
                  <a:pt x="1023" y="187"/>
                </a:lnTo>
                <a:cubicBezTo>
                  <a:pt x="1023" y="252"/>
                  <a:pt x="1008" y="305"/>
                  <a:pt x="978" y="346"/>
                </a:cubicBezTo>
                <a:cubicBezTo>
                  <a:pt x="972" y="338"/>
                  <a:pt x="966" y="330"/>
                  <a:pt x="960" y="323"/>
                </a:cubicBezTo>
                <a:cubicBezTo>
                  <a:pt x="975" y="300"/>
                  <a:pt x="985" y="277"/>
                  <a:pt x="990" y="255"/>
                </a:cubicBezTo>
                <a:cubicBezTo>
                  <a:pt x="995" y="233"/>
                  <a:pt x="998" y="204"/>
                  <a:pt x="998" y="168"/>
                </a:cubicBezTo>
                <a:lnTo>
                  <a:pt x="998" y="28"/>
                </a:lnTo>
                <a:close/>
                <a:moveTo>
                  <a:pt x="955" y="341"/>
                </a:moveTo>
                <a:lnTo>
                  <a:pt x="930" y="341"/>
                </a:lnTo>
                <a:lnTo>
                  <a:pt x="930" y="208"/>
                </a:lnTo>
                <a:lnTo>
                  <a:pt x="891" y="208"/>
                </a:lnTo>
                <a:cubicBezTo>
                  <a:pt x="890" y="264"/>
                  <a:pt x="880" y="310"/>
                  <a:pt x="861" y="346"/>
                </a:cubicBezTo>
                <a:cubicBezTo>
                  <a:pt x="856" y="339"/>
                  <a:pt x="849" y="333"/>
                  <a:pt x="841" y="326"/>
                </a:cubicBezTo>
                <a:cubicBezTo>
                  <a:pt x="858" y="296"/>
                  <a:pt x="866" y="252"/>
                  <a:pt x="866" y="192"/>
                </a:cubicBezTo>
                <a:lnTo>
                  <a:pt x="866" y="12"/>
                </a:lnTo>
                <a:lnTo>
                  <a:pt x="891" y="12"/>
                </a:lnTo>
                <a:lnTo>
                  <a:pt x="891" y="108"/>
                </a:lnTo>
                <a:lnTo>
                  <a:pt x="928" y="108"/>
                </a:lnTo>
                <a:lnTo>
                  <a:pt x="928" y="3"/>
                </a:lnTo>
                <a:lnTo>
                  <a:pt x="953" y="3"/>
                </a:lnTo>
                <a:lnTo>
                  <a:pt x="953" y="108"/>
                </a:lnTo>
                <a:lnTo>
                  <a:pt x="982" y="108"/>
                </a:lnTo>
                <a:lnTo>
                  <a:pt x="982" y="130"/>
                </a:lnTo>
                <a:lnTo>
                  <a:pt x="891" y="130"/>
                </a:lnTo>
                <a:lnTo>
                  <a:pt x="891" y="186"/>
                </a:lnTo>
                <a:lnTo>
                  <a:pt x="955" y="186"/>
                </a:lnTo>
                <a:lnTo>
                  <a:pt x="955" y="341"/>
                </a:lnTo>
                <a:close/>
                <a:moveTo>
                  <a:pt x="1145" y="133"/>
                </a:moveTo>
                <a:lnTo>
                  <a:pt x="1065" y="133"/>
                </a:lnTo>
                <a:cubicBezTo>
                  <a:pt x="1071" y="179"/>
                  <a:pt x="1083" y="217"/>
                  <a:pt x="1102" y="246"/>
                </a:cubicBezTo>
                <a:cubicBezTo>
                  <a:pt x="1123" y="218"/>
                  <a:pt x="1137" y="181"/>
                  <a:pt x="1145" y="133"/>
                </a:cubicBezTo>
                <a:close/>
                <a:moveTo>
                  <a:pt x="1425" y="286"/>
                </a:moveTo>
                <a:cubicBezTo>
                  <a:pt x="1425" y="288"/>
                  <a:pt x="1425" y="290"/>
                  <a:pt x="1425" y="292"/>
                </a:cubicBezTo>
                <a:cubicBezTo>
                  <a:pt x="1424" y="293"/>
                  <a:pt x="1424" y="295"/>
                  <a:pt x="1424" y="296"/>
                </a:cubicBezTo>
                <a:cubicBezTo>
                  <a:pt x="1423" y="297"/>
                  <a:pt x="1422" y="298"/>
                  <a:pt x="1422" y="298"/>
                </a:cubicBezTo>
                <a:cubicBezTo>
                  <a:pt x="1421" y="299"/>
                  <a:pt x="1420" y="299"/>
                  <a:pt x="1419" y="299"/>
                </a:cubicBezTo>
                <a:lnTo>
                  <a:pt x="1318" y="299"/>
                </a:lnTo>
                <a:cubicBezTo>
                  <a:pt x="1316" y="299"/>
                  <a:pt x="1313" y="298"/>
                  <a:pt x="1311" y="296"/>
                </a:cubicBezTo>
                <a:cubicBezTo>
                  <a:pt x="1308" y="294"/>
                  <a:pt x="1307" y="291"/>
                  <a:pt x="1307" y="287"/>
                </a:cubicBezTo>
                <a:lnTo>
                  <a:pt x="1307" y="76"/>
                </a:lnTo>
                <a:cubicBezTo>
                  <a:pt x="1307" y="75"/>
                  <a:pt x="1307" y="74"/>
                  <a:pt x="1308" y="73"/>
                </a:cubicBezTo>
                <a:cubicBezTo>
                  <a:pt x="1308" y="72"/>
                  <a:pt x="1309" y="72"/>
                  <a:pt x="1310" y="71"/>
                </a:cubicBezTo>
                <a:cubicBezTo>
                  <a:pt x="1311" y="71"/>
                  <a:pt x="1313" y="71"/>
                  <a:pt x="1315" y="70"/>
                </a:cubicBezTo>
                <a:cubicBezTo>
                  <a:pt x="1317" y="70"/>
                  <a:pt x="1319" y="70"/>
                  <a:pt x="1322" y="70"/>
                </a:cubicBezTo>
                <a:cubicBezTo>
                  <a:pt x="1325" y="70"/>
                  <a:pt x="1327" y="70"/>
                  <a:pt x="1329" y="70"/>
                </a:cubicBezTo>
                <a:cubicBezTo>
                  <a:pt x="1331" y="71"/>
                  <a:pt x="1333" y="71"/>
                  <a:pt x="1334" y="71"/>
                </a:cubicBezTo>
                <a:cubicBezTo>
                  <a:pt x="1335" y="72"/>
                  <a:pt x="1336" y="72"/>
                  <a:pt x="1336" y="73"/>
                </a:cubicBezTo>
                <a:cubicBezTo>
                  <a:pt x="1337" y="74"/>
                  <a:pt x="1337" y="75"/>
                  <a:pt x="1337" y="76"/>
                </a:cubicBezTo>
                <a:lnTo>
                  <a:pt x="1337" y="273"/>
                </a:lnTo>
                <a:lnTo>
                  <a:pt x="1419" y="273"/>
                </a:lnTo>
                <a:cubicBezTo>
                  <a:pt x="1420" y="273"/>
                  <a:pt x="1421" y="273"/>
                  <a:pt x="1422" y="274"/>
                </a:cubicBezTo>
                <a:cubicBezTo>
                  <a:pt x="1422" y="274"/>
                  <a:pt x="1423" y="275"/>
                  <a:pt x="1424" y="276"/>
                </a:cubicBezTo>
                <a:cubicBezTo>
                  <a:pt x="1424" y="277"/>
                  <a:pt x="1424" y="278"/>
                  <a:pt x="1425" y="280"/>
                </a:cubicBezTo>
                <a:cubicBezTo>
                  <a:pt x="1425" y="282"/>
                  <a:pt x="1425" y="284"/>
                  <a:pt x="1425" y="286"/>
                </a:cubicBezTo>
                <a:close/>
                <a:moveTo>
                  <a:pt x="1640" y="182"/>
                </a:moveTo>
                <a:cubicBezTo>
                  <a:pt x="1640" y="201"/>
                  <a:pt x="1638" y="217"/>
                  <a:pt x="1634" y="232"/>
                </a:cubicBezTo>
                <a:cubicBezTo>
                  <a:pt x="1629" y="247"/>
                  <a:pt x="1623" y="259"/>
                  <a:pt x="1614" y="270"/>
                </a:cubicBezTo>
                <a:cubicBezTo>
                  <a:pt x="1606" y="280"/>
                  <a:pt x="1595" y="288"/>
                  <a:pt x="1582" y="294"/>
                </a:cubicBezTo>
                <a:cubicBezTo>
                  <a:pt x="1569" y="299"/>
                  <a:pt x="1554" y="302"/>
                  <a:pt x="1536" y="302"/>
                </a:cubicBezTo>
                <a:cubicBezTo>
                  <a:pt x="1519" y="302"/>
                  <a:pt x="1504" y="299"/>
                  <a:pt x="1492" y="294"/>
                </a:cubicBezTo>
                <a:cubicBezTo>
                  <a:pt x="1480" y="289"/>
                  <a:pt x="1469" y="282"/>
                  <a:pt x="1461" y="272"/>
                </a:cubicBezTo>
                <a:cubicBezTo>
                  <a:pt x="1453" y="262"/>
                  <a:pt x="1447" y="250"/>
                  <a:pt x="1443" y="236"/>
                </a:cubicBezTo>
                <a:cubicBezTo>
                  <a:pt x="1439" y="222"/>
                  <a:pt x="1437" y="205"/>
                  <a:pt x="1437" y="186"/>
                </a:cubicBezTo>
                <a:cubicBezTo>
                  <a:pt x="1437" y="168"/>
                  <a:pt x="1439" y="152"/>
                  <a:pt x="1443" y="137"/>
                </a:cubicBezTo>
                <a:cubicBezTo>
                  <a:pt x="1448" y="123"/>
                  <a:pt x="1454" y="110"/>
                  <a:pt x="1463" y="100"/>
                </a:cubicBezTo>
                <a:cubicBezTo>
                  <a:pt x="1472" y="90"/>
                  <a:pt x="1482" y="82"/>
                  <a:pt x="1495" y="76"/>
                </a:cubicBezTo>
                <a:cubicBezTo>
                  <a:pt x="1508" y="71"/>
                  <a:pt x="1524" y="68"/>
                  <a:pt x="1541" y="68"/>
                </a:cubicBezTo>
                <a:cubicBezTo>
                  <a:pt x="1558" y="68"/>
                  <a:pt x="1572" y="71"/>
                  <a:pt x="1585" y="76"/>
                </a:cubicBezTo>
                <a:cubicBezTo>
                  <a:pt x="1597" y="81"/>
                  <a:pt x="1607" y="88"/>
                  <a:pt x="1616" y="98"/>
                </a:cubicBezTo>
                <a:cubicBezTo>
                  <a:pt x="1624" y="107"/>
                  <a:pt x="1630" y="119"/>
                  <a:pt x="1634" y="133"/>
                </a:cubicBezTo>
                <a:cubicBezTo>
                  <a:pt x="1638" y="148"/>
                  <a:pt x="1640" y="164"/>
                  <a:pt x="1640" y="182"/>
                </a:cubicBezTo>
                <a:close/>
                <a:moveTo>
                  <a:pt x="1608" y="185"/>
                </a:moveTo>
                <a:cubicBezTo>
                  <a:pt x="1608" y="172"/>
                  <a:pt x="1607" y="160"/>
                  <a:pt x="1605" y="149"/>
                </a:cubicBezTo>
                <a:cubicBezTo>
                  <a:pt x="1602" y="138"/>
                  <a:pt x="1599" y="128"/>
                  <a:pt x="1593" y="120"/>
                </a:cubicBezTo>
                <a:cubicBezTo>
                  <a:pt x="1588" y="112"/>
                  <a:pt x="1581" y="105"/>
                  <a:pt x="1572" y="101"/>
                </a:cubicBezTo>
                <a:cubicBezTo>
                  <a:pt x="1563" y="96"/>
                  <a:pt x="1552" y="94"/>
                  <a:pt x="1539" y="94"/>
                </a:cubicBezTo>
                <a:cubicBezTo>
                  <a:pt x="1526" y="94"/>
                  <a:pt x="1515" y="96"/>
                  <a:pt x="1506" y="101"/>
                </a:cubicBezTo>
                <a:cubicBezTo>
                  <a:pt x="1497" y="106"/>
                  <a:pt x="1490" y="113"/>
                  <a:pt x="1484" y="121"/>
                </a:cubicBezTo>
                <a:cubicBezTo>
                  <a:pt x="1479" y="129"/>
                  <a:pt x="1475" y="139"/>
                  <a:pt x="1473" y="150"/>
                </a:cubicBezTo>
                <a:cubicBezTo>
                  <a:pt x="1470" y="161"/>
                  <a:pt x="1469" y="172"/>
                  <a:pt x="1469" y="184"/>
                </a:cubicBezTo>
                <a:cubicBezTo>
                  <a:pt x="1469" y="198"/>
                  <a:pt x="1470" y="210"/>
                  <a:pt x="1472" y="221"/>
                </a:cubicBezTo>
                <a:cubicBezTo>
                  <a:pt x="1475" y="232"/>
                  <a:pt x="1478" y="242"/>
                  <a:pt x="1484" y="250"/>
                </a:cubicBezTo>
                <a:cubicBezTo>
                  <a:pt x="1489" y="258"/>
                  <a:pt x="1496" y="265"/>
                  <a:pt x="1505" y="269"/>
                </a:cubicBezTo>
                <a:cubicBezTo>
                  <a:pt x="1513" y="274"/>
                  <a:pt x="1524" y="276"/>
                  <a:pt x="1538" y="276"/>
                </a:cubicBezTo>
                <a:cubicBezTo>
                  <a:pt x="1551" y="276"/>
                  <a:pt x="1562" y="274"/>
                  <a:pt x="1571" y="269"/>
                </a:cubicBezTo>
                <a:cubicBezTo>
                  <a:pt x="1580" y="264"/>
                  <a:pt x="1587" y="257"/>
                  <a:pt x="1593" y="249"/>
                </a:cubicBezTo>
                <a:cubicBezTo>
                  <a:pt x="1598" y="240"/>
                  <a:pt x="1602" y="231"/>
                  <a:pt x="1605" y="220"/>
                </a:cubicBezTo>
                <a:cubicBezTo>
                  <a:pt x="1607" y="209"/>
                  <a:pt x="1608" y="197"/>
                  <a:pt x="1608" y="185"/>
                </a:cubicBezTo>
                <a:close/>
                <a:moveTo>
                  <a:pt x="1860" y="102"/>
                </a:moveTo>
                <a:cubicBezTo>
                  <a:pt x="1860" y="104"/>
                  <a:pt x="1860" y="106"/>
                  <a:pt x="1860" y="108"/>
                </a:cubicBezTo>
                <a:cubicBezTo>
                  <a:pt x="1859" y="109"/>
                  <a:pt x="1859" y="111"/>
                  <a:pt x="1859" y="112"/>
                </a:cubicBezTo>
                <a:cubicBezTo>
                  <a:pt x="1858" y="113"/>
                  <a:pt x="1858" y="114"/>
                  <a:pt x="1857" y="114"/>
                </a:cubicBezTo>
                <a:cubicBezTo>
                  <a:pt x="1856" y="115"/>
                  <a:pt x="1855" y="115"/>
                  <a:pt x="1855" y="115"/>
                </a:cubicBezTo>
                <a:cubicBezTo>
                  <a:pt x="1853" y="115"/>
                  <a:pt x="1851" y="114"/>
                  <a:pt x="1847" y="112"/>
                </a:cubicBezTo>
                <a:cubicBezTo>
                  <a:pt x="1844" y="110"/>
                  <a:pt x="1840" y="107"/>
                  <a:pt x="1834" y="105"/>
                </a:cubicBezTo>
                <a:cubicBezTo>
                  <a:pt x="1829" y="102"/>
                  <a:pt x="1822" y="99"/>
                  <a:pt x="1814" y="97"/>
                </a:cubicBezTo>
                <a:cubicBezTo>
                  <a:pt x="1807" y="95"/>
                  <a:pt x="1797" y="94"/>
                  <a:pt x="1787" y="94"/>
                </a:cubicBezTo>
                <a:cubicBezTo>
                  <a:pt x="1774" y="94"/>
                  <a:pt x="1763" y="96"/>
                  <a:pt x="1753" y="101"/>
                </a:cubicBezTo>
                <a:cubicBezTo>
                  <a:pt x="1743" y="105"/>
                  <a:pt x="1734" y="112"/>
                  <a:pt x="1728" y="120"/>
                </a:cubicBezTo>
                <a:cubicBezTo>
                  <a:pt x="1721" y="128"/>
                  <a:pt x="1715" y="138"/>
                  <a:pt x="1712" y="149"/>
                </a:cubicBezTo>
                <a:cubicBezTo>
                  <a:pt x="1708" y="160"/>
                  <a:pt x="1706" y="172"/>
                  <a:pt x="1706" y="185"/>
                </a:cubicBezTo>
                <a:cubicBezTo>
                  <a:pt x="1706" y="200"/>
                  <a:pt x="1708" y="213"/>
                  <a:pt x="1712" y="224"/>
                </a:cubicBezTo>
                <a:cubicBezTo>
                  <a:pt x="1716" y="235"/>
                  <a:pt x="1722" y="245"/>
                  <a:pt x="1729" y="252"/>
                </a:cubicBezTo>
                <a:cubicBezTo>
                  <a:pt x="1736" y="260"/>
                  <a:pt x="1745" y="266"/>
                  <a:pt x="1755" y="270"/>
                </a:cubicBezTo>
                <a:cubicBezTo>
                  <a:pt x="1765" y="274"/>
                  <a:pt x="1775" y="276"/>
                  <a:pt x="1787" y="276"/>
                </a:cubicBezTo>
                <a:cubicBezTo>
                  <a:pt x="1794" y="276"/>
                  <a:pt x="1802" y="275"/>
                  <a:pt x="1809" y="273"/>
                </a:cubicBezTo>
                <a:cubicBezTo>
                  <a:pt x="1816" y="272"/>
                  <a:pt x="1823" y="269"/>
                  <a:pt x="1829" y="266"/>
                </a:cubicBezTo>
                <a:lnTo>
                  <a:pt x="1829" y="199"/>
                </a:lnTo>
                <a:lnTo>
                  <a:pt x="1776" y="199"/>
                </a:lnTo>
                <a:cubicBezTo>
                  <a:pt x="1774" y="199"/>
                  <a:pt x="1773" y="198"/>
                  <a:pt x="1772" y="196"/>
                </a:cubicBezTo>
                <a:cubicBezTo>
                  <a:pt x="1771" y="194"/>
                  <a:pt x="1770" y="191"/>
                  <a:pt x="1770" y="187"/>
                </a:cubicBezTo>
                <a:cubicBezTo>
                  <a:pt x="1770" y="184"/>
                  <a:pt x="1770" y="182"/>
                  <a:pt x="1770" y="181"/>
                </a:cubicBezTo>
                <a:cubicBezTo>
                  <a:pt x="1771" y="179"/>
                  <a:pt x="1771" y="178"/>
                  <a:pt x="1771" y="177"/>
                </a:cubicBezTo>
                <a:cubicBezTo>
                  <a:pt x="1772" y="176"/>
                  <a:pt x="1773" y="175"/>
                  <a:pt x="1773" y="175"/>
                </a:cubicBezTo>
                <a:cubicBezTo>
                  <a:pt x="1774" y="174"/>
                  <a:pt x="1775" y="174"/>
                  <a:pt x="1776" y="174"/>
                </a:cubicBezTo>
                <a:lnTo>
                  <a:pt x="1848" y="174"/>
                </a:lnTo>
                <a:cubicBezTo>
                  <a:pt x="1850" y="174"/>
                  <a:pt x="1851" y="174"/>
                  <a:pt x="1852" y="175"/>
                </a:cubicBezTo>
                <a:cubicBezTo>
                  <a:pt x="1853" y="175"/>
                  <a:pt x="1855" y="176"/>
                  <a:pt x="1856" y="177"/>
                </a:cubicBezTo>
                <a:cubicBezTo>
                  <a:pt x="1857" y="178"/>
                  <a:pt x="1858" y="179"/>
                  <a:pt x="1858" y="181"/>
                </a:cubicBezTo>
                <a:cubicBezTo>
                  <a:pt x="1859" y="182"/>
                  <a:pt x="1859" y="184"/>
                  <a:pt x="1859" y="186"/>
                </a:cubicBezTo>
                <a:lnTo>
                  <a:pt x="1859" y="273"/>
                </a:lnTo>
                <a:cubicBezTo>
                  <a:pt x="1859" y="276"/>
                  <a:pt x="1858" y="279"/>
                  <a:pt x="1857" y="281"/>
                </a:cubicBezTo>
                <a:cubicBezTo>
                  <a:pt x="1856" y="283"/>
                  <a:pt x="1854" y="285"/>
                  <a:pt x="1851" y="287"/>
                </a:cubicBezTo>
                <a:cubicBezTo>
                  <a:pt x="1847" y="289"/>
                  <a:pt x="1843" y="291"/>
                  <a:pt x="1838" y="293"/>
                </a:cubicBezTo>
                <a:cubicBezTo>
                  <a:pt x="1832" y="295"/>
                  <a:pt x="1827" y="296"/>
                  <a:pt x="1821" y="298"/>
                </a:cubicBezTo>
                <a:cubicBezTo>
                  <a:pt x="1815" y="299"/>
                  <a:pt x="1809" y="300"/>
                  <a:pt x="1803" y="301"/>
                </a:cubicBezTo>
                <a:cubicBezTo>
                  <a:pt x="1797" y="302"/>
                  <a:pt x="1792" y="302"/>
                  <a:pt x="1786" y="302"/>
                </a:cubicBezTo>
                <a:cubicBezTo>
                  <a:pt x="1768" y="302"/>
                  <a:pt x="1753" y="299"/>
                  <a:pt x="1739" y="294"/>
                </a:cubicBezTo>
                <a:cubicBezTo>
                  <a:pt x="1725" y="288"/>
                  <a:pt x="1713" y="281"/>
                  <a:pt x="1704" y="271"/>
                </a:cubicBezTo>
                <a:cubicBezTo>
                  <a:pt x="1694" y="260"/>
                  <a:pt x="1687" y="248"/>
                  <a:pt x="1682" y="234"/>
                </a:cubicBezTo>
                <a:cubicBezTo>
                  <a:pt x="1677" y="220"/>
                  <a:pt x="1674" y="204"/>
                  <a:pt x="1674" y="187"/>
                </a:cubicBezTo>
                <a:cubicBezTo>
                  <a:pt x="1674" y="169"/>
                  <a:pt x="1677" y="153"/>
                  <a:pt x="1682" y="138"/>
                </a:cubicBezTo>
                <a:cubicBezTo>
                  <a:pt x="1688" y="123"/>
                  <a:pt x="1695" y="111"/>
                  <a:pt x="1705" y="101"/>
                </a:cubicBezTo>
                <a:cubicBezTo>
                  <a:pt x="1715" y="90"/>
                  <a:pt x="1727" y="82"/>
                  <a:pt x="1741" y="77"/>
                </a:cubicBezTo>
                <a:cubicBezTo>
                  <a:pt x="1755" y="71"/>
                  <a:pt x="1771" y="68"/>
                  <a:pt x="1788" y="68"/>
                </a:cubicBezTo>
                <a:cubicBezTo>
                  <a:pt x="1796" y="68"/>
                  <a:pt x="1804" y="69"/>
                  <a:pt x="1812" y="70"/>
                </a:cubicBezTo>
                <a:cubicBezTo>
                  <a:pt x="1820" y="72"/>
                  <a:pt x="1827" y="73"/>
                  <a:pt x="1833" y="75"/>
                </a:cubicBezTo>
                <a:cubicBezTo>
                  <a:pt x="1838" y="77"/>
                  <a:pt x="1843" y="80"/>
                  <a:pt x="1848" y="82"/>
                </a:cubicBezTo>
                <a:cubicBezTo>
                  <a:pt x="1852" y="84"/>
                  <a:pt x="1854" y="86"/>
                  <a:pt x="1856" y="88"/>
                </a:cubicBezTo>
                <a:cubicBezTo>
                  <a:pt x="1857" y="89"/>
                  <a:pt x="1859" y="91"/>
                  <a:pt x="1859" y="93"/>
                </a:cubicBezTo>
                <a:cubicBezTo>
                  <a:pt x="1860" y="95"/>
                  <a:pt x="1860" y="98"/>
                  <a:pt x="1860" y="102"/>
                </a:cubicBezTo>
                <a:close/>
                <a:moveTo>
                  <a:pt x="2105" y="182"/>
                </a:moveTo>
                <a:cubicBezTo>
                  <a:pt x="2105" y="201"/>
                  <a:pt x="2103" y="217"/>
                  <a:pt x="2099" y="232"/>
                </a:cubicBezTo>
                <a:cubicBezTo>
                  <a:pt x="2094" y="247"/>
                  <a:pt x="2088" y="259"/>
                  <a:pt x="2079" y="270"/>
                </a:cubicBezTo>
                <a:cubicBezTo>
                  <a:pt x="2071" y="280"/>
                  <a:pt x="2060" y="288"/>
                  <a:pt x="2047" y="294"/>
                </a:cubicBezTo>
                <a:cubicBezTo>
                  <a:pt x="2034" y="299"/>
                  <a:pt x="2019" y="302"/>
                  <a:pt x="2001" y="302"/>
                </a:cubicBezTo>
                <a:cubicBezTo>
                  <a:pt x="1984" y="302"/>
                  <a:pt x="1969" y="299"/>
                  <a:pt x="1957" y="294"/>
                </a:cubicBezTo>
                <a:cubicBezTo>
                  <a:pt x="1945" y="289"/>
                  <a:pt x="1934" y="282"/>
                  <a:pt x="1926" y="272"/>
                </a:cubicBezTo>
                <a:cubicBezTo>
                  <a:pt x="1918" y="262"/>
                  <a:pt x="1912" y="250"/>
                  <a:pt x="1908" y="236"/>
                </a:cubicBezTo>
                <a:cubicBezTo>
                  <a:pt x="1904" y="222"/>
                  <a:pt x="1902" y="205"/>
                  <a:pt x="1902" y="186"/>
                </a:cubicBezTo>
                <a:cubicBezTo>
                  <a:pt x="1902" y="168"/>
                  <a:pt x="1904" y="152"/>
                  <a:pt x="1908" y="137"/>
                </a:cubicBezTo>
                <a:cubicBezTo>
                  <a:pt x="1913" y="123"/>
                  <a:pt x="1919" y="110"/>
                  <a:pt x="1928" y="100"/>
                </a:cubicBezTo>
                <a:cubicBezTo>
                  <a:pt x="1937" y="90"/>
                  <a:pt x="1947" y="82"/>
                  <a:pt x="1960" y="76"/>
                </a:cubicBezTo>
                <a:cubicBezTo>
                  <a:pt x="1973" y="71"/>
                  <a:pt x="1989" y="68"/>
                  <a:pt x="2006" y="68"/>
                </a:cubicBezTo>
                <a:cubicBezTo>
                  <a:pt x="2023" y="68"/>
                  <a:pt x="2037" y="71"/>
                  <a:pt x="2050" y="76"/>
                </a:cubicBezTo>
                <a:cubicBezTo>
                  <a:pt x="2062" y="81"/>
                  <a:pt x="2072" y="88"/>
                  <a:pt x="2081" y="98"/>
                </a:cubicBezTo>
                <a:cubicBezTo>
                  <a:pt x="2089" y="107"/>
                  <a:pt x="2095" y="119"/>
                  <a:pt x="2099" y="133"/>
                </a:cubicBezTo>
                <a:cubicBezTo>
                  <a:pt x="2103" y="148"/>
                  <a:pt x="2105" y="164"/>
                  <a:pt x="2105" y="182"/>
                </a:cubicBezTo>
                <a:close/>
                <a:moveTo>
                  <a:pt x="2073" y="185"/>
                </a:moveTo>
                <a:cubicBezTo>
                  <a:pt x="2073" y="172"/>
                  <a:pt x="2072" y="160"/>
                  <a:pt x="2070" y="149"/>
                </a:cubicBezTo>
                <a:cubicBezTo>
                  <a:pt x="2067" y="138"/>
                  <a:pt x="2064" y="128"/>
                  <a:pt x="2058" y="120"/>
                </a:cubicBezTo>
                <a:cubicBezTo>
                  <a:pt x="2053" y="112"/>
                  <a:pt x="2046" y="105"/>
                  <a:pt x="2037" y="101"/>
                </a:cubicBezTo>
                <a:cubicBezTo>
                  <a:pt x="2028" y="96"/>
                  <a:pt x="2017" y="94"/>
                  <a:pt x="2004" y="94"/>
                </a:cubicBezTo>
                <a:cubicBezTo>
                  <a:pt x="1991" y="94"/>
                  <a:pt x="1980" y="96"/>
                  <a:pt x="1971" y="101"/>
                </a:cubicBezTo>
                <a:cubicBezTo>
                  <a:pt x="1962" y="106"/>
                  <a:pt x="1955" y="113"/>
                  <a:pt x="1949" y="121"/>
                </a:cubicBezTo>
                <a:cubicBezTo>
                  <a:pt x="1944" y="129"/>
                  <a:pt x="1940" y="139"/>
                  <a:pt x="1938" y="150"/>
                </a:cubicBezTo>
                <a:cubicBezTo>
                  <a:pt x="1935" y="161"/>
                  <a:pt x="1934" y="172"/>
                  <a:pt x="1934" y="184"/>
                </a:cubicBezTo>
                <a:cubicBezTo>
                  <a:pt x="1934" y="198"/>
                  <a:pt x="1935" y="210"/>
                  <a:pt x="1937" y="221"/>
                </a:cubicBezTo>
                <a:cubicBezTo>
                  <a:pt x="1940" y="232"/>
                  <a:pt x="1943" y="242"/>
                  <a:pt x="1949" y="250"/>
                </a:cubicBezTo>
                <a:cubicBezTo>
                  <a:pt x="1954" y="258"/>
                  <a:pt x="1961" y="265"/>
                  <a:pt x="1970" y="269"/>
                </a:cubicBezTo>
                <a:cubicBezTo>
                  <a:pt x="1978" y="274"/>
                  <a:pt x="1989" y="276"/>
                  <a:pt x="2003" y="276"/>
                </a:cubicBezTo>
                <a:cubicBezTo>
                  <a:pt x="2016" y="276"/>
                  <a:pt x="2027" y="274"/>
                  <a:pt x="2036" y="269"/>
                </a:cubicBezTo>
                <a:cubicBezTo>
                  <a:pt x="2045" y="264"/>
                  <a:pt x="2052" y="257"/>
                  <a:pt x="2058" y="249"/>
                </a:cubicBezTo>
                <a:cubicBezTo>
                  <a:pt x="2063" y="240"/>
                  <a:pt x="2067" y="231"/>
                  <a:pt x="2070" y="220"/>
                </a:cubicBezTo>
                <a:cubicBezTo>
                  <a:pt x="2072" y="209"/>
                  <a:pt x="2073" y="197"/>
                  <a:pt x="2073" y="185"/>
                </a:cubicBezTo>
                <a:close/>
                <a:moveTo>
                  <a:pt x="2221" y="210"/>
                </a:moveTo>
                <a:cubicBezTo>
                  <a:pt x="2221" y="214"/>
                  <a:pt x="2220" y="218"/>
                  <a:pt x="2219" y="219"/>
                </a:cubicBezTo>
                <a:cubicBezTo>
                  <a:pt x="2218" y="221"/>
                  <a:pt x="2217" y="222"/>
                  <a:pt x="2215" y="222"/>
                </a:cubicBezTo>
                <a:lnTo>
                  <a:pt x="2141" y="222"/>
                </a:lnTo>
                <a:cubicBezTo>
                  <a:pt x="2139" y="222"/>
                  <a:pt x="2138" y="221"/>
                  <a:pt x="2137" y="219"/>
                </a:cubicBezTo>
                <a:cubicBezTo>
                  <a:pt x="2136" y="217"/>
                  <a:pt x="2135" y="214"/>
                  <a:pt x="2135" y="210"/>
                </a:cubicBezTo>
                <a:cubicBezTo>
                  <a:pt x="2135" y="205"/>
                  <a:pt x="2136" y="202"/>
                  <a:pt x="2137" y="201"/>
                </a:cubicBezTo>
                <a:cubicBezTo>
                  <a:pt x="2138" y="199"/>
                  <a:pt x="2139" y="198"/>
                  <a:pt x="2141" y="198"/>
                </a:cubicBezTo>
                <a:lnTo>
                  <a:pt x="2215" y="198"/>
                </a:lnTo>
                <a:cubicBezTo>
                  <a:pt x="2216" y="198"/>
                  <a:pt x="2217" y="198"/>
                  <a:pt x="2217" y="199"/>
                </a:cubicBezTo>
                <a:cubicBezTo>
                  <a:pt x="2218" y="199"/>
                  <a:pt x="2219" y="200"/>
                  <a:pt x="2219" y="201"/>
                </a:cubicBezTo>
                <a:cubicBezTo>
                  <a:pt x="2220" y="202"/>
                  <a:pt x="2220" y="203"/>
                  <a:pt x="2221" y="204"/>
                </a:cubicBezTo>
                <a:cubicBezTo>
                  <a:pt x="2221" y="206"/>
                  <a:pt x="2221" y="208"/>
                  <a:pt x="2221" y="210"/>
                </a:cubicBezTo>
                <a:close/>
                <a:moveTo>
                  <a:pt x="2395" y="286"/>
                </a:moveTo>
                <a:cubicBezTo>
                  <a:pt x="2395" y="288"/>
                  <a:pt x="2395" y="290"/>
                  <a:pt x="2395" y="292"/>
                </a:cubicBezTo>
                <a:cubicBezTo>
                  <a:pt x="2394" y="293"/>
                  <a:pt x="2394" y="295"/>
                  <a:pt x="2393" y="296"/>
                </a:cubicBezTo>
                <a:cubicBezTo>
                  <a:pt x="2393" y="297"/>
                  <a:pt x="2392" y="298"/>
                  <a:pt x="2391" y="298"/>
                </a:cubicBezTo>
                <a:cubicBezTo>
                  <a:pt x="2390" y="299"/>
                  <a:pt x="2389" y="299"/>
                  <a:pt x="2388" y="299"/>
                </a:cubicBezTo>
                <a:lnTo>
                  <a:pt x="2263" y="299"/>
                </a:lnTo>
                <a:cubicBezTo>
                  <a:pt x="2261" y="299"/>
                  <a:pt x="2260" y="299"/>
                  <a:pt x="2259" y="298"/>
                </a:cubicBezTo>
                <a:cubicBezTo>
                  <a:pt x="2257" y="298"/>
                  <a:pt x="2256" y="297"/>
                  <a:pt x="2256" y="296"/>
                </a:cubicBezTo>
                <a:cubicBezTo>
                  <a:pt x="2255" y="295"/>
                  <a:pt x="2254" y="294"/>
                  <a:pt x="2254" y="292"/>
                </a:cubicBezTo>
                <a:cubicBezTo>
                  <a:pt x="2253" y="290"/>
                  <a:pt x="2253" y="288"/>
                  <a:pt x="2253" y="286"/>
                </a:cubicBezTo>
                <a:cubicBezTo>
                  <a:pt x="2253" y="283"/>
                  <a:pt x="2253" y="281"/>
                  <a:pt x="2253" y="279"/>
                </a:cubicBezTo>
                <a:cubicBezTo>
                  <a:pt x="2253" y="278"/>
                  <a:pt x="2254" y="276"/>
                  <a:pt x="2254" y="275"/>
                </a:cubicBezTo>
                <a:cubicBezTo>
                  <a:pt x="2255" y="273"/>
                  <a:pt x="2256" y="272"/>
                  <a:pt x="2257" y="271"/>
                </a:cubicBezTo>
                <a:cubicBezTo>
                  <a:pt x="2258" y="269"/>
                  <a:pt x="2259" y="268"/>
                  <a:pt x="2260" y="266"/>
                </a:cubicBezTo>
                <a:lnTo>
                  <a:pt x="2306" y="220"/>
                </a:lnTo>
                <a:cubicBezTo>
                  <a:pt x="2316" y="209"/>
                  <a:pt x="2325" y="199"/>
                  <a:pt x="2331" y="191"/>
                </a:cubicBezTo>
                <a:cubicBezTo>
                  <a:pt x="2337" y="182"/>
                  <a:pt x="2342" y="174"/>
                  <a:pt x="2346" y="167"/>
                </a:cubicBezTo>
                <a:cubicBezTo>
                  <a:pt x="2349" y="160"/>
                  <a:pt x="2351" y="154"/>
                  <a:pt x="2352" y="148"/>
                </a:cubicBezTo>
                <a:cubicBezTo>
                  <a:pt x="2353" y="142"/>
                  <a:pt x="2354" y="137"/>
                  <a:pt x="2354" y="132"/>
                </a:cubicBezTo>
                <a:cubicBezTo>
                  <a:pt x="2354" y="127"/>
                  <a:pt x="2353" y="122"/>
                  <a:pt x="2351" y="118"/>
                </a:cubicBezTo>
                <a:cubicBezTo>
                  <a:pt x="2350" y="113"/>
                  <a:pt x="2347" y="109"/>
                  <a:pt x="2344" y="106"/>
                </a:cubicBezTo>
                <a:cubicBezTo>
                  <a:pt x="2341" y="103"/>
                  <a:pt x="2337" y="100"/>
                  <a:pt x="2332" y="98"/>
                </a:cubicBezTo>
                <a:cubicBezTo>
                  <a:pt x="2327" y="96"/>
                  <a:pt x="2322" y="95"/>
                  <a:pt x="2315" y="95"/>
                </a:cubicBezTo>
                <a:cubicBezTo>
                  <a:pt x="2308" y="95"/>
                  <a:pt x="2301" y="96"/>
                  <a:pt x="2295" y="98"/>
                </a:cubicBezTo>
                <a:cubicBezTo>
                  <a:pt x="2290" y="100"/>
                  <a:pt x="2284" y="102"/>
                  <a:pt x="2280" y="105"/>
                </a:cubicBezTo>
                <a:cubicBezTo>
                  <a:pt x="2276" y="107"/>
                  <a:pt x="2272" y="109"/>
                  <a:pt x="2269" y="111"/>
                </a:cubicBezTo>
                <a:cubicBezTo>
                  <a:pt x="2266" y="113"/>
                  <a:pt x="2264" y="114"/>
                  <a:pt x="2262" y="114"/>
                </a:cubicBezTo>
                <a:cubicBezTo>
                  <a:pt x="2261" y="114"/>
                  <a:pt x="2261" y="114"/>
                  <a:pt x="2260" y="113"/>
                </a:cubicBezTo>
                <a:cubicBezTo>
                  <a:pt x="2259" y="113"/>
                  <a:pt x="2259" y="112"/>
                  <a:pt x="2258" y="111"/>
                </a:cubicBezTo>
                <a:cubicBezTo>
                  <a:pt x="2258" y="110"/>
                  <a:pt x="2258" y="109"/>
                  <a:pt x="2257" y="107"/>
                </a:cubicBezTo>
                <a:cubicBezTo>
                  <a:pt x="2257" y="105"/>
                  <a:pt x="2257" y="103"/>
                  <a:pt x="2257" y="100"/>
                </a:cubicBezTo>
                <a:cubicBezTo>
                  <a:pt x="2257" y="99"/>
                  <a:pt x="2257" y="97"/>
                  <a:pt x="2257" y="96"/>
                </a:cubicBezTo>
                <a:cubicBezTo>
                  <a:pt x="2257" y="94"/>
                  <a:pt x="2258" y="93"/>
                  <a:pt x="2258" y="92"/>
                </a:cubicBezTo>
                <a:cubicBezTo>
                  <a:pt x="2258" y="91"/>
                  <a:pt x="2258" y="91"/>
                  <a:pt x="2259" y="90"/>
                </a:cubicBezTo>
                <a:cubicBezTo>
                  <a:pt x="2259" y="89"/>
                  <a:pt x="2260" y="88"/>
                  <a:pt x="2262" y="87"/>
                </a:cubicBezTo>
                <a:cubicBezTo>
                  <a:pt x="2263" y="85"/>
                  <a:pt x="2266" y="84"/>
                  <a:pt x="2269" y="82"/>
                </a:cubicBezTo>
                <a:cubicBezTo>
                  <a:pt x="2273" y="80"/>
                  <a:pt x="2277" y="77"/>
                  <a:pt x="2282" y="75"/>
                </a:cubicBezTo>
                <a:cubicBezTo>
                  <a:pt x="2287" y="73"/>
                  <a:pt x="2293" y="72"/>
                  <a:pt x="2299" y="70"/>
                </a:cubicBezTo>
                <a:cubicBezTo>
                  <a:pt x="2306" y="69"/>
                  <a:pt x="2312" y="68"/>
                  <a:pt x="2319" y="68"/>
                </a:cubicBezTo>
                <a:cubicBezTo>
                  <a:pt x="2330" y="68"/>
                  <a:pt x="2340" y="70"/>
                  <a:pt x="2348" y="73"/>
                </a:cubicBezTo>
                <a:cubicBezTo>
                  <a:pt x="2356" y="76"/>
                  <a:pt x="2363" y="80"/>
                  <a:pt x="2369" y="85"/>
                </a:cubicBezTo>
                <a:cubicBezTo>
                  <a:pt x="2374" y="91"/>
                  <a:pt x="2378" y="97"/>
                  <a:pt x="2381" y="104"/>
                </a:cubicBezTo>
                <a:cubicBezTo>
                  <a:pt x="2384" y="111"/>
                  <a:pt x="2385" y="119"/>
                  <a:pt x="2385" y="127"/>
                </a:cubicBezTo>
                <a:cubicBezTo>
                  <a:pt x="2385" y="134"/>
                  <a:pt x="2384" y="142"/>
                  <a:pt x="2383" y="149"/>
                </a:cubicBezTo>
                <a:cubicBezTo>
                  <a:pt x="2382" y="156"/>
                  <a:pt x="2379" y="164"/>
                  <a:pt x="2375" y="172"/>
                </a:cubicBezTo>
                <a:cubicBezTo>
                  <a:pt x="2371" y="181"/>
                  <a:pt x="2365" y="190"/>
                  <a:pt x="2357" y="200"/>
                </a:cubicBezTo>
                <a:cubicBezTo>
                  <a:pt x="2349" y="210"/>
                  <a:pt x="2339" y="222"/>
                  <a:pt x="2326" y="235"/>
                </a:cubicBezTo>
                <a:lnTo>
                  <a:pt x="2290" y="273"/>
                </a:lnTo>
                <a:lnTo>
                  <a:pt x="2388" y="273"/>
                </a:lnTo>
                <a:cubicBezTo>
                  <a:pt x="2389" y="273"/>
                  <a:pt x="2390" y="273"/>
                  <a:pt x="2391" y="274"/>
                </a:cubicBezTo>
                <a:cubicBezTo>
                  <a:pt x="2392" y="274"/>
                  <a:pt x="2393" y="275"/>
                  <a:pt x="2393" y="276"/>
                </a:cubicBezTo>
                <a:cubicBezTo>
                  <a:pt x="2394" y="277"/>
                  <a:pt x="2394" y="279"/>
                  <a:pt x="2395" y="280"/>
                </a:cubicBezTo>
                <a:cubicBezTo>
                  <a:pt x="2395" y="282"/>
                  <a:pt x="2395" y="284"/>
                  <a:pt x="2395" y="286"/>
                </a:cubicBezTo>
                <a:close/>
                <a:moveTo>
                  <a:pt x="0" y="56"/>
                </a:moveTo>
                <a:lnTo>
                  <a:pt x="221" y="167"/>
                </a:lnTo>
                <a:lnTo>
                  <a:pt x="0" y="277"/>
                </a:lnTo>
                <a:lnTo>
                  <a:pt x="0" y="56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4" name="图片 3" descr="未标题-3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4215" y="525145"/>
            <a:ext cx="8256905" cy="1877695"/>
          </a:xfrm>
          <a:prstGeom prst="rect">
            <a:avLst/>
          </a:prstGeom>
        </p:spPr>
      </p:pic>
      <p:pic>
        <p:nvPicPr>
          <p:cNvPr id="5" name="图片 4" descr="未标题-3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215" y="4011295"/>
            <a:ext cx="7473950" cy="15970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20250325春上贺logo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020" y="399415"/>
            <a:ext cx="3789680" cy="1058545"/>
          </a:xfrm>
          <a:prstGeom prst="rect">
            <a:avLst/>
          </a:prstGeom>
        </p:spPr>
      </p:pic>
      <p:pic>
        <p:nvPicPr>
          <p:cNvPr id="8" name="图片 7" descr="未标题-2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585" y="3313430"/>
            <a:ext cx="3383915" cy="945515"/>
          </a:xfrm>
          <a:prstGeom prst="rect">
            <a:avLst/>
          </a:prstGeom>
        </p:spPr>
      </p:pic>
      <p:pic>
        <p:nvPicPr>
          <p:cNvPr id="9" name="图片 8" descr="未标题-2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85" y="4363720"/>
            <a:ext cx="3383915" cy="945515"/>
          </a:xfrm>
          <a:prstGeom prst="rect">
            <a:avLst/>
          </a:prstGeom>
        </p:spPr>
      </p:pic>
      <p:pic>
        <p:nvPicPr>
          <p:cNvPr id="10" name="图片 9" descr="未标题-2-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585" y="5414010"/>
            <a:ext cx="3383915" cy="94551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00355" y="1460500"/>
            <a:ext cx="917575" cy="2222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45" h="350">
                <a:moveTo>
                  <a:pt x="402" y="39"/>
                </a:moveTo>
                <a:lnTo>
                  <a:pt x="696" y="39"/>
                </a:lnTo>
                <a:lnTo>
                  <a:pt x="696" y="69"/>
                </a:lnTo>
                <a:lnTo>
                  <a:pt x="402" y="69"/>
                </a:lnTo>
                <a:lnTo>
                  <a:pt x="402" y="39"/>
                </a:lnTo>
                <a:close/>
                <a:moveTo>
                  <a:pt x="380" y="294"/>
                </a:moveTo>
                <a:lnTo>
                  <a:pt x="719" y="294"/>
                </a:lnTo>
                <a:lnTo>
                  <a:pt x="719" y="324"/>
                </a:lnTo>
                <a:lnTo>
                  <a:pt x="380" y="324"/>
                </a:lnTo>
                <a:lnTo>
                  <a:pt x="380" y="294"/>
                </a:lnTo>
                <a:close/>
                <a:moveTo>
                  <a:pt x="418" y="160"/>
                </a:moveTo>
                <a:lnTo>
                  <a:pt x="680" y="160"/>
                </a:lnTo>
                <a:lnTo>
                  <a:pt x="680" y="190"/>
                </a:lnTo>
                <a:lnTo>
                  <a:pt x="418" y="190"/>
                </a:lnTo>
                <a:lnTo>
                  <a:pt x="418" y="160"/>
                </a:lnTo>
                <a:close/>
                <a:moveTo>
                  <a:pt x="732" y="120"/>
                </a:moveTo>
                <a:cubicBezTo>
                  <a:pt x="777" y="85"/>
                  <a:pt x="813" y="45"/>
                  <a:pt x="840" y="0"/>
                </a:cubicBezTo>
                <a:lnTo>
                  <a:pt x="870" y="7"/>
                </a:lnTo>
                <a:cubicBezTo>
                  <a:pt x="864" y="17"/>
                  <a:pt x="857" y="27"/>
                  <a:pt x="849" y="37"/>
                </a:cubicBezTo>
                <a:lnTo>
                  <a:pt x="989" y="37"/>
                </a:lnTo>
                <a:lnTo>
                  <a:pt x="989" y="62"/>
                </a:lnTo>
                <a:cubicBezTo>
                  <a:pt x="976" y="78"/>
                  <a:pt x="961" y="93"/>
                  <a:pt x="947" y="108"/>
                </a:cubicBezTo>
                <a:lnTo>
                  <a:pt x="1042" y="108"/>
                </a:lnTo>
                <a:lnTo>
                  <a:pt x="1042" y="236"/>
                </a:lnTo>
                <a:lnTo>
                  <a:pt x="1014" y="236"/>
                </a:lnTo>
                <a:lnTo>
                  <a:pt x="1014" y="224"/>
                </a:lnTo>
                <a:lnTo>
                  <a:pt x="803" y="224"/>
                </a:lnTo>
                <a:lnTo>
                  <a:pt x="803" y="286"/>
                </a:lnTo>
                <a:cubicBezTo>
                  <a:pt x="803" y="302"/>
                  <a:pt x="810" y="310"/>
                  <a:pt x="825" y="310"/>
                </a:cubicBezTo>
                <a:lnTo>
                  <a:pt x="1015" y="310"/>
                </a:lnTo>
                <a:cubicBezTo>
                  <a:pt x="1031" y="310"/>
                  <a:pt x="1040" y="305"/>
                  <a:pt x="1044" y="295"/>
                </a:cubicBezTo>
                <a:cubicBezTo>
                  <a:pt x="1048" y="281"/>
                  <a:pt x="1051" y="263"/>
                  <a:pt x="1053" y="241"/>
                </a:cubicBezTo>
                <a:cubicBezTo>
                  <a:pt x="1060" y="244"/>
                  <a:pt x="1070" y="248"/>
                  <a:pt x="1082" y="252"/>
                </a:cubicBezTo>
                <a:cubicBezTo>
                  <a:pt x="1079" y="274"/>
                  <a:pt x="1075" y="290"/>
                  <a:pt x="1072" y="302"/>
                </a:cubicBezTo>
                <a:cubicBezTo>
                  <a:pt x="1066" y="324"/>
                  <a:pt x="1049" y="335"/>
                  <a:pt x="1020" y="335"/>
                </a:cubicBezTo>
                <a:lnTo>
                  <a:pt x="822" y="335"/>
                </a:lnTo>
                <a:cubicBezTo>
                  <a:pt x="791" y="335"/>
                  <a:pt x="775" y="319"/>
                  <a:pt x="775" y="287"/>
                </a:cubicBezTo>
                <a:lnTo>
                  <a:pt x="775" y="119"/>
                </a:lnTo>
                <a:cubicBezTo>
                  <a:pt x="768" y="126"/>
                  <a:pt x="761" y="132"/>
                  <a:pt x="754" y="138"/>
                </a:cubicBezTo>
                <a:cubicBezTo>
                  <a:pt x="747" y="132"/>
                  <a:pt x="740" y="126"/>
                  <a:pt x="732" y="120"/>
                </a:cubicBezTo>
                <a:close/>
                <a:moveTo>
                  <a:pt x="1014" y="133"/>
                </a:moveTo>
                <a:lnTo>
                  <a:pt x="922" y="133"/>
                </a:lnTo>
                <a:lnTo>
                  <a:pt x="922" y="199"/>
                </a:lnTo>
                <a:lnTo>
                  <a:pt x="1014" y="199"/>
                </a:lnTo>
                <a:lnTo>
                  <a:pt x="1014" y="133"/>
                </a:lnTo>
                <a:close/>
                <a:moveTo>
                  <a:pt x="803" y="199"/>
                </a:moveTo>
                <a:lnTo>
                  <a:pt x="895" y="199"/>
                </a:lnTo>
                <a:lnTo>
                  <a:pt x="895" y="133"/>
                </a:lnTo>
                <a:lnTo>
                  <a:pt x="803" y="133"/>
                </a:lnTo>
                <a:lnTo>
                  <a:pt x="803" y="199"/>
                </a:lnTo>
                <a:close/>
                <a:moveTo>
                  <a:pt x="954" y="62"/>
                </a:moveTo>
                <a:lnTo>
                  <a:pt x="830" y="62"/>
                </a:lnTo>
                <a:cubicBezTo>
                  <a:pt x="817" y="78"/>
                  <a:pt x="803" y="93"/>
                  <a:pt x="787" y="108"/>
                </a:cubicBezTo>
                <a:lnTo>
                  <a:pt x="913" y="108"/>
                </a:lnTo>
                <a:cubicBezTo>
                  <a:pt x="927" y="92"/>
                  <a:pt x="941" y="77"/>
                  <a:pt x="954" y="62"/>
                </a:cubicBezTo>
                <a:close/>
                <a:moveTo>
                  <a:pt x="1251" y="32"/>
                </a:moveTo>
                <a:cubicBezTo>
                  <a:pt x="1319" y="31"/>
                  <a:pt x="1378" y="26"/>
                  <a:pt x="1428" y="17"/>
                </a:cubicBezTo>
                <a:lnTo>
                  <a:pt x="1437" y="43"/>
                </a:lnTo>
                <a:cubicBezTo>
                  <a:pt x="1371" y="52"/>
                  <a:pt x="1317" y="56"/>
                  <a:pt x="1276" y="57"/>
                </a:cubicBezTo>
                <a:lnTo>
                  <a:pt x="1276" y="114"/>
                </a:lnTo>
                <a:lnTo>
                  <a:pt x="1424" y="114"/>
                </a:lnTo>
                <a:lnTo>
                  <a:pt x="1424" y="135"/>
                </a:lnTo>
                <a:cubicBezTo>
                  <a:pt x="1415" y="191"/>
                  <a:pt x="1397" y="236"/>
                  <a:pt x="1371" y="270"/>
                </a:cubicBezTo>
                <a:cubicBezTo>
                  <a:pt x="1388" y="288"/>
                  <a:pt x="1412" y="304"/>
                  <a:pt x="1445" y="319"/>
                </a:cubicBezTo>
                <a:cubicBezTo>
                  <a:pt x="1437" y="329"/>
                  <a:pt x="1429" y="337"/>
                  <a:pt x="1424" y="345"/>
                </a:cubicBezTo>
                <a:cubicBezTo>
                  <a:pt x="1393" y="327"/>
                  <a:pt x="1370" y="309"/>
                  <a:pt x="1353" y="290"/>
                </a:cubicBezTo>
                <a:cubicBezTo>
                  <a:pt x="1334" y="311"/>
                  <a:pt x="1307" y="330"/>
                  <a:pt x="1273" y="350"/>
                </a:cubicBezTo>
                <a:cubicBezTo>
                  <a:pt x="1268" y="342"/>
                  <a:pt x="1263" y="334"/>
                  <a:pt x="1256" y="325"/>
                </a:cubicBezTo>
                <a:cubicBezTo>
                  <a:pt x="1291" y="308"/>
                  <a:pt x="1319" y="290"/>
                  <a:pt x="1338" y="270"/>
                </a:cubicBezTo>
                <a:cubicBezTo>
                  <a:pt x="1314" y="238"/>
                  <a:pt x="1300" y="193"/>
                  <a:pt x="1293" y="137"/>
                </a:cubicBezTo>
                <a:lnTo>
                  <a:pt x="1276" y="137"/>
                </a:lnTo>
                <a:lnTo>
                  <a:pt x="1276" y="191"/>
                </a:lnTo>
                <a:cubicBezTo>
                  <a:pt x="1276" y="256"/>
                  <a:pt x="1261" y="309"/>
                  <a:pt x="1231" y="350"/>
                </a:cubicBezTo>
                <a:cubicBezTo>
                  <a:pt x="1225" y="342"/>
                  <a:pt x="1219" y="334"/>
                  <a:pt x="1213" y="327"/>
                </a:cubicBezTo>
                <a:cubicBezTo>
                  <a:pt x="1228" y="304"/>
                  <a:pt x="1238" y="281"/>
                  <a:pt x="1243" y="259"/>
                </a:cubicBezTo>
                <a:cubicBezTo>
                  <a:pt x="1248" y="237"/>
                  <a:pt x="1251" y="208"/>
                  <a:pt x="1251" y="172"/>
                </a:cubicBezTo>
                <a:lnTo>
                  <a:pt x="1251" y="32"/>
                </a:lnTo>
                <a:close/>
                <a:moveTo>
                  <a:pt x="1208" y="345"/>
                </a:moveTo>
                <a:lnTo>
                  <a:pt x="1183" y="345"/>
                </a:lnTo>
                <a:lnTo>
                  <a:pt x="1183" y="212"/>
                </a:lnTo>
                <a:lnTo>
                  <a:pt x="1144" y="212"/>
                </a:lnTo>
                <a:cubicBezTo>
                  <a:pt x="1143" y="268"/>
                  <a:pt x="1133" y="314"/>
                  <a:pt x="1114" y="350"/>
                </a:cubicBezTo>
                <a:cubicBezTo>
                  <a:pt x="1109" y="343"/>
                  <a:pt x="1102" y="337"/>
                  <a:pt x="1094" y="330"/>
                </a:cubicBezTo>
                <a:cubicBezTo>
                  <a:pt x="1111" y="300"/>
                  <a:pt x="1119" y="256"/>
                  <a:pt x="1119" y="196"/>
                </a:cubicBezTo>
                <a:lnTo>
                  <a:pt x="1119" y="16"/>
                </a:lnTo>
                <a:lnTo>
                  <a:pt x="1144" y="16"/>
                </a:lnTo>
                <a:lnTo>
                  <a:pt x="1144" y="112"/>
                </a:lnTo>
                <a:lnTo>
                  <a:pt x="1181" y="112"/>
                </a:lnTo>
                <a:lnTo>
                  <a:pt x="1181" y="7"/>
                </a:lnTo>
                <a:lnTo>
                  <a:pt x="1206" y="7"/>
                </a:lnTo>
                <a:lnTo>
                  <a:pt x="1206" y="112"/>
                </a:lnTo>
                <a:lnTo>
                  <a:pt x="1235" y="112"/>
                </a:lnTo>
                <a:lnTo>
                  <a:pt x="1235" y="134"/>
                </a:lnTo>
                <a:lnTo>
                  <a:pt x="1144" y="134"/>
                </a:lnTo>
                <a:lnTo>
                  <a:pt x="1144" y="190"/>
                </a:lnTo>
                <a:lnTo>
                  <a:pt x="1208" y="190"/>
                </a:lnTo>
                <a:lnTo>
                  <a:pt x="1208" y="345"/>
                </a:lnTo>
                <a:close/>
                <a:moveTo>
                  <a:pt x="1398" y="137"/>
                </a:moveTo>
                <a:lnTo>
                  <a:pt x="1318" y="137"/>
                </a:lnTo>
                <a:cubicBezTo>
                  <a:pt x="1324" y="183"/>
                  <a:pt x="1336" y="221"/>
                  <a:pt x="1355" y="250"/>
                </a:cubicBezTo>
                <a:cubicBezTo>
                  <a:pt x="1376" y="222"/>
                  <a:pt x="1390" y="185"/>
                  <a:pt x="1398" y="137"/>
                </a:cubicBezTo>
                <a:close/>
                <a:moveTo>
                  <a:pt x="0" y="59"/>
                </a:moveTo>
                <a:lnTo>
                  <a:pt x="221" y="170"/>
                </a:lnTo>
                <a:lnTo>
                  <a:pt x="0" y="280"/>
                </a:lnTo>
                <a:lnTo>
                  <a:pt x="0" y="59"/>
                </a:lnTo>
                <a:close/>
              </a:path>
            </a:pathLst>
          </a:custGeom>
          <a:solidFill>
            <a:schemeClr val="tx1"/>
          </a:solidFill>
          <a:effectLst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rot="5400000">
            <a:off x="631508" y="4526598"/>
            <a:ext cx="223520" cy="917575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l" t="t" r="r" b="b"/>
            <a:pathLst>
              <a:path w="352" h="1445">
                <a:moveTo>
                  <a:pt x="59" y="1445"/>
                </a:moveTo>
                <a:lnTo>
                  <a:pt x="170" y="1224"/>
                </a:lnTo>
                <a:lnTo>
                  <a:pt x="280" y="1445"/>
                </a:lnTo>
                <a:lnTo>
                  <a:pt x="59" y="1445"/>
                </a:lnTo>
                <a:close/>
                <a:moveTo>
                  <a:pt x="252" y="1069"/>
                </a:moveTo>
                <a:lnTo>
                  <a:pt x="252" y="910"/>
                </a:lnTo>
                <a:lnTo>
                  <a:pt x="213" y="910"/>
                </a:lnTo>
                <a:lnTo>
                  <a:pt x="213" y="1008"/>
                </a:lnTo>
                <a:lnTo>
                  <a:pt x="229" y="1008"/>
                </a:lnTo>
                <a:lnTo>
                  <a:pt x="229" y="1034"/>
                </a:lnTo>
                <a:lnTo>
                  <a:pt x="58" y="1034"/>
                </a:lnTo>
                <a:lnTo>
                  <a:pt x="58" y="961"/>
                </a:lnTo>
                <a:cubicBezTo>
                  <a:pt x="45" y="972"/>
                  <a:pt x="31" y="984"/>
                  <a:pt x="18" y="997"/>
                </a:cubicBezTo>
                <a:lnTo>
                  <a:pt x="1" y="977"/>
                </a:lnTo>
                <a:cubicBezTo>
                  <a:pt x="18" y="960"/>
                  <a:pt x="33" y="945"/>
                  <a:pt x="47" y="932"/>
                </a:cubicBezTo>
                <a:lnTo>
                  <a:pt x="58" y="945"/>
                </a:lnTo>
                <a:lnTo>
                  <a:pt x="58" y="862"/>
                </a:lnTo>
                <a:cubicBezTo>
                  <a:pt x="41" y="850"/>
                  <a:pt x="22" y="837"/>
                  <a:pt x="2" y="824"/>
                </a:cubicBezTo>
                <a:lnTo>
                  <a:pt x="17" y="796"/>
                </a:lnTo>
                <a:cubicBezTo>
                  <a:pt x="32" y="807"/>
                  <a:pt x="45" y="819"/>
                  <a:pt x="58" y="829"/>
                </a:cubicBezTo>
                <a:lnTo>
                  <a:pt x="58" y="759"/>
                </a:lnTo>
                <a:lnTo>
                  <a:pt x="229" y="759"/>
                </a:lnTo>
                <a:lnTo>
                  <a:pt x="229" y="785"/>
                </a:lnTo>
                <a:lnTo>
                  <a:pt x="213" y="785"/>
                </a:lnTo>
                <a:lnTo>
                  <a:pt x="213" y="883"/>
                </a:lnTo>
                <a:lnTo>
                  <a:pt x="252" y="883"/>
                </a:lnTo>
                <a:lnTo>
                  <a:pt x="252" y="724"/>
                </a:lnTo>
                <a:lnTo>
                  <a:pt x="277" y="724"/>
                </a:lnTo>
                <a:lnTo>
                  <a:pt x="277" y="883"/>
                </a:lnTo>
                <a:lnTo>
                  <a:pt x="352" y="883"/>
                </a:lnTo>
                <a:lnTo>
                  <a:pt x="352" y="910"/>
                </a:lnTo>
                <a:lnTo>
                  <a:pt x="277" y="910"/>
                </a:lnTo>
                <a:lnTo>
                  <a:pt x="277" y="1069"/>
                </a:lnTo>
                <a:lnTo>
                  <a:pt x="252" y="1069"/>
                </a:lnTo>
                <a:close/>
                <a:moveTo>
                  <a:pt x="188" y="883"/>
                </a:moveTo>
                <a:lnTo>
                  <a:pt x="188" y="785"/>
                </a:lnTo>
                <a:lnTo>
                  <a:pt x="148" y="785"/>
                </a:lnTo>
                <a:lnTo>
                  <a:pt x="148" y="883"/>
                </a:lnTo>
                <a:lnTo>
                  <a:pt x="188" y="883"/>
                </a:lnTo>
                <a:close/>
                <a:moveTo>
                  <a:pt x="188" y="1008"/>
                </a:moveTo>
                <a:lnTo>
                  <a:pt x="188" y="910"/>
                </a:lnTo>
                <a:lnTo>
                  <a:pt x="148" y="910"/>
                </a:lnTo>
                <a:lnTo>
                  <a:pt x="148" y="1008"/>
                </a:lnTo>
                <a:lnTo>
                  <a:pt x="188" y="1008"/>
                </a:lnTo>
                <a:close/>
                <a:moveTo>
                  <a:pt x="83" y="785"/>
                </a:moveTo>
                <a:lnTo>
                  <a:pt x="83" y="883"/>
                </a:lnTo>
                <a:lnTo>
                  <a:pt x="123" y="883"/>
                </a:lnTo>
                <a:lnTo>
                  <a:pt x="123" y="785"/>
                </a:lnTo>
                <a:lnTo>
                  <a:pt x="83" y="785"/>
                </a:lnTo>
                <a:close/>
                <a:moveTo>
                  <a:pt x="123" y="1008"/>
                </a:moveTo>
                <a:lnTo>
                  <a:pt x="123" y="910"/>
                </a:lnTo>
                <a:lnTo>
                  <a:pt x="83" y="910"/>
                </a:lnTo>
                <a:lnTo>
                  <a:pt x="83" y="1008"/>
                </a:lnTo>
                <a:lnTo>
                  <a:pt x="123" y="1008"/>
                </a:lnTo>
                <a:close/>
                <a:moveTo>
                  <a:pt x="120" y="713"/>
                </a:moveTo>
                <a:cubicBezTo>
                  <a:pt x="85" y="668"/>
                  <a:pt x="45" y="632"/>
                  <a:pt x="0" y="605"/>
                </a:cubicBezTo>
                <a:lnTo>
                  <a:pt x="7" y="575"/>
                </a:lnTo>
                <a:cubicBezTo>
                  <a:pt x="17" y="581"/>
                  <a:pt x="27" y="588"/>
                  <a:pt x="37" y="596"/>
                </a:cubicBezTo>
                <a:lnTo>
                  <a:pt x="37" y="456"/>
                </a:lnTo>
                <a:lnTo>
                  <a:pt x="62" y="456"/>
                </a:lnTo>
                <a:cubicBezTo>
                  <a:pt x="78" y="469"/>
                  <a:pt x="93" y="484"/>
                  <a:pt x="108" y="498"/>
                </a:cubicBezTo>
                <a:lnTo>
                  <a:pt x="108" y="403"/>
                </a:lnTo>
                <a:lnTo>
                  <a:pt x="236" y="403"/>
                </a:lnTo>
                <a:lnTo>
                  <a:pt x="236" y="431"/>
                </a:lnTo>
                <a:lnTo>
                  <a:pt x="224" y="431"/>
                </a:lnTo>
                <a:lnTo>
                  <a:pt x="224" y="642"/>
                </a:lnTo>
                <a:lnTo>
                  <a:pt x="286" y="642"/>
                </a:lnTo>
                <a:cubicBezTo>
                  <a:pt x="302" y="642"/>
                  <a:pt x="310" y="635"/>
                  <a:pt x="310" y="620"/>
                </a:cubicBezTo>
                <a:lnTo>
                  <a:pt x="310" y="430"/>
                </a:lnTo>
                <a:cubicBezTo>
                  <a:pt x="310" y="414"/>
                  <a:pt x="305" y="405"/>
                  <a:pt x="295" y="402"/>
                </a:cubicBezTo>
                <a:cubicBezTo>
                  <a:pt x="281" y="397"/>
                  <a:pt x="263" y="394"/>
                  <a:pt x="241" y="392"/>
                </a:cubicBezTo>
                <a:cubicBezTo>
                  <a:pt x="244" y="385"/>
                  <a:pt x="248" y="376"/>
                  <a:pt x="252" y="363"/>
                </a:cubicBezTo>
                <a:cubicBezTo>
                  <a:pt x="274" y="366"/>
                  <a:pt x="290" y="370"/>
                  <a:pt x="302" y="373"/>
                </a:cubicBezTo>
                <a:cubicBezTo>
                  <a:pt x="324" y="379"/>
                  <a:pt x="335" y="396"/>
                  <a:pt x="335" y="425"/>
                </a:cubicBezTo>
                <a:lnTo>
                  <a:pt x="335" y="623"/>
                </a:lnTo>
                <a:cubicBezTo>
                  <a:pt x="335" y="654"/>
                  <a:pt x="319" y="670"/>
                  <a:pt x="287" y="670"/>
                </a:cubicBezTo>
                <a:lnTo>
                  <a:pt x="119" y="670"/>
                </a:lnTo>
                <a:cubicBezTo>
                  <a:pt x="126" y="677"/>
                  <a:pt x="132" y="684"/>
                  <a:pt x="138" y="691"/>
                </a:cubicBezTo>
                <a:cubicBezTo>
                  <a:pt x="132" y="698"/>
                  <a:pt x="126" y="705"/>
                  <a:pt x="120" y="713"/>
                </a:cubicBezTo>
                <a:close/>
                <a:moveTo>
                  <a:pt x="133" y="431"/>
                </a:moveTo>
                <a:lnTo>
                  <a:pt x="133" y="523"/>
                </a:lnTo>
                <a:lnTo>
                  <a:pt x="199" y="523"/>
                </a:lnTo>
                <a:lnTo>
                  <a:pt x="199" y="431"/>
                </a:lnTo>
                <a:lnTo>
                  <a:pt x="133" y="431"/>
                </a:lnTo>
                <a:close/>
                <a:moveTo>
                  <a:pt x="199" y="642"/>
                </a:moveTo>
                <a:lnTo>
                  <a:pt x="199" y="550"/>
                </a:lnTo>
                <a:lnTo>
                  <a:pt x="133" y="550"/>
                </a:lnTo>
                <a:lnTo>
                  <a:pt x="133" y="642"/>
                </a:lnTo>
                <a:lnTo>
                  <a:pt x="199" y="642"/>
                </a:lnTo>
                <a:close/>
                <a:moveTo>
                  <a:pt x="62" y="492"/>
                </a:moveTo>
                <a:lnTo>
                  <a:pt x="62" y="615"/>
                </a:lnTo>
                <a:cubicBezTo>
                  <a:pt x="78" y="628"/>
                  <a:pt x="93" y="642"/>
                  <a:pt x="108" y="658"/>
                </a:cubicBezTo>
                <a:lnTo>
                  <a:pt x="108" y="532"/>
                </a:lnTo>
                <a:cubicBezTo>
                  <a:pt x="92" y="518"/>
                  <a:pt x="77" y="504"/>
                  <a:pt x="62" y="492"/>
                </a:cubicBezTo>
                <a:close/>
                <a:moveTo>
                  <a:pt x="32" y="194"/>
                </a:moveTo>
                <a:cubicBezTo>
                  <a:pt x="31" y="126"/>
                  <a:pt x="26" y="67"/>
                  <a:pt x="17" y="18"/>
                </a:cubicBezTo>
                <a:lnTo>
                  <a:pt x="43" y="8"/>
                </a:lnTo>
                <a:cubicBezTo>
                  <a:pt x="52" y="74"/>
                  <a:pt x="56" y="128"/>
                  <a:pt x="57" y="169"/>
                </a:cubicBezTo>
                <a:lnTo>
                  <a:pt x="114" y="169"/>
                </a:lnTo>
                <a:lnTo>
                  <a:pt x="114" y="21"/>
                </a:lnTo>
                <a:lnTo>
                  <a:pt x="135" y="21"/>
                </a:lnTo>
                <a:cubicBezTo>
                  <a:pt x="191" y="30"/>
                  <a:pt x="236" y="48"/>
                  <a:pt x="270" y="74"/>
                </a:cubicBezTo>
                <a:cubicBezTo>
                  <a:pt x="288" y="57"/>
                  <a:pt x="304" y="33"/>
                  <a:pt x="319" y="0"/>
                </a:cubicBezTo>
                <a:cubicBezTo>
                  <a:pt x="329" y="8"/>
                  <a:pt x="337" y="16"/>
                  <a:pt x="345" y="21"/>
                </a:cubicBezTo>
                <a:cubicBezTo>
                  <a:pt x="327" y="52"/>
                  <a:pt x="309" y="75"/>
                  <a:pt x="290" y="92"/>
                </a:cubicBezTo>
                <a:cubicBezTo>
                  <a:pt x="311" y="111"/>
                  <a:pt x="330" y="138"/>
                  <a:pt x="350" y="172"/>
                </a:cubicBezTo>
                <a:cubicBezTo>
                  <a:pt x="342" y="177"/>
                  <a:pt x="334" y="182"/>
                  <a:pt x="325" y="189"/>
                </a:cubicBezTo>
                <a:cubicBezTo>
                  <a:pt x="308" y="154"/>
                  <a:pt x="290" y="126"/>
                  <a:pt x="270" y="107"/>
                </a:cubicBezTo>
                <a:cubicBezTo>
                  <a:pt x="238" y="131"/>
                  <a:pt x="193" y="145"/>
                  <a:pt x="137" y="152"/>
                </a:cubicBezTo>
                <a:lnTo>
                  <a:pt x="137" y="169"/>
                </a:lnTo>
                <a:lnTo>
                  <a:pt x="191" y="169"/>
                </a:lnTo>
                <a:cubicBezTo>
                  <a:pt x="256" y="169"/>
                  <a:pt x="309" y="184"/>
                  <a:pt x="350" y="214"/>
                </a:cubicBezTo>
                <a:cubicBezTo>
                  <a:pt x="342" y="220"/>
                  <a:pt x="334" y="226"/>
                  <a:pt x="327" y="232"/>
                </a:cubicBezTo>
                <a:cubicBezTo>
                  <a:pt x="304" y="217"/>
                  <a:pt x="281" y="207"/>
                  <a:pt x="259" y="202"/>
                </a:cubicBezTo>
                <a:cubicBezTo>
                  <a:pt x="237" y="197"/>
                  <a:pt x="208" y="194"/>
                  <a:pt x="172" y="194"/>
                </a:cubicBezTo>
                <a:lnTo>
                  <a:pt x="32" y="194"/>
                </a:lnTo>
                <a:close/>
                <a:moveTo>
                  <a:pt x="345" y="237"/>
                </a:moveTo>
                <a:lnTo>
                  <a:pt x="345" y="262"/>
                </a:lnTo>
                <a:lnTo>
                  <a:pt x="212" y="262"/>
                </a:lnTo>
                <a:lnTo>
                  <a:pt x="212" y="301"/>
                </a:lnTo>
                <a:cubicBezTo>
                  <a:pt x="268" y="302"/>
                  <a:pt x="314" y="312"/>
                  <a:pt x="350" y="331"/>
                </a:cubicBezTo>
                <a:cubicBezTo>
                  <a:pt x="343" y="336"/>
                  <a:pt x="337" y="343"/>
                  <a:pt x="330" y="351"/>
                </a:cubicBezTo>
                <a:cubicBezTo>
                  <a:pt x="300" y="334"/>
                  <a:pt x="256" y="326"/>
                  <a:pt x="196" y="326"/>
                </a:cubicBezTo>
                <a:lnTo>
                  <a:pt x="16" y="326"/>
                </a:lnTo>
                <a:lnTo>
                  <a:pt x="16" y="301"/>
                </a:lnTo>
                <a:lnTo>
                  <a:pt x="112" y="301"/>
                </a:lnTo>
                <a:lnTo>
                  <a:pt x="112" y="264"/>
                </a:lnTo>
                <a:lnTo>
                  <a:pt x="7" y="264"/>
                </a:lnTo>
                <a:lnTo>
                  <a:pt x="7" y="239"/>
                </a:lnTo>
                <a:lnTo>
                  <a:pt x="112" y="239"/>
                </a:lnTo>
                <a:lnTo>
                  <a:pt x="112" y="210"/>
                </a:lnTo>
                <a:lnTo>
                  <a:pt x="134" y="210"/>
                </a:lnTo>
                <a:lnTo>
                  <a:pt x="134" y="301"/>
                </a:lnTo>
                <a:lnTo>
                  <a:pt x="190" y="301"/>
                </a:lnTo>
                <a:lnTo>
                  <a:pt x="190" y="237"/>
                </a:lnTo>
                <a:lnTo>
                  <a:pt x="345" y="237"/>
                </a:lnTo>
                <a:close/>
                <a:moveTo>
                  <a:pt x="137" y="47"/>
                </a:moveTo>
                <a:lnTo>
                  <a:pt x="137" y="127"/>
                </a:lnTo>
                <a:cubicBezTo>
                  <a:pt x="183" y="121"/>
                  <a:pt x="221" y="109"/>
                  <a:pt x="250" y="90"/>
                </a:cubicBezTo>
                <a:cubicBezTo>
                  <a:pt x="222" y="69"/>
                  <a:pt x="185" y="55"/>
                  <a:pt x="137" y="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" name="图片 1" descr="未标题-3-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020" y="1836420"/>
            <a:ext cx="3769360" cy="805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749040" y="1376680"/>
            <a:ext cx="5985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hlinkClick r:id="rId1" action="ppaction://hlinkfile"/>
              </a:rPr>
              <a:t>https://share.weiyun.com/Nv0WkKZy</a:t>
            </a:r>
            <a:endParaRPr lang="en-US" altLang="zh-CN" sz="2800">
              <a:hlinkClick r:id="rId1" action="ppaction://hlinkfile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49040" y="20713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按住</a:t>
            </a:r>
            <a:r>
              <a:rPr lang="en-US" altLang="zh-CN"/>
              <a:t>ctrl</a:t>
            </a:r>
            <a:r>
              <a:rPr lang="zh-CN" altLang="en-US"/>
              <a:t>键点击网页跳转</a:t>
            </a:r>
            <a:r>
              <a:rPr lang="zh-CN" altLang="en-US"/>
              <a:t>下载</a:t>
            </a:r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450215" y="1632585"/>
            <a:ext cx="1680845" cy="5041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47" h="794">
                <a:moveTo>
                  <a:pt x="0" y="202"/>
                </a:moveTo>
                <a:lnTo>
                  <a:pt x="221" y="313"/>
                </a:lnTo>
                <a:lnTo>
                  <a:pt x="0" y="423"/>
                </a:lnTo>
                <a:lnTo>
                  <a:pt x="0" y="202"/>
                </a:lnTo>
                <a:close/>
                <a:moveTo>
                  <a:pt x="513" y="288"/>
                </a:moveTo>
                <a:cubicBezTo>
                  <a:pt x="513" y="290"/>
                  <a:pt x="513" y="292"/>
                  <a:pt x="513" y="294"/>
                </a:cubicBezTo>
                <a:cubicBezTo>
                  <a:pt x="512" y="295"/>
                  <a:pt x="512" y="297"/>
                  <a:pt x="512" y="298"/>
                </a:cubicBezTo>
                <a:cubicBezTo>
                  <a:pt x="511" y="299"/>
                  <a:pt x="510" y="300"/>
                  <a:pt x="510" y="300"/>
                </a:cubicBezTo>
                <a:cubicBezTo>
                  <a:pt x="509" y="301"/>
                  <a:pt x="508" y="301"/>
                  <a:pt x="507" y="301"/>
                </a:cubicBezTo>
                <a:lnTo>
                  <a:pt x="406" y="301"/>
                </a:lnTo>
                <a:cubicBezTo>
                  <a:pt x="404" y="301"/>
                  <a:pt x="401" y="300"/>
                  <a:pt x="399" y="298"/>
                </a:cubicBezTo>
                <a:cubicBezTo>
                  <a:pt x="396" y="296"/>
                  <a:pt x="395" y="293"/>
                  <a:pt x="395" y="289"/>
                </a:cubicBezTo>
                <a:lnTo>
                  <a:pt x="395" y="78"/>
                </a:lnTo>
                <a:cubicBezTo>
                  <a:pt x="395" y="77"/>
                  <a:pt x="395" y="76"/>
                  <a:pt x="396" y="75"/>
                </a:cubicBezTo>
                <a:cubicBezTo>
                  <a:pt x="396" y="74"/>
                  <a:pt x="397" y="74"/>
                  <a:pt x="398" y="73"/>
                </a:cubicBezTo>
                <a:cubicBezTo>
                  <a:pt x="399" y="73"/>
                  <a:pt x="401" y="73"/>
                  <a:pt x="403" y="72"/>
                </a:cubicBezTo>
                <a:cubicBezTo>
                  <a:pt x="405" y="72"/>
                  <a:pt x="407" y="72"/>
                  <a:pt x="410" y="72"/>
                </a:cubicBezTo>
                <a:cubicBezTo>
                  <a:pt x="413" y="72"/>
                  <a:pt x="415" y="72"/>
                  <a:pt x="417" y="72"/>
                </a:cubicBezTo>
                <a:cubicBezTo>
                  <a:pt x="419" y="73"/>
                  <a:pt x="421" y="73"/>
                  <a:pt x="422" y="73"/>
                </a:cubicBezTo>
                <a:cubicBezTo>
                  <a:pt x="423" y="74"/>
                  <a:pt x="424" y="74"/>
                  <a:pt x="424" y="75"/>
                </a:cubicBezTo>
                <a:cubicBezTo>
                  <a:pt x="425" y="76"/>
                  <a:pt x="425" y="77"/>
                  <a:pt x="425" y="78"/>
                </a:cubicBezTo>
                <a:lnTo>
                  <a:pt x="425" y="275"/>
                </a:lnTo>
                <a:lnTo>
                  <a:pt x="507" y="275"/>
                </a:lnTo>
                <a:cubicBezTo>
                  <a:pt x="508" y="275"/>
                  <a:pt x="509" y="275"/>
                  <a:pt x="510" y="276"/>
                </a:cubicBezTo>
                <a:cubicBezTo>
                  <a:pt x="510" y="276"/>
                  <a:pt x="511" y="277"/>
                  <a:pt x="512" y="278"/>
                </a:cubicBezTo>
                <a:cubicBezTo>
                  <a:pt x="512" y="279"/>
                  <a:pt x="512" y="280"/>
                  <a:pt x="513" y="282"/>
                </a:cubicBezTo>
                <a:cubicBezTo>
                  <a:pt x="513" y="284"/>
                  <a:pt x="513" y="286"/>
                  <a:pt x="513" y="288"/>
                </a:cubicBezTo>
                <a:close/>
                <a:moveTo>
                  <a:pt x="728" y="184"/>
                </a:moveTo>
                <a:cubicBezTo>
                  <a:pt x="728" y="203"/>
                  <a:pt x="726" y="219"/>
                  <a:pt x="722" y="234"/>
                </a:cubicBezTo>
                <a:cubicBezTo>
                  <a:pt x="717" y="249"/>
                  <a:pt x="711" y="261"/>
                  <a:pt x="702" y="272"/>
                </a:cubicBezTo>
                <a:cubicBezTo>
                  <a:pt x="694" y="282"/>
                  <a:pt x="683" y="290"/>
                  <a:pt x="670" y="296"/>
                </a:cubicBezTo>
                <a:cubicBezTo>
                  <a:pt x="657" y="301"/>
                  <a:pt x="642" y="304"/>
                  <a:pt x="624" y="304"/>
                </a:cubicBezTo>
                <a:cubicBezTo>
                  <a:pt x="607" y="304"/>
                  <a:pt x="592" y="301"/>
                  <a:pt x="580" y="296"/>
                </a:cubicBezTo>
                <a:cubicBezTo>
                  <a:pt x="568" y="291"/>
                  <a:pt x="557" y="284"/>
                  <a:pt x="549" y="274"/>
                </a:cubicBezTo>
                <a:cubicBezTo>
                  <a:pt x="541" y="264"/>
                  <a:pt x="535" y="252"/>
                  <a:pt x="531" y="238"/>
                </a:cubicBezTo>
                <a:cubicBezTo>
                  <a:pt x="527" y="224"/>
                  <a:pt x="525" y="207"/>
                  <a:pt x="525" y="188"/>
                </a:cubicBezTo>
                <a:cubicBezTo>
                  <a:pt x="525" y="170"/>
                  <a:pt x="527" y="154"/>
                  <a:pt x="531" y="139"/>
                </a:cubicBezTo>
                <a:cubicBezTo>
                  <a:pt x="536" y="125"/>
                  <a:pt x="542" y="112"/>
                  <a:pt x="551" y="102"/>
                </a:cubicBezTo>
                <a:cubicBezTo>
                  <a:pt x="560" y="92"/>
                  <a:pt x="570" y="84"/>
                  <a:pt x="583" y="78"/>
                </a:cubicBezTo>
                <a:cubicBezTo>
                  <a:pt x="596" y="73"/>
                  <a:pt x="612" y="70"/>
                  <a:pt x="629" y="70"/>
                </a:cubicBezTo>
                <a:cubicBezTo>
                  <a:pt x="646" y="70"/>
                  <a:pt x="660" y="73"/>
                  <a:pt x="673" y="78"/>
                </a:cubicBezTo>
                <a:cubicBezTo>
                  <a:pt x="685" y="83"/>
                  <a:pt x="695" y="90"/>
                  <a:pt x="704" y="100"/>
                </a:cubicBezTo>
                <a:cubicBezTo>
                  <a:pt x="712" y="109"/>
                  <a:pt x="718" y="121"/>
                  <a:pt x="722" y="135"/>
                </a:cubicBezTo>
                <a:cubicBezTo>
                  <a:pt x="726" y="150"/>
                  <a:pt x="728" y="166"/>
                  <a:pt x="728" y="184"/>
                </a:cubicBezTo>
                <a:close/>
                <a:moveTo>
                  <a:pt x="696" y="187"/>
                </a:moveTo>
                <a:cubicBezTo>
                  <a:pt x="696" y="174"/>
                  <a:pt x="695" y="162"/>
                  <a:pt x="693" y="151"/>
                </a:cubicBezTo>
                <a:cubicBezTo>
                  <a:pt x="690" y="140"/>
                  <a:pt x="687" y="130"/>
                  <a:pt x="681" y="122"/>
                </a:cubicBezTo>
                <a:cubicBezTo>
                  <a:pt x="676" y="114"/>
                  <a:pt x="669" y="107"/>
                  <a:pt x="660" y="103"/>
                </a:cubicBezTo>
                <a:cubicBezTo>
                  <a:pt x="651" y="98"/>
                  <a:pt x="640" y="96"/>
                  <a:pt x="627" y="96"/>
                </a:cubicBezTo>
                <a:cubicBezTo>
                  <a:pt x="614" y="96"/>
                  <a:pt x="603" y="98"/>
                  <a:pt x="594" y="103"/>
                </a:cubicBezTo>
                <a:cubicBezTo>
                  <a:pt x="585" y="108"/>
                  <a:pt x="578" y="115"/>
                  <a:pt x="572" y="123"/>
                </a:cubicBezTo>
                <a:cubicBezTo>
                  <a:pt x="567" y="131"/>
                  <a:pt x="563" y="141"/>
                  <a:pt x="561" y="152"/>
                </a:cubicBezTo>
                <a:cubicBezTo>
                  <a:pt x="558" y="163"/>
                  <a:pt x="557" y="174"/>
                  <a:pt x="557" y="186"/>
                </a:cubicBezTo>
                <a:cubicBezTo>
                  <a:pt x="557" y="200"/>
                  <a:pt x="558" y="212"/>
                  <a:pt x="560" y="223"/>
                </a:cubicBezTo>
                <a:cubicBezTo>
                  <a:pt x="563" y="234"/>
                  <a:pt x="566" y="244"/>
                  <a:pt x="572" y="252"/>
                </a:cubicBezTo>
                <a:cubicBezTo>
                  <a:pt x="577" y="260"/>
                  <a:pt x="584" y="267"/>
                  <a:pt x="593" y="271"/>
                </a:cubicBezTo>
                <a:cubicBezTo>
                  <a:pt x="601" y="276"/>
                  <a:pt x="612" y="278"/>
                  <a:pt x="626" y="278"/>
                </a:cubicBezTo>
                <a:cubicBezTo>
                  <a:pt x="639" y="278"/>
                  <a:pt x="650" y="276"/>
                  <a:pt x="659" y="271"/>
                </a:cubicBezTo>
                <a:cubicBezTo>
                  <a:pt x="668" y="266"/>
                  <a:pt x="675" y="259"/>
                  <a:pt x="681" y="251"/>
                </a:cubicBezTo>
                <a:cubicBezTo>
                  <a:pt x="686" y="242"/>
                  <a:pt x="690" y="233"/>
                  <a:pt x="693" y="222"/>
                </a:cubicBezTo>
                <a:cubicBezTo>
                  <a:pt x="695" y="211"/>
                  <a:pt x="696" y="199"/>
                  <a:pt x="696" y="187"/>
                </a:cubicBezTo>
                <a:close/>
                <a:moveTo>
                  <a:pt x="948" y="104"/>
                </a:moveTo>
                <a:cubicBezTo>
                  <a:pt x="948" y="106"/>
                  <a:pt x="948" y="108"/>
                  <a:pt x="948" y="110"/>
                </a:cubicBezTo>
                <a:cubicBezTo>
                  <a:pt x="947" y="111"/>
                  <a:pt x="947" y="113"/>
                  <a:pt x="947" y="114"/>
                </a:cubicBezTo>
                <a:cubicBezTo>
                  <a:pt x="946" y="115"/>
                  <a:pt x="946" y="116"/>
                  <a:pt x="945" y="116"/>
                </a:cubicBezTo>
                <a:cubicBezTo>
                  <a:pt x="944" y="117"/>
                  <a:pt x="943" y="117"/>
                  <a:pt x="943" y="117"/>
                </a:cubicBezTo>
                <a:cubicBezTo>
                  <a:pt x="941" y="117"/>
                  <a:pt x="939" y="116"/>
                  <a:pt x="935" y="114"/>
                </a:cubicBezTo>
                <a:cubicBezTo>
                  <a:pt x="932" y="112"/>
                  <a:pt x="928" y="109"/>
                  <a:pt x="922" y="107"/>
                </a:cubicBezTo>
                <a:cubicBezTo>
                  <a:pt x="917" y="104"/>
                  <a:pt x="910" y="101"/>
                  <a:pt x="902" y="99"/>
                </a:cubicBezTo>
                <a:cubicBezTo>
                  <a:pt x="895" y="97"/>
                  <a:pt x="885" y="96"/>
                  <a:pt x="875" y="96"/>
                </a:cubicBezTo>
                <a:cubicBezTo>
                  <a:pt x="862" y="96"/>
                  <a:pt x="851" y="98"/>
                  <a:pt x="841" y="103"/>
                </a:cubicBezTo>
                <a:cubicBezTo>
                  <a:pt x="831" y="107"/>
                  <a:pt x="822" y="114"/>
                  <a:pt x="816" y="122"/>
                </a:cubicBezTo>
                <a:cubicBezTo>
                  <a:pt x="809" y="130"/>
                  <a:pt x="803" y="140"/>
                  <a:pt x="800" y="151"/>
                </a:cubicBezTo>
                <a:cubicBezTo>
                  <a:pt x="796" y="162"/>
                  <a:pt x="794" y="174"/>
                  <a:pt x="794" y="187"/>
                </a:cubicBezTo>
                <a:cubicBezTo>
                  <a:pt x="794" y="202"/>
                  <a:pt x="796" y="215"/>
                  <a:pt x="800" y="226"/>
                </a:cubicBezTo>
                <a:cubicBezTo>
                  <a:pt x="804" y="237"/>
                  <a:pt x="810" y="247"/>
                  <a:pt x="817" y="254"/>
                </a:cubicBezTo>
                <a:cubicBezTo>
                  <a:pt x="824" y="262"/>
                  <a:pt x="833" y="268"/>
                  <a:pt x="843" y="272"/>
                </a:cubicBezTo>
                <a:cubicBezTo>
                  <a:pt x="853" y="276"/>
                  <a:pt x="863" y="278"/>
                  <a:pt x="875" y="278"/>
                </a:cubicBezTo>
                <a:cubicBezTo>
                  <a:pt x="882" y="278"/>
                  <a:pt x="890" y="277"/>
                  <a:pt x="897" y="275"/>
                </a:cubicBezTo>
                <a:cubicBezTo>
                  <a:pt x="904" y="274"/>
                  <a:pt x="911" y="271"/>
                  <a:pt x="917" y="268"/>
                </a:cubicBezTo>
                <a:lnTo>
                  <a:pt x="917" y="201"/>
                </a:lnTo>
                <a:lnTo>
                  <a:pt x="864" y="201"/>
                </a:lnTo>
                <a:cubicBezTo>
                  <a:pt x="862" y="201"/>
                  <a:pt x="861" y="200"/>
                  <a:pt x="860" y="198"/>
                </a:cubicBezTo>
                <a:cubicBezTo>
                  <a:pt x="859" y="196"/>
                  <a:pt x="858" y="193"/>
                  <a:pt x="858" y="189"/>
                </a:cubicBezTo>
                <a:cubicBezTo>
                  <a:pt x="858" y="186"/>
                  <a:pt x="858" y="184"/>
                  <a:pt x="858" y="183"/>
                </a:cubicBezTo>
                <a:cubicBezTo>
                  <a:pt x="859" y="181"/>
                  <a:pt x="859" y="180"/>
                  <a:pt x="859" y="179"/>
                </a:cubicBezTo>
                <a:cubicBezTo>
                  <a:pt x="860" y="178"/>
                  <a:pt x="861" y="177"/>
                  <a:pt x="861" y="177"/>
                </a:cubicBezTo>
                <a:cubicBezTo>
                  <a:pt x="862" y="176"/>
                  <a:pt x="863" y="176"/>
                  <a:pt x="864" y="176"/>
                </a:cubicBezTo>
                <a:lnTo>
                  <a:pt x="936" y="176"/>
                </a:lnTo>
                <a:cubicBezTo>
                  <a:pt x="938" y="176"/>
                  <a:pt x="939" y="176"/>
                  <a:pt x="940" y="177"/>
                </a:cubicBezTo>
                <a:cubicBezTo>
                  <a:pt x="941" y="177"/>
                  <a:pt x="943" y="178"/>
                  <a:pt x="944" y="179"/>
                </a:cubicBezTo>
                <a:cubicBezTo>
                  <a:pt x="945" y="180"/>
                  <a:pt x="946" y="181"/>
                  <a:pt x="946" y="183"/>
                </a:cubicBezTo>
                <a:cubicBezTo>
                  <a:pt x="947" y="184"/>
                  <a:pt x="947" y="186"/>
                  <a:pt x="947" y="188"/>
                </a:cubicBezTo>
                <a:lnTo>
                  <a:pt x="947" y="275"/>
                </a:lnTo>
                <a:cubicBezTo>
                  <a:pt x="947" y="278"/>
                  <a:pt x="946" y="281"/>
                  <a:pt x="945" y="283"/>
                </a:cubicBezTo>
                <a:cubicBezTo>
                  <a:pt x="944" y="285"/>
                  <a:pt x="942" y="287"/>
                  <a:pt x="939" y="289"/>
                </a:cubicBezTo>
                <a:cubicBezTo>
                  <a:pt x="935" y="291"/>
                  <a:pt x="931" y="293"/>
                  <a:pt x="926" y="295"/>
                </a:cubicBezTo>
                <a:cubicBezTo>
                  <a:pt x="920" y="297"/>
                  <a:pt x="915" y="298"/>
                  <a:pt x="909" y="300"/>
                </a:cubicBezTo>
                <a:cubicBezTo>
                  <a:pt x="903" y="301"/>
                  <a:pt x="897" y="302"/>
                  <a:pt x="891" y="303"/>
                </a:cubicBezTo>
                <a:cubicBezTo>
                  <a:pt x="885" y="304"/>
                  <a:pt x="880" y="304"/>
                  <a:pt x="874" y="304"/>
                </a:cubicBezTo>
                <a:cubicBezTo>
                  <a:pt x="856" y="304"/>
                  <a:pt x="841" y="301"/>
                  <a:pt x="827" y="296"/>
                </a:cubicBezTo>
                <a:cubicBezTo>
                  <a:pt x="813" y="290"/>
                  <a:pt x="801" y="283"/>
                  <a:pt x="792" y="273"/>
                </a:cubicBezTo>
                <a:cubicBezTo>
                  <a:pt x="782" y="262"/>
                  <a:pt x="775" y="250"/>
                  <a:pt x="770" y="236"/>
                </a:cubicBezTo>
                <a:cubicBezTo>
                  <a:pt x="765" y="222"/>
                  <a:pt x="762" y="206"/>
                  <a:pt x="762" y="189"/>
                </a:cubicBezTo>
                <a:cubicBezTo>
                  <a:pt x="762" y="171"/>
                  <a:pt x="765" y="155"/>
                  <a:pt x="770" y="140"/>
                </a:cubicBezTo>
                <a:cubicBezTo>
                  <a:pt x="776" y="125"/>
                  <a:pt x="783" y="113"/>
                  <a:pt x="793" y="103"/>
                </a:cubicBezTo>
                <a:cubicBezTo>
                  <a:pt x="803" y="92"/>
                  <a:pt x="815" y="84"/>
                  <a:pt x="829" y="79"/>
                </a:cubicBezTo>
                <a:cubicBezTo>
                  <a:pt x="843" y="73"/>
                  <a:pt x="859" y="70"/>
                  <a:pt x="876" y="70"/>
                </a:cubicBezTo>
                <a:cubicBezTo>
                  <a:pt x="884" y="70"/>
                  <a:pt x="892" y="71"/>
                  <a:pt x="900" y="72"/>
                </a:cubicBezTo>
                <a:cubicBezTo>
                  <a:pt x="908" y="74"/>
                  <a:pt x="915" y="75"/>
                  <a:pt x="921" y="77"/>
                </a:cubicBezTo>
                <a:cubicBezTo>
                  <a:pt x="926" y="79"/>
                  <a:pt x="931" y="82"/>
                  <a:pt x="936" y="84"/>
                </a:cubicBezTo>
                <a:cubicBezTo>
                  <a:pt x="940" y="86"/>
                  <a:pt x="942" y="88"/>
                  <a:pt x="944" y="90"/>
                </a:cubicBezTo>
                <a:cubicBezTo>
                  <a:pt x="945" y="91"/>
                  <a:pt x="947" y="93"/>
                  <a:pt x="947" y="95"/>
                </a:cubicBezTo>
                <a:cubicBezTo>
                  <a:pt x="948" y="97"/>
                  <a:pt x="948" y="100"/>
                  <a:pt x="948" y="104"/>
                </a:cubicBezTo>
                <a:close/>
                <a:moveTo>
                  <a:pt x="1193" y="184"/>
                </a:moveTo>
                <a:cubicBezTo>
                  <a:pt x="1193" y="203"/>
                  <a:pt x="1191" y="219"/>
                  <a:pt x="1187" y="234"/>
                </a:cubicBezTo>
                <a:cubicBezTo>
                  <a:pt x="1182" y="249"/>
                  <a:pt x="1176" y="261"/>
                  <a:pt x="1167" y="272"/>
                </a:cubicBezTo>
                <a:cubicBezTo>
                  <a:pt x="1159" y="282"/>
                  <a:pt x="1148" y="290"/>
                  <a:pt x="1135" y="296"/>
                </a:cubicBezTo>
                <a:cubicBezTo>
                  <a:pt x="1122" y="301"/>
                  <a:pt x="1107" y="304"/>
                  <a:pt x="1089" y="304"/>
                </a:cubicBezTo>
                <a:cubicBezTo>
                  <a:pt x="1072" y="304"/>
                  <a:pt x="1057" y="301"/>
                  <a:pt x="1045" y="296"/>
                </a:cubicBezTo>
                <a:cubicBezTo>
                  <a:pt x="1033" y="291"/>
                  <a:pt x="1022" y="284"/>
                  <a:pt x="1014" y="274"/>
                </a:cubicBezTo>
                <a:cubicBezTo>
                  <a:pt x="1006" y="264"/>
                  <a:pt x="1000" y="252"/>
                  <a:pt x="996" y="238"/>
                </a:cubicBezTo>
                <a:cubicBezTo>
                  <a:pt x="992" y="224"/>
                  <a:pt x="990" y="207"/>
                  <a:pt x="990" y="188"/>
                </a:cubicBezTo>
                <a:cubicBezTo>
                  <a:pt x="990" y="170"/>
                  <a:pt x="992" y="154"/>
                  <a:pt x="996" y="139"/>
                </a:cubicBezTo>
                <a:cubicBezTo>
                  <a:pt x="1001" y="125"/>
                  <a:pt x="1007" y="112"/>
                  <a:pt x="1016" y="102"/>
                </a:cubicBezTo>
                <a:cubicBezTo>
                  <a:pt x="1025" y="92"/>
                  <a:pt x="1035" y="84"/>
                  <a:pt x="1048" y="78"/>
                </a:cubicBezTo>
                <a:cubicBezTo>
                  <a:pt x="1061" y="73"/>
                  <a:pt x="1077" y="70"/>
                  <a:pt x="1094" y="70"/>
                </a:cubicBezTo>
                <a:cubicBezTo>
                  <a:pt x="1111" y="70"/>
                  <a:pt x="1125" y="73"/>
                  <a:pt x="1138" y="78"/>
                </a:cubicBezTo>
                <a:cubicBezTo>
                  <a:pt x="1150" y="83"/>
                  <a:pt x="1160" y="90"/>
                  <a:pt x="1169" y="100"/>
                </a:cubicBezTo>
                <a:cubicBezTo>
                  <a:pt x="1177" y="109"/>
                  <a:pt x="1183" y="121"/>
                  <a:pt x="1187" y="135"/>
                </a:cubicBezTo>
                <a:cubicBezTo>
                  <a:pt x="1191" y="150"/>
                  <a:pt x="1193" y="166"/>
                  <a:pt x="1193" y="184"/>
                </a:cubicBezTo>
                <a:close/>
                <a:moveTo>
                  <a:pt x="1161" y="187"/>
                </a:moveTo>
                <a:cubicBezTo>
                  <a:pt x="1161" y="174"/>
                  <a:pt x="1160" y="162"/>
                  <a:pt x="1158" y="151"/>
                </a:cubicBezTo>
                <a:cubicBezTo>
                  <a:pt x="1155" y="140"/>
                  <a:pt x="1152" y="130"/>
                  <a:pt x="1146" y="122"/>
                </a:cubicBezTo>
                <a:cubicBezTo>
                  <a:pt x="1141" y="114"/>
                  <a:pt x="1134" y="107"/>
                  <a:pt x="1125" y="103"/>
                </a:cubicBezTo>
                <a:cubicBezTo>
                  <a:pt x="1116" y="98"/>
                  <a:pt x="1105" y="96"/>
                  <a:pt x="1092" y="96"/>
                </a:cubicBezTo>
                <a:cubicBezTo>
                  <a:pt x="1079" y="96"/>
                  <a:pt x="1068" y="98"/>
                  <a:pt x="1059" y="103"/>
                </a:cubicBezTo>
                <a:cubicBezTo>
                  <a:pt x="1050" y="108"/>
                  <a:pt x="1043" y="115"/>
                  <a:pt x="1037" y="123"/>
                </a:cubicBezTo>
                <a:cubicBezTo>
                  <a:pt x="1032" y="131"/>
                  <a:pt x="1028" y="141"/>
                  <a:pt x="1026" y="152"/>
                </a:cubicBezTo>
                <a:cubicBezTo>
                  <a:pt x="1023" y="163"/>
                  <a:pt x="1022" y="174"/>
                  <a:pt x="1022" y="186"/>
                </a:cubicBezTo>
                <a:cubicBezTo>
                  <a:pt x="1022" y="200"/>
                  <a:pt x="1023" y="212"/>
                  <a:pt x="1025" y="223"/>
                </a:cubicBezTo>
                <a:cubicBezTo>
                  <a:pt x="1028" y="234"/>
                  <a:pt x="1031" y="244"/>
                  <a:pt x="1037" y="252"/>
                </a:cubicBezTo>
                <a:cubicBezTo>
                  <a:pt x="1042" y="260"/>
                  <a:pt x="1049" y="267"/>
                  <a:pt x="1058" y="271"/>
                </a:cubicBezTo>
                <a:cubicBezTo>
                  <a:pt x="1066" y="276"/>
                  <a:pt x="1077" y="278"/>
                  <a:pt x="1091" y="278"/>
                </a:cubicBezTo>
                <a:cubicBezTo>
                  <a:pt x="1104" y="278"/>
                  <a:pt x="1115" y="276"/>
                  <a:pt x="1124" y="271"/>
                </a:cubicBezTo>
                <a:cubicBezTo>
                  <a:pt x="1133" y="266"/>
                  <a:pt x="1140" y="259"/>
                  <a:pt x="1146" y="251"/>
                </a:cubicBezTo>
                <a:cubicBezTo>
                  <a:pt x="1151" y="242"/>
                  <a:pt x="1155" y="233"/>
                  <a:pt x="1158" y="222"/>
                </a:cubicBezTo>
                <a:cubicBezTo>
                  <a:pt x="1160" y="211"/>
                  <a:pt x="1161" y="199"/>
                  <a:pt x="1161" y="187"/>
                </a:cubicBezTo>
                <a:close/>
                <a:moveTo>
                  <a:pt x="1215" y="323"/>
                </a:moveTo>
                <a:cubicBezTo>
                  <a:pt x="1305" y="296"/>
                  <a:pt x="1357" y="252"/>
                  <a:pt x="1373" y="190"/>
                </a:cubicBezTo>
                <a:lnTo>
                  <a:pt x="1226" y="190"/>
                </a:lnTo>
                <a:lnTo>
                  <a:pt x="1226" y="164"/>
                </a:lnTo>
                <a:lnTo>
                  <a:pt x="1377" y="164"/>
                </a:lnTo>
                <a:cubicBezTo>
                  <a:pt x="1378" y="143"/>
                  <a:pt x="1379" y="113"/>
                  <a:pt x="1380" y="76"/>
                </a:cubicBezTo>
                <a:lnTo>
                  <a:pt x="1298" y="76"/>
                </a:lnTo>
                <a:cubicBezTo>
                  <a:pt x="1286" y="101"/>
                  <a:pt x="1272" y="124"/>
                  <a:pt x="1257" y="146"/>
                </a:cubicBezTo>
                <a:cubicBezTo>
                  <a:pt x="1249" y="140"/>
                  <a:pt x="1241" y="134"/>
                  <a:pt x="1233" y="129"/>
                </a:cubicBezTo>
                <a:cubicBezTo>
                  <a:pt x="1261" y="92"/>
                  <a:pt x="1283" y="51"/>
                  <a:pt x="1298" y="4"/>
                </a:cubicBezTo>
                <a:lnTo>
                  <a:pt x="1325" y="12"/>
                </a:lnTo>
                <a:cubicBezTo>
                  <a:pt x="1321" y="25"/>
                  <a:pt x="1316" y="38"/>
                  <a:pt x="1310" y="50"/>
                </a:cubicBezTo>
                <a:lnTo>
                  <a:pt x="1537" y="50"/>
                </a:lnTo>
                <a:lnTo>
                  <a:pt x="1537" y="76"/>
                </a:lnTo>
                <a:lnTo>
                  <a:pt x="1409" y="76"/>
                </a:lnTo>
                <a:cubicBezTo>
                  <a:pt x="1409" y="110"/>
                  <a:pt x="1408" y="139"/>
                  <a:pt x="1407" y="164"/>
                </a:cubicBezTo>
                <a:lnTo>
                  <a:pt x="1556" y="164"/>
                </a:lnTo>
                <a:lnTo>
                  <a:pt x="1556" y="190"/>
                </a:lnTo>
                <a:lnTo>
                  <a:pt x="1409" y="190"/>
                </a:lnTo>
                <a:cubicBezTo>
                  <a:pt x="1430" y="252"/>
                  <a:pt x="1483" y="294"/>
                  <a:pt x="1567" y="316"/>
                </a:cubicBezTo>
                <a:cubicBezTo>
                  <a:pt x="1560" y="326"/>
                  <a:pt x="1552" y="335"/>
                  <a:pt x="1546" y="344"/>
                </a:cubicBezTo>
                <a:cubicBezTo>
                  <a:pt x="1466" y="318"/>
                  <a:pt x="1415" y="274"/>
                  <a:pt x="1393" y="214"/>
                </a:cubicBezTo>
                <a:cubicBezTo>
                  <a:pt x="1375" y="270"/>
                  <a:pt x="1323" y="315"/>
                  <a:pt x="1237" y="349"/>
                </a:cubicBezTo>
                <a:cubicBezTo>
                  <a:pt x="1230" y="341"/>
                  <a:pt x="1223" y="332"/>
                  <a:pt x="1215" y="323"/>
                </a:cubicBezTo>
                <a:close/>
                <a:moveTo>
                  <a:pt x="1577" y="317"/>
                </a:moveTo>
                <a:lnTo>
                  <a:pt x="1739" y="317"/>
                </a:lnTo>
                <a:lnTo>
                  <a:pt x="1739" y="297"/>
                </a:lnTo>
                <a:lnTo>
                  <a:pt x="1597" y="297"/>
                </a:lnTo>
                <a:lnTo>
                  <a:pt x="1597" y="279"/>
                </a:lnTo>
                <a:lnTo>
                  <a:pt x="1739" y="279"/>
                </a:lnTo>
                <a:lnTo>
                  <a:pt x="1739" y="258"/>
                </a:lnTo>
                <a:lnTo>
                  <a:pt x="1655" y="258"/>
                </a:lnTo>
                <a:lnTo>
                  <a:pt x="1655" y="268"/>
                </a:lnTo>
                <a:lnTo>
                  <a:pt x="1631" y="268"/>
                </a:lnTo>
                <a:lnTo>
                  <a:pt x="1631" y="160"/>
                </a:lnTo>
                <a:lnTo>
                  <a:pt x="1872" y="160"/>
                </a:lnTo>
                <a:lnTo>
                  <a:pt x="1872" y="268"/>
                </a:lnTo>
                <a:lnTo>
                  <a:pt x="1848" y="268"/>
                </a:lnTo>
                <a:lnTo>
                  <a:pt x="1848" y="258"/>
                </a:lnTo>
                <a:lnTo>
                  <a:pt x="1764" y="258"/>
                </a:lnTo>
                <a:lnTo>
                  <a:pt x="1764" y="279"/>
                </a:lnTo>
                <a:lnTo>
                  <a:pt x="1905" y="279"/>
                </a:lnTo>
                <a:lnTo>
                  <a:pt x="1905" y="297"/>
                </a:lnTo>
                <a:lnTo>
                  <a:pt x="1764" y="297"/>
                </a:lnTo>
                <a:lnTo>
                  <a:pt x="1764" y="317"/>
                </a:lnTo>
                <a:lnTo>
                  <a:pt x="1925" y="317"/>
                </a:lnTo>
                <a:lnTo>
                  <a:pt x="1925" y="336"/>
                </a:lnTo>
                <a:lnTo>
                  <a:pt x="1577" y="336"/>
                </a:lnTo>
                <a:lnTo>
                  <a:pt x="1577" y="317"/>
                </a:lnTo>
                <a:close/>
                <a:moveTo>
                  <a:pt x="1634" y="16"/>
                </a:moveTo>
                <a:lnTo>
                  <a:pt x="1870" y="16"/>
                </a:lnTo>
                <a:lnTo>
                  <a:pt x="1870" y="117"/>
                </a:lnTo>
                <a:lnTo>
                  <a:pt x="1846" y="117"/>
                </a:lnTo>
                <a:lnTo>
                  <a:pt x="1846" y="107"/>
                </a:lnTo>
                <a:lnTo>
                  <a:pt x="1658" y="107"/>
                </a:lnTo>
                <a:lnTo>
                  <a:pt x="1658" y="117"/>
                </a:lnTo>
                <a:lnTo>
                  <a:pt x="1634" y="117"/>
                </a:lnTo>
                <a:lnTo>
                  <a:pt x="1634" y="16"/>
                </a:lnTo>
                <a:close/>
                <a:moveTo>
                  <a:pt x="1580" y="124"/>
                </a:moveTo>
                <a:lnTo>
                  <a:pt x="1924" y="124"/>
                </a:lnTo>
                <a:lnTo>
                  <a:pt x="1924" y="143"/>
                </a:lnTo>
                <a:lnTo>
                  <a:pt x="1580" y="143"/>
                </a:lnTo>
                <a:lnTo>
                  <a:pt x="1580" y="124"/>
                </a:lnTo>
                <a:close/>
                <a:moveTo>
                  <a:pt x="1658" y="89"/>
                </a:moveTo>
                <a:lnTo>
                  <a:pt x="1846" y="89"/>
                </a:lnTo>
                <a:lnTo>
                  <a:pt x="1846" y="70"/>
                </a:lnTo>
                <a:lnTo>
                  <a:pt x="1658" y="70"/>
                </a:lnTo>
                <a:lnTo>
                  <a:pt x="1658" y="89"/>
                </a:lnTo>
                <a:close/>
                <a:moveTo>
                  <a:pt x="1846" y="34"/>
                </a:moveTo>
                <a:lnTo>
                  <a:pt x="1658" y="34"/>
                </a:lnTo>
                <a:lnTo>
                  <a:pt x="1658" y="53"/>
                </a:lnTo>
                <a:lnTo>
                  <a:pt x="1846" y="53"/>
                </a:lnTo>
                <a:lnTo>
                  <a:pt x="1846" y="34"/>
                </a:lnTo>
                <a:close/>
                <a:moveTo>
                  <a:pt x="1764" y="240"/>
                </a:moveTo>
                <a:lnTo>
                  <a:pt x="1848" y="240"/>
                </a:lnTo>
                <a:lnTo>
                  <a:pt x="1848" y="218"/>
                </a:lnTo>
                <a:lnTo>
                  <a:pt x="1764" y="218"/>
                </a:lnTo>
                <a:lnTo>
                  <a:pt x="1764" y="240"/>
                </a:lnTo>
                <a:close/>
                <a:moveTo>
                  <a:pt x="1655" y="240"/>
                </a:moveTo>
                <a:lnTo>
                  <a:pt x="1739" y="240"/>
                </a:lnTo>
                <a:lnTo>
                  <a:pt x="1739" y="218"/>
                </a:lnTo>
                <a:lnTo>
                  <a:pt x="1655" y="218"/>
                </a:lnTo>
                <a:lnTo>
                  <a:pt x="1655" y="240"/>
                </a:lnTo>
                <a:close/>
                <a:moveTo>
                  <a:pt x="1848" y="178"/>
                </a:moveTo>
                <a:lnTo>
                  <a:pt x="1764" y="178"/>
                </a:lnTo>
                <a:lnTo>
                  <a:pt x="1764" y="201"/>
                </a:lnTo>
                <a:lnTo>
                  <a:pt x="1848" y="201"/>
                </a:lnTo>
                <a:lnTo>
                  <a:pt x="1848" y="178"/>
                </a:lnTo>
                <a:close/>
                <a:moveTo>
                  <a:pt x="1655" y="201"/>
                </a:moveTo>
                <a:lnTo>
                  <a:pt x="1739" y="201"/>
                </a:lnTo>
                <a:lnTo>
                  <a:pt x="1739" y="178"/>
                </a:lnTo>
                <a:lnTo>
                  <a:pt x="1655" y="178"/>
                </a:lnTo>
                <a:lnTo>
                  <a:pt x="1655" y="201"/>
                </a:lnTo>
                <a:close/>
                <a:moveTo>
                  <a:pt x="1942" y="62"/>
                </a:moveTo>
                <a:lnTo>
                  <a:pt x="2111" y="62"/>
                </a:lnTo>
                <a:cubicBezTo>
                  <a:pt x="2099" y="39"/>
                  <a:pt x="2090" y="23"/>
                  <a:pt x="2083" y="13"/>
                </a:cubicBezTo>
                <a:lnTo>
                  <a:pt x="2110" y="0"/>
                </a:lnTo>
                <a:cubicBezTo>
                  <a:pt x="2117" y="10"/>
                  <a:pt x="2127" y="27"/>
                  <a:pt x="2140" y="49"/>
                </a:cubicBezTo>
                <a:lnTo>
                  <a:pt x="2115" y="62"/>
                </a:lnTo>
                <a:lnTo>
                  <a:pt x="2280" y="62"/>
                </a:lnTo>
                <a:lnTo>
                  <a:pt x="2280" y="88"/>
                </a:lnTo>
                <a:lnTo>
                  <a:pt x="2215" y="88"/>
                </a:lnTo>
                <a:cubicBezTo>
                  <a:pt x="2203" y="155"/>
                  <a:pt x="2175" y="209"/>
                  <a:pt x="2134" y="250"/>
                </a:cubicBezTo>
                <a:cubicBezTo>
                  <a:pt x="2165" y="273"/>
                  <a:pt x="2215" y="293"/>
                  <a:pt x="2283" y="311"/>
                </a:cubicBezTo>
                <a:cubicBezTo>
                  <a:pt x="2272" y="324"/>
                  <a:pt x="2264" y="334"/>
                  <a:pt x="2258" y="342"/>
                </a:cubicBezTo>
                <a:cubicBezTo>
                  <a:pt x="2192" y="319"/>
                  <a:pt x="2143" y="295"/>
                  <a:pt x="2111" y="270"/>
                </a:cubicBezTo>
                <a:cubicBezTo>
                  <a:pt x="2080" y="295"/>
                  <a:pt x="2029" y="320"/>
                  <a:pt x="1959" y="345"/>
                </a:cubicBezTo>
                <a:cubicBezTo>
                  <a:pt x="1953" y="337"/>
                  <a:pt x="1946" y="328"/>
                  <a:pt x="1938" y="318"/>
                </a:cubicBezTo>
                <a:cubicBezTo>
                  <a:pt x="2005" y="298"/>
                  <a:pt x="2056" y="275"/>
                  <a:pt x="2090" y="250"/>
                </a:cubicBezTo>
                <a:cubicBezTo>
                  <a:pt x="2047" y="204"/>
                  <a:pt x="2019" y="150"/>
                  <a:pt x="2008" y="88"/>
                </a:cubicBezTo>
                <a:lnTo>
                  <a:pt x="1942" y="88"/>
                </a:lnTo>
                <a:lnTo>
                  <a:pt x="1942" y="62"/>
                </a:lnTo>
                <a:close/>
                <a:moveTo>
                  <a:pt x="2185" y="88"/>
                </a:moveTo>
                <a:lnTo>
                  <a:pt x="2036" y="88"/>
                </a:lnTo>
                <a:cubicBezTo>
                  <a:pt x="2046" y="146"/>
                  <a:pt x="2072" y="194"/>
                  <a:pt x="2112" y="232"/>
                </a:cubicBezTo>
                <a:cubicBezTo>
                  <a:pt x="2150" y="196"/>
                  <a:pt x="2175" y="148"/>
                  <a:pt x="2185" y="88"/>
                </a:cubicBezTo>
                <a:close/>
                <a:moveTo>
                  <a:pt x="2401" y="199"/>
                </a:moveTo>
                <a:lnTo>
                  <a:pt x="2523" y="199"/>
                </a:lnTo>
                <a:lnTo>
                  <a:pt x="2523" y="110"/>
                </a:lnTo>
                <a:lnTo>
                  <a:pt x="2456" y="110"/>
                </a:lnTo>
                <a:cubicBezTo>
                  <a:pt x="2446" y="135"/>
                  <a:pt x="2436" y="158"/>
                  <a:pt x="2425" y="178"/>
                </a:cubicBezTo>
                <a:cubicBezTo>
                  <a:pt x="2418" y="171"/>
                  <a:pt x="2411" y="165"/>
                  <a:pt x="2402" y="159"/>
                </a:cubicBezTo>
                <a:cubicBezTo>
                  <a:pt x="2424" y="120"/>
                  <a:pt x="2441" y="76"/>
                  <a:pt x="2451" y="28"/>
                </a:cubicBezTo>
                <a:lnTo>
                  <a:pt x="2479" y="36"/>
                </a:lnTo>
                <a:cubicBezTo>
                  <a:pt x="2474" y="53"/>
                  <a:pt x="2470" y="70"/>
                  <a:pt x="2464" y="85"/>
                </a:cubicBezTo>
                <a:lnTo>
                  <a:pt x="2523" y="85"/>
                </a:lnTo>
                <a:lnTo>
                  <a:pt x="2523" y="4"/>
                </a:lnTo>
                <a:lnTo>
                  <a:pt x="2551" y="4"/>
                </a:lnTo>
                <a:lnTo>
                  <a:pt x="2551" y="85"/>
                </a:lnTo>
                <a:lnTo>
                  <a:pt x="2635" y="85"/>
                </a:lnTo>
                <a:lnTo>
                  <a:pt x="2635" y="110"/>
                </a:lnTo>
                <a:lnTo>
                  <a:pt x="2551" y="110"/>
                </a:lnTo>
                <a:lnTo>
                  <a:pt x="2551" y="199"/>
                </a:lnTo>
                <a:lnTo>
                  <a:pt x="2647" y="199"/>
                </a:lnTo>
                <a:lnTo>
                  <a:pt x="2647" y="224"/>
                </a:lnTo>
                <a:lnTo>
                  <a:pt x="2551" y="224"/>
                </a:lnTo>
                <a:lnTo>
                  <a:pt x="2551" y="347"/>
                </a:lnTo>
                <a:lnTo>
                  <a:pt x="2523" y="347"/>
                </a:lnTo>
                <a:lnTo>
                  <a:pt x="2523" y="224"/>
                </a:lnTo>
                <a:lnTo>
                  <a:pt x="2401" y="224"/>
                </a:lnTo>
                <a:lnTo>
                  <a:pt x="2401" y="199"/>
                </a:lnTo>
                <a:close/>
                <a:moveTo>
                  <a:pt x="2295" y="178"/>
                </a:moveTo>
                <a:cubicBezTo>
                  <a:pt x="2327" y="130"/>
                  <a:pt x="2353" y="72"/>
                  <a:pt x="2373" y="4"/>
                </a:cubicBezTo>
                <a:lnTo>
                  <a:pt x="2402" y="12"/>
                </a:lnTo>
                <a:cubicBezTo>
                  <a:pt x="2393" y="40"/>
                  <a:pt x="2384" y="65"/>
                  <a:pt x="2374" y="89"/>
                </a:cubicBezTo>
                <a:lnTo>
                  <a:pt x="2374" y="347"/>
                </a:lnTo>
                <a:lnTo>
                  <a:pt x="2346" y="347"/>
                </a:lnTo>
                <a:lnTo>
                  <a:pt x="2346" y="148"/>
                </a:lnTo>
                <a:cubicBezTo>
                  <a:pt x="2334" y="170"/>
                  <a:pt x="2321" y="190"/>
                  <a:pt x="2308" y="209"/>
                </a:cubicBezTo>
                <a:cubicBezTo>
                  <a:pt x="2304" y="199"/>
                  <a:pt x="2300" y="188"/>
                  <a:pt x="2295" y="178"/>
                </a:cubicBezTo>
                <a:close/>
                <a:moveTo>
                  <a:pt x="374" y="463"/>
                </a:moveTo>
                <a:lnTo>
                  <a:pt x="716" y="463"/>
                </a:lnTo>
                <a:lnTo>
                  <a:pt x="716" y="492"/>
                </a:lnTo>
                <a:lnTo>
                  <a:pt x="545" y="492"/>
                </a:lnTo>
                <a:lnTo>
                  <a:pt x="545" y="568"/>
                </a:lnTo>
                <a:lnTo>
                  <a:pt x="561" y="546"/>
                </a:lnTo>
                <a:cubicBezTo>
                  <a:pt x="615" y="578"/>
                  <a:pt x="660" y="607"/>
                  <a:pt x="696" y="632"/>
                </a:cubicBezTo>
                <a:lnTo>
                  <a:pt x="675" y="660"/>
                </a:lnTo>
                <a:cubicBezTo>
                  <a:pt x="639" y="632"/>
                  <a:pt x="596" y="602"/>
                  <a:pt x="545" y="571"/>
                </a:cubicBezTo>
                <a:lnTo>
                  <a:pt x="545" y="779"/>
                </a:lnTo>
                <a:lnTo>
                  <a:pt x="513" y="779"/>
                </a:lnTo>
                <a:lnTo>
                  <a:pt x="513" y="492"/>
                </a:lnTo>
                <a:lnTo>
                  <a:pt x="374" y="492"/>
                </a:lnTo>
                <a:lnTo>
                  <a:pt x="374" y="463"/>
                </a:lnTo>
                <a:close/>
                <a:moveTo>
                  <a:pt x="887" y="757"/>
                </a:moveTo>
                <a:cubicBezTo>
                  <a:pt x="915" y="738"/>
                  <a:pt x="940" y="715"/>
                  <a:pt x="962" y="688"/>
                </a:cubicBezTo>
                <a:cubicBezTo>
                  <a:pt x="950" y="652"/>
                  <a:pt x="943" y="606"/>
                  <a:pt x="939" y="551"/>
                </a:cubicBezTo>
                <a:lnTo>
                  <a:pt x="732" y="551"/>
                </a:lnTo>
                <a:lnTo>
                  <a:pt x="732" y="528"/>
                </a:lnTo>
                <a:lnTo>
                  <a:pt x="819" y="528"/>
                </a:lnTo>
                <a:lnTo>
                  <a:pt x="819" y="495"/>
                </a:lnTo>
                <a:lnTo>
                  <a:pt x="746" y="495"/>
                </a:lnTo>
                <a:lnTo>
                  <a:pt x="746" y="473"/>
                </a:lnTo>
                <a:lnTo>
                  <a:pt x="819" y="473"/>
                </a:lnTo>
                <a:lnTo>
                  <a:pt x="819" y="437"/>
                </a:lnTo>
                <a:lnTo>
                  <a:pt x="845" y="437"/>
                </a:lnTo>
                <a:lnTo>
                  <a:pt x="845" y="473"/>
                </a:lnTo>
                <a:lnTo>
                  <a:pt x="915" y="473"/>
                </a:lnTo>
                <a:lnTo>
                  <a:pt x="915" y="495"/>
                </a:lnTo>
                <a:lnTo>
                  <a:pt x="845" y="495"/>
                </a:lnTo>
                <a:lnTo>
                  <a:pt x="845" y="528"/>
                </a:lnTo>
                <a:lnTo>
                  <a:pt x="938" y="528"/>
                </a:lnTo>
                <a:cubicBezTo>
                  <a:pt x="936" y="500"/>
                  <a:pt x="935" y="469"/>
                  <a:pt x="934" y="435"/>
                </a:cubicBezTo>
                <a:lnTo>
                  <a:pt x="961" y="435"/>
                </a:lnTo>
                <a:cubicBezTo>
                  <a:pt x="961" y="468"/>
                  <a:pt x="962" y="499"/>
                  <a:pt x="964" y="528"/>
                </a:cubicBezTo>
                <a:lnTo>
                  <a:pt x="1080" y="528"/>
                </a:lnTo>
                <a:lnTo>
                  <a:pt x="1080" y="551"/>
                </a:lnTo>
                <a:lnTo>
                  <a:pt x="965" y="551"/>
                </a:lnTo>
                <a:cubicBezTo>
                  <a:pt x="967" y="594"/>
                  <a:pt x="973" y="631"/>
                  <a:pt x="982" y="662"/>
                </a:cubicBezTo>
                <a:cubicBezTo>
                  <a:pt x="999" y="636"/>
                  <a:pt x="1014" y="608"/>
                  <a:pt x="1027" y="577"/>
                </a:cubicBezTo>
                <a:lnTo>
                  <a:pt x="1052" y="588"/>
                </a:lnTo>
                <a:cubicBezTo>
                  <a:pt x="1034" y="627"/>
                  <a:pt x="1014" y="662"/>
                  <a:pt x="992" y="692"/>
                </a:cubicBezTo>
                <a:cubicBezTo>
                  <a:pt x="999" y="709"/>
                  <a:pt x="1008" y="724"/>
                  <a:pt x="1017" y="735"/>
                </a:cubicBezTo>
                <a:cubicBezTo>
                  <a:pt x="1024" y="742"/>
                  <a:pt x="1029" y="746"/>
                  <a:pt x="1034" y="746"/>
                </a:cubicBezTo>
                <a:cubicBezTo>
                  <a:pt x="1041" y="746"/>
                  <a:pt x="1045" y="741"/>
                  <a:pt x="1047" y="732"/>
                </a:cubicBezTo>
                <a:cubicBezTo>
                  <a:pt x="1050" y="719"/>
                  <a:pt x="1052" y="703"/>
                  <a:pt x="1055" y="684"/>
                </a:cubicBezTo>
                <a:cubicBezTo>
                  <a:pt x="1064" y="688"/>
                  <a:pt x="1073" y="691"/>
                  <a:pt x="1080" y="693"/>
                </a:cubicBezTo>
                <a:cubicBezTo>
                  <a:pt x="1077" y="713"/>
                  <a:pt x="1074" y="731"/>
                  <a:pt x="1070" y="747"/>
                </a:cubicBezTo>
                <a:cubicBezTo>
                  <a:pt x="1064" y="768"/>
                  <a:pt x="1054" y="778"/>
                  <a:pt x="1039" y="778"/>
                </a:cubicBezTo>
                <a:cubicBezTo>
                  <a:pt x="1022" y="778"/>
                  <a:pt x="1005" y="767"/>
                  <a:pt x="990" y="745"/>
                </a:cubicBezTo>
                <a:cubicBezTo>
                  <a:pt x="984" y="736"/>
                  <a:pt x="978" y="726"/>
                  <a:pt x="973" y="715"/>
                </a:cubicBezTo>
                <a:cubicBezTo>
                  <a:pt x="953" y="738"/>
                  <a:pt x="931" y="758"/>
                  <a:pt x="908" y="775"/>
                </a:cubicBezTo>
                <a:cubicBezTo>
                  <a:pt x="901" y="767"/>
                  <a:pt x="894" y="761"/>
                  <a:pt x="887" y="757"/>
                </a:cubicBezTo>
                <a:close/>
                <a:moveTo>
                  <a:pt x="781" y="650"/>
                </a:moveTo>
                <a:lnTo>
                  <a:pt x="829" y="650"/>
                </a:lnTo>
                <a:lnTo>
                  <a:pt x="829" y="618"/>
                </a:lnTo>
                <a:lnTo>
                  <a:pt x="854" y="618"/>
                </a:lnTo>
                <a:lnTo>
                  <a:pt x="854" y="650"/>
                </a:lnTo>
                <a:lnTo>
                  <a:pt x="921" y="650"/>
                </a:lnTo>
                <a:lnTo>
                  <a:pt x="921" y="672"/>
                </a:lnTo>
                <a:lnTo>
                  <a:pt x="854" y="672"/>
                </a:lnTo>
                <a:lnTo>
                  <a:pt x="854" y="705"/>
                </a:lnTo>
                <a:cubicBezTo>
                  <a:pt x="876" y="704"/>
                  <a:pt x="899" y="702"/>
                  <a:pt x="923" y="700"/>
                </a:cubicBezTo>
                <a:cubicBezTo>
                  <a:pt x="922" y="708"/>
                  <a:pt x="921" y="716"/>
                  <a:pt x="921" y="724"/>
                </a:cubicBezTo>
                <a:cubicBezTo>
                  <a:pt x="900" y="725"/>
                  <a:pt x="878" y="727"/>
                  <a:pt x="854" y="729"/>
                </a:cubicBezTo>
                <a:lnTo>
                  <a:pt x="854" y="779"/>
                </a:lnTo>
                <a:lnTo>
                  <a:pt x="829" y="779"/>
                </a:lnTo>
                <a:lnTo>
                  <a:pt x="829" y="731"/>
                </a:lnTo>
                <a:cubicBezTo>
                  <a:pt x="802" y="733"/>
                  <a:pt x="773" y="735"/>
                  <a:pt x="743" y="738"/>
                </a:cubicBezTo>
                <a:lnTo>
                  <a:pt x="737" y="713"/>
                </a:lnTo>
                <a:cubicBezTo>
                  <a:pt x="765" y="712"/>
                  <a:pt x="795" y="710"/>
                  <a:pt x="829" y="707"/>
                </a:cubicBezTo>
                <a:lnTo>
                  <a:pt x="829" y="672"/>
                </a:lnTo>
                <a:lnTo>
                  <a:pt x="752" y="672"/>
                </a:lnTo>
                <a:lnTo>
                  <a:pt x="752" y="649"/>
                </a:lnTo>
                <a:cubicBezTo>
                  <a:pt x="761" y="637"/>
                  <a:pt x="770" y="623"/>
                  <a:pt x="779" y="608"/>
                </a:cubicBezTo>
                <a:lnTo>
                  <a:pt x="740" y="608"/>
                </a:lnTo>
                <a:lnTo>
                  <a:pt x="740" y="586"/>
                </a:lnTo>
                <a:lnTo>
                  <a:pt x="792" y="586"/>
                </a:lnTo>
                <a:cubicBezTo>
                  <a:pt x="798" y="576"/>
                  <a:pt x="804" y="565"/>
                  <a:pt x="809" y="553"/>
                </a:cubicBezTo>
                <a:lnTo>
                  <a:pt x="835" y="561"/>
                </a:lnTo>
                <a:cubicBezTo>
                  <a:pt x="830" y="570"/>
                  <a:pt x="826" y="578"/>
                  <a:pt x="821" y="586"/>
                </a:cubicBezTo>
                <a:lnTo>
                  <a:pt x="924" y="586"/>
                </a:lnTo>
                <a:lnTo>
                  <a:pt x="924" y="608"/>
                </a:lnTo>
                <a:lnTo>
                  <a:pt x="808" y="608"/>
                </a:lnTo>
                <a:cubicBezTo>
                  <a:pt x="798" y="624"/>
                  <a:pt x="790" y="638"/>
                  <a:pt x="781" y="650"/>
                </a:cubicBezTo>
                <a:close/>
                <a:moveTo>
                  <a:pt x="984" y="460"/>
                </a:moveTo>
                <a:lnTo>
                  <a:pt x="1001" y="443"/>
                </a:lnTo>
                <a:cubicBezTo>
                  <a:pt x="1025" y="461"/>
                  <a:pt x="1044" y="477"/>
                  <a:pt x="1059" y="492"/>
                </a:cubicBezTo>
                <a:lnTo>
                  <a:pt x="1039" y="512"/>
                </a:lnTo>
                <a:cubicBezTo>
                  <a:pt x="1023" y="495"/>
                  <a:pt x="1005" y="477"/>
                  <a:pt x="984" y="460"/>
                </a:cubicBezTo>
                <a:close/>
                <a:moveTo>
                  <a:pt x="1172" y="491"/>
                </a:moveTo>
                <a:cubicBezTo>
                  <a:pt x="1161" y="515"/>
                  <a:pt x="1152" y="539"/>
                  <a:pt x="1147" y="564"/>
                </a:cubicBezTo>
                <a:cubicBezTo>
                  <a:pt x="1141" y="588"/>
                  <a:pt x="1139" y="613"/>
                  <a:pt x="1139" y="638"/>
                </a:cubicBezTo>
                <a:cubicBezTo>
                  <a:pt x="1139" y="664"/>
                  <a:pt x="1141" y="689"/>
                  <a:pt x="1147" y="713"/>
                </a:cubicBezTo>
                <a:cubicBezTo>
                  <a:pt x="1153" y="738"/>
                  <a:pt x="1161" y="762"/>
                  <a:pt x="1171" y="786"/>
                </a:cubicBezTo>
                <a:cubicBezTo>
                  <a:pt x="1172" y="788"/>
                  <a:pt x="1172" y="789"/>
                  <a:pt x="1172" y="790"/>
                </a:cubicBezTo>
                <a:cubicBezTo>
                  <a:pt x="1172" y="791"/>
                  <a:pt x="1172" y="792"/>
                  <a:pt x="1171" y="792"/>
                </a:cubicBezTo>
                <a:cubicBezTo>
                  <a:pt x="1170" y="793"/>
                  <a:pt x="1169" y="793"/>
                  <a:pt x="1167" y="794"/>
                </a:cubicBezTo>
                <a:cubicBezTo>
                  <a:pt x="1166" y="794"/>
                  <a:pt x="1163" y="794"/>
                  <a:pt x="1160" y="794"/>
                </a:cubicBezTo>
                <a:cubicBezTo>
                  <a:pt x="1158" y="794"/>
                  <a:pt x="1156" y="794"/>
                  <a:pt x="1155" y="794"/>
                </a:cubicBezTo>
                <a:cubicBezTo>
                  <a:pt x="1153" y="794"/>
                  <a:pt x="1152" y="793"/>
                  <a:pt x="1151" y="793"/>
                </a:cubicBezTo>
                <a:cubicBezTo>
                  <a:pt x="1150" y="793"/>
                  <a:pt x="1149" y="792"/>
                  <a:pt x="1148" y="792"/>
                </a:cubicBezTo>
                <a:cubicBezTo>
                  <a:pt x="1148" y="791"/>
                  <a:pt x="1147" y="791"/>
                  <a:pt x="1147" y="790"/>
                </a:cubicBezTo>
                <a:cubicBezTo>
                  <a:pt x="1140" y="778"/>
                  <a:pt x="1135" y="766"/>
                  <a:pt x="1130" y="754"/>
                </a:cubicBezTo>
                <a:cubicBezTo>
                  <a:pt x="1125" y="742"/>
                  <a:pt x="1121" y="729"/>
                  <a:pt x="1118" y="717"/>
                </a:cubicBezTo>
                <a:cubicBezTo>
                  <a:pt x="1115" y="704"/>
                  <a:pt x="1112" y="691"/>
                  <a:pt x="1110" y="678"/>
                </a:cubicBezTo>
                <a:cubicBezTo>
                  <a:pt x="1109" y="665"/>
                  <a:pt x="1108" y="652"/>
                  <a:pt x="1108" y="639"/>
                </a:cubicBezTo>
                <a:cubicBezTo>
                  <a:pt x="1108" y="626"/>
                  <a:pt x="1109" y="613"/>
                  <a:pt x="1111" y="600"/>
                </a:cubicBezTo>
                <a:cubicBezTo>
                  <a:pt x="1113" y="587"/>
                  <a:pt x="1115" y="574"/>
                  <a:pt x="1118" y="561"/>
                </a:cubicBezTo>
                <a:cubicBezTo>
                  <a:pt x="1122" y="549"/>
                  <a:pt x="1126" y="536"/>
                  <a:pt x="1131" y="524"/>
                </a:cubicBezTo>
                <a:cubicBezTo>
                  <a:pt x="1135" y="512"/>
                  <a:pt x="1141" y="499"/>
                  <a:pt x="1147" y="487"/>
                </a:cubicBezTo>
                <a:cubicBezTo>
                  <a:pt x="1147" y="487"/>
                  <a:pt x="1147" y="486"/>
                  <a:pt x="1148" y="486"/>
                </a:cubicBezTo>
                <a:cubicBezTo>
                  <a:pt x="1148" y="486"/>
                  <a:pt x="1149" y="485"/>
                  <a:pt x="1150" y="485"/>
                </a:cubicBezTo>
                <a:cubicBezTo>
                  <a:pt x="1151" y="485"/>
                  <a:pt x="1152" y="484"/>
                  <a:pt x="1154" y="484"/>
                </a:cubicBezTo>
                <a:cubicBezTo>
                  <a:pt x="1156" y="484"/>
                  <a:pt x="1158" y="484"/>
                  <a:pt x="1160" y="484"/>
                </a:cubicBezTo>
                <a:cubicBezTo>
                  <a:pt x="1163" y="484"/>
                  <a:pt x="1165" y="484"/>
                  <a:pt x="1167" y="485"/>
                </a:cubicBezTo>
                <a:cubicBezTo>
                  <a:pt x="1168" y="485"/>
                  <a:pt x="1170" y="485"/>
                  <a:pt x="1171" y="486"/>
                </a:cubicBezTo>
                <a:cubicBezTo>
                  <a:pt x="1172" y="487"/>
                  <a:pt x="1172" y="487"/>
                  <a:pt x="1172" y="488"/>
                </a:cubicBezTo>
                <a:cubicBezTo>
                  <a:pt x="1172" y="489"/>
                  <a:pt x="1172" y="490"/>
                  <a:pt x="1172" y="491"/>
                </a:cubicBezTo>
                <a:close/>
                <a:moveTo>
                  <a:pt x="1340" y="729"/>
                </a:moveTo>
                <a:cubicBezTo>
                  <a:pt x="1340" y="730"/>
                  <a:pt x="1340" y="731"/>
                  <a:pt x="1339" y="732"/>
                </a:cubicBezTo>
                <a:cubicBezTo>
                  <a:pt x="1338" y="733"/>
                  <a:pt x="1336" y="733"/>
                  <a:pt x="1335" y="733"/>
                </a:cubicBezTo>
                <a:cubicBezTo>
                  <a:pt x="1333" y="734"/>
                  <a:pt x="1331" y="734"/>
                  <a:pt x="1327" y="734"/>
                </a:cubicBezTo>
                <a:cubicBezTo>
                  <a:pt x="1324" y="734"/>
                  <a:pt x="1322" y="734"/>
                  <a:pt x="1320" y="733"/>
                </a:cubicBezTo>
                <a:cubicBezTo>
                  <a:pt x="1318" y="733"/>
                  <a:pt x="1317" y="733"/>
                  <a:pt x="1316" y="732"/>
                </a:cubicBezTo>
                <a:cubicBezTo>
                  <a:pt x="1315" y="731"/>
                  <a:pt x="1315" y="730"/>
                  <a:pt x="1315" y="729"/>
                </a:cubicBezTo>
                <a:lnTo>
                  <a:pt x="1315" y="713"/>
                </a:lnTo>
                <a:cubicBezTo>
                  <a:pt x="1308" y="720"/>
                  <a:pt x="1300" y="726"/>
                  <a:pt x="1292" y="730"/>
                </a:cubicBezTo>
                <a:cubicBezTo>
                  <a:pt x="1283" y="734"/>
                  <a:pt x="1274" y="736"/>
                  <a:pt x="1265" y="736"/>
                </a:cubicBezTo>
                <a:cubicBezTo>
                  <a:pt x="1257" y="736"/>
                  <a:pt x="1249" y="735"/>
                  <a:pt x="1242" y="733"/>
                </a:cubicBezTo>
                <a:cubicBezTo>
                  <a:pt x="1236" y="731"/>
                  <a:pt x="1230" y="727"/>
                  <a:pt x="1225" y="723"/>
                </a:cubicBezTo>
                <a:cubicBezTo>
                  <a:pt x="1220" y="719"/>
                  <a:pt x="1217" y="714"/>
                  <a:pt x="1214" y="708"/>
                </a:cubicBezTo>
                <a:cubicBezTo>
                  <a:pt x="1211" y="702"/>
                  <a:pt x="1210" y="695"/>
                  <a:pt x="1210" y="688"/>
                </a:cubicBezTo>
                <a:cubicBezTo>
                  <a:pt x="1210" y="679"/>
                  <a:pt x="1212" y="671"/>
                  <a:pt x="1215" y="664"/>
                </a:cubicBezTo>
                <a:cubicBezTo>
                  <a:pt x="1219" y="658"/>
                  <a:pt x="1224" y="652"/>
                  <a:pt x="1231" y="648"/>
                </a:cubicBezTo>
                <a:cubicBezTo>
                  <a:pt x="1238" y="644"/>
                  <a:pt x="1246" y="640"/>
                  <a:pt x="1256" y="638"/>
                </a:cubicBezTo>
                <a:cubicBezTo>
                  <a:pt x="1266" y="636"/>
                  <a:pt x="1277" y="635"/>
                  <a:pt x="1289" y="635"/>
                </a:cubicBezTo>
                <a:lnTo>
                  <a:pt x="1311" y="635"/>
                </a:lnTo>
                <a:lnTo>
                  <a:pt x="1311" y="623"/>
                </a:lnTo>
                <a:cubicBezTo>
                  <a:pt x="1311" y="617"/>
                  <a:pt x="1310" y="611"/>
                  <a:pt x="1309" y="607"/>
                </a:cubicBezTo>
                <a:cubicBezTo>
                  <a:pt x="1308" y="602"/>
                  <a:pt x="1306" y="598"/>
                  <a:pt x="1303" y="595"/>
                </a:cubicBezTo>
                <a:cubicBezTo>
                  <a:pt x="1300" y="592"/>
                  <a:pt x="1296" y="590"/>
                  <a:pt x="1292" y="588"/>
                </a:cubicBezTo>
                <a:cubicBezTo>
                  <a:pt x="1287" y="587"/>
                  <a:pt x="1282" y="586"/>
                  <a:pt x="1275" y="586"/>
                </a:cubicBezTo>
                <a:cubicBezTo>
                  <a:pt x="1268" y="586"/>
                  <a:pt x="1261" y="587"/>
                  <a:pt x="1256" y="588"/>
                </a:cubicBezTo>
                <a:cubicBezTo>
                  <a:pt x="1250" y="590"/>
                  <a:pt x="1245" y="592"/>
                  <a:pt x="1241" y="594"/>
                </a:cubicBezTo>
                <a:cubicBezTo>
                  <a:pt x="1237" y="596"/>
                  <a:pt x="1233" y="598"/>
                  <a:pt x="1230" y="600"/>
                </a:cubicBezTo>
                <a:cubicBezTo>
                  <a:pt x="1227" y="601"/>
                  <a:pt x="1225" y="602"/>
                  <a:pt x="1224" y="602"/>
                </a:cubicBezTo>
                <a:cubicBezTo>
                  <a:pt x="1223" y="602"/>
                  <a:pt x="1222" y="602"/>
                  <a:pt x="1221" y="601"/>
                </a:cubicBezTo>
                <a:cubicBezTo>
                  <a:pt x="1221" y="601"/>
                  <a:pt x="1220" y="600"/>
                  <a:pt x="1219" y="599"/>
                </a:cubicBezTo>
                <a:cubicBezTo>
                  <a:pt x="1219" y="598"/>
                  <a:pt x="1219" y="597"/>
                  <a:pt x="1218" y="596"/>
                </a:cubicBezTo>
                <a:cubicBezTo>
                  <a:pt x="1218" y="594"/>
                  <a:pt x="1218" y="593"/>
                  <a:pt x="1218" y="591"/>
                </a:cubicBezTo>
                <a:cubicBezTo>
                  <a:pt x="1218" y="588"/>
                  <a:pt x="1218" y="586"/>
                  <a:pt x="1219" y="584"/>
                </a:cubicBezTo>
                <a:cubicBezTo>
                  <a:pt x="1219" y="582"/>
                  <a:pt x="1220" y="581"/>
                  <a:pt x="1222" y="579"/>
                </a:cubicBezTo>
                <a:cubicBezTo>
                  <a:pt x="1223" y="578"/>
                  <a:pt x="1226" y="576"/>
                  <a:pt x="1230" y="574"/>
                </a:cubicBezTo>
                <a:cubicBezTo>
                  <a:pt x="1234" y="572"/>
                  <a:pt x="1238" y="570"/>
                  <a:pt x="1243" y="568"/>
                </a:cubicBezTo>
                <a:cubicBezTo>
                  <a:pt x="1248" y="566"/>
                  <a:pt x="1254" y="565"/>
                  <a:pt x="1260" y="564"/>
                </a:cubicBezTo>
                <a:cubicBezTo>
                  <a:pt x="1266" y="563"/>
                  <a:pt x="1272" y="562"/>
                  <a:pt x="1278" y="562"/>
                </a:cubicBezTo>
                <a:cubicBezTo>
                  <a:pt x="1289" y="562"/>
                  <a:pt x="1299" y="563"/>
                  <a:pt x="1307" y="566"/>
                </a:cubicBezTo>
                <a:cubicBezTo>
                  <a:pt x="1315" y="568"/>
                  <a:pt x="1321" y="572"/>
                  <a:pt x="1326" y="577"/>
                </a:cubicBezTo>
                <a:cubicBezTo>
                  <a:pt x="1331" y="582"/>
                  <a:pt x="1334" y="588"/>
                  <a:pt x="1337" y="596"/>
                </a:cubicBezTo>
                <a:cubicBezTo>
                  <a:pt x="1339" y="603"/>
                  <a:pt x="1340" y="612"/>
                  <a:pt x="1340" y="622"/>
                </a:cubicBezTo>
                <a:lnTo>
                  <a:pt x="1340" y="729"/>
                </a:lnTo>
                <a:close/>
                <a:moveTo>
                  <a:pt x="1311" y="656"/>
                </a:moveTo>
                <a:lnTo>
                  <a:pt x="1286" y="656"/>
                </a:lnTo>
                <a:cubicBezTo>
                  <a:pt x="1278" y="656"/>
                  <a:pt x="1272" y="657"/>
                  <a:pt x="1266" y="658"/>
                </a:cubicBezTo>
                <a:cubicBezTo>
                  <a:pt x="1260" y="659"/>
                  <a:pt x="1255" y="661"/>
                  <a:pt x="1251" y="664"/>
                </a:cubicBezTo>
                <a:cubicBezTo>
                  <a:pt x="1247" y="667"/>
                  <a:pt x="1245" y="670"/>
                  <a:pt x="1243" y="673"/>
                </a:cubicBezTo>
                <a:cubicBezTo>
                  <a:pt x="1241" y="677"/>
                  <a:pt x="1240" y="681"/>
                  <a:pt x="1240" y="686"/>
                </a:cubicBezTo>
                <a:cubicBezTo>
                  <a:pt x="1240" y="694"/>
                  <a:pt x="1243" y="701"/>
                  <a:pt x="1248" y="706"/>
                </a:cubicBezTo>
                <a:cubicBezTo>
                  <a:pt x="1253" y="711"/>
                  <a:pt x="1260" y="713"/>
                  <a:pt x="1270" y="713"/>
                </a:cubicBezTo>
                <a:cubicBezTo>
                  <a:pt x="1277" y="713"/>
                  <a:pt x="1284" y="711"/>
                  <a:pt x="1291" y="707"/>
                </a:cubicBezTo>
                <a:cubicBezTo>
                  <a:pt x="1297" y="703"/>
                  <a:pt x="1304" y="697"/>
                  <a:pt x="1311" y="690"/>
                </a:cubicBezTo>
                <a:lnTo>
                  <a:pt x="1311" y="656"/>
                </a:lnTo>
                <a:close/>
                <a:moveTo>
                  <a:pt x="1422" y="729"/>
                </a:moveTo>
                <a:cubicBezTo>
                  <a:pt x="1422" y="729"/>
                  <a:pt x="1422" y="730"/>
                  <a:pt x="1421" y="731"/>
                </a:cubicBezTo>
                <a:cubicBezTo>
                  <a:pt x="1421" y="732"/>
                  <a:pt x="1420" y="732"/>
                  <a:pt x="1419" y="733"/>
                </a:cubicBezTo>
                <a:cubicBezTo>
                  <a:pt x="1418" y="733"/>
                  <a:pt x="1417" y="733"/>
                  <a:pt x="1415" y="734"/>
                </a:cubicBezTo>
                <a:cubicBezTo>
                  <a:pt x="1413" y="734"/>
                  <a:pt x="1410" y="734"/>
                  <a:pt x="1407" y="734"/>
                </a:cubicBezTo>
                <a:cubicBezTo>
                  <a:pt x="1405" y="734"/>
                  <a:pt x="1402" y="734"/>
                  <a:pt x="1400" y="734"/>
                </a:cubicBezTo>
                <a:cubicBezTo>
                  <a:pt x="1399" y="733"/>
                  <a:pt x="1397" y="733"/>
                  <a:pt x="1396" y="733"/>
                </a:cubicBezTo>
                <a:cubicBezTo>
                  <a:pt x="1395" y="732"/>
                  <a:pt x="1394" y="732"/>
                  <a:pt x="1394" y="731"/>
                </a:cubicBezTo>
                <a:cubicBezTo>
                  <a:pt x="1393" y="730"/>
                  <a:pt x="1393" y="729"/>
                  <a:pt x="1393" y="729"/>
                </a:cubicBezTo>
                <a:lnTo>
                  <a:pt x="1393" y="570"/>
                </a:lnTo>
                <a:cubicBezTo>
                  <a:pt x="1393" y="570"/>
                  <a:pt x="1393" y="569"/>
                  <a:pt x="1394" y="568"/>
                </a:cubicBezTo>
                <a:cubicBezTo>
                  <a:pt x="1394" y="567"/>
                  <a:pt x="1395" y="567"/>
                  <a:pt x="1396" y="566"/>
                </a:cubicBezTo>
                <a:cubicBezTo>
                  <a:pt x="1397" y="566"/>
                  <a:pt x="1399" y="566"/>
                  <a:pt x="1400" y="565"/>
                </a:cubicBezTo>
                <a:cubicBezTo>
                  <a:pt x="1402" y="565"/>
                  <a:pt x="1405" y="565"/>
                  <a:pt x="1407" y="565"/>
                </a:cubicBezTo>
                <a:cubicBezTo>
                  <a:pt x="1410" y="565"/>
                  <a:pt x="1413" y="565"/>
                  <a:pt x="1415" y="565"/>
                </a:cubicBezTo>
                <a:cubicBezTo>
                  <a:pt x="1417" y="566"/>
                  <a:pt x="1418" y="566"/>
                  <a:pt x="1419" y="566"/>
                </a:cubicBezTo>
                <a:cubicBezTo>
                  <a:pt x="1420" y="567"/>
                  <a:pt x="1421" y="567"/>
                  <a:pt x="1421" y="568"/>
                </a:cubicBezTo>
                <a:cubicBezTo>
                  <a:pt x="1422" y="569"/>
                  <a:pt x="1422" y="570"/>
                  <a:pt x="1422" y="570"/>
                </a:cubicBezTo>
                <a:lnTo>
                  <a:pt x="1422" y="729"/>
                </a:lnTo>
                <a:close/>
                <a:moveTo>
                  <a:pt x="1425" y="517"/>
                </a:moveTo>
                <a:cubicBezTo>
                  <a:pt x="1425" y="524"/>
                  <a:pt x="1424" y="529"/>
                  <a:pt x="1421" y="531"/>
                </a:cubicBezTo>
                <a:cubicBezTo>
                  <a:pt x="1419" y="534"/>
                  <a:pt x="1414" y="535"/>
                  <a:pt x="1407" y="535"/>
                </a:cubicBezTo>
                <a:cubicBezTo>
                  <a:pt x="1400" y="535"/>
                  <a:pt x="1395" y="534"/>
                  <a:pt x="1393" y="531"/>
                </a:cubicBezTo>
                <a:cubicBezTo>
                  <a:pt x="1390" y="529"/>
                  <a:pt x="1389" y="524"/>
                  <a:pt x="1389" y="518"/>
                </a:cubicBezTo>
                <a:cubicBezTo>
                  <a:pt x="1389" y="511"/>
                  <a:pt x="1390" y="506"/>
                  <a:pt x="1393" y="504"/>
                </a:cubicBezTo>
                <a:cubicBezTo>
                  <a:pt x="1395" y="501"/>
                  <a:pt x="1400" y="500"/>
                  <a:pt x="1407" y="500"/>
                </a:cubicBezTo>
                <a:cubicBezTo>
                  <a:pt x="1414" y="500"/>
                  <a:pt x="1419" y="501"/>
                  <a:pt x="1421" y="504"/>
                </a:cubicBezTo>
                <a:cubicBezTo>
                  <a:pt x="1424" y="506"/>
                  <a:pt x="1425" y="511"/>
                  <a:pt x="1425" y="517"/>
                </a:cubicBezTo>
                <a:close/>
                <a:moveTo>
                  <a:pt x="1576" y="549"/>
                </a:moveTo>
                <a:cubicBezTo>
                  <a:pt x="1606" y="510"/>
                  <a:pt x="1628" y="472"/>
                  <a:pt x="1642" y="433"/>
                </a:cubicBezTo>
                <a:lnTo>
                  <a:pt x="1668" y="442"/>
                </a:lnTo>
                <a:cubicBezTo>
                  <a:pt x="1664" y="452"/>
                  <a:pt x="1659" y="463"/>
                  <a:pt x="1653" y="473"/>
                </a:cubicBezTo>
                <a:lnTo>
                  <a:pt x="1781" y="473"/>
                </a:lnTo>
                <a:lnTo>
                  <a:pt x="1781" y="498"/>
                </a:lnTo>
                <a:cubicBezTo>
                  <a:pt x="1765" y="526"/>
                  <a:pt x="1743" y="551"/>
                  <a:pt x="1715" y="575"/>
                </a:cubicBezTo>
                <a:cubicBezTo>
                  <a:pt x="1742" y="590"/>
                  <a:pt x="1772" y="600"/>
                  <a:pt x="1804" y="606"/>
                </a:cubicBezTo>
                <a:cubicBezTo>
                  <a:pt x="1799" y="617"/>
                  <a:pt x="1795" y="628"/>
                  <a:pt x="1792" y="637"/>
                </a:cubicBezTo>
                <a:cubicBezTo>
                  <a:pt x="1757" y="626"/>
                  <a:pt x="1723" y="611"/>
                  <a:pt x="1692" y="592"/>
                </a:cubicBezTo>
                <a:cubicBezTo>
                  <a:pt x="1660" y="612"/>
                  <a:pt x="1623" y="630"/>
                  <a:pt x="1579" y="647"/>
                </a:cubicBezTo>
                <a:cubicBezTo>
                  <a:pt x="1575" y="638"/>
                  <a:pt x="1571" y="630"/>
                  <a:pt x="1567" y="622"/>
                </a:cubicBezTo>
                <a:cubicBezTo>
                  <a:pt x="1604" y="610"/>
                  <a:pt x="1638" y="594"/>
                  <a:pt x="1669" y="575"/>
                </a:cubicBezTo>
                <a:cubicBezTo>
                  <a:pt x="1652" y="558"/>
                  <a:pt x="1638" y="540"/>
                  <a:pt x="1627" y="520"/>
                </a:cubicBezTo>
                <a:cubicBezTo>
                  <a:pt x="1617" y="536"/>
                  <a:pt x="1606" y="551"/>
                  <a:pt x="1594" y="567"/>
                </a:cubicBezTo>
                <a:cubicBezTo>
                  <a:pt x="1589" y="562"/>
                  <a:pt x="1583" y="556"/>
                  <a:pt x="1576" y="549"/>
                </a:cubicBezTo>
                <a:close/>
                <a:moveTo>
                  <a:pt x="1601" y="645"/>
                </a:moveTo>
                <a:lnTo>
                  <a:pt x="1775" y="645"/>
                </a:lnTo>
                <a:lnTo>
                  <a:pt x="1775" y="782"/>
                </a:lnTo>
                <a:lnTo>
                  <a:pt x="1748" y="782"/>
                </a:lnTo>
                <a:lnTo>
                  <a:pt x="1748" y="764"/>
                </a:lnTo>
                <a:lnTo>
                  <a:pt x="1628" y="764"/>
                </a:lnTo>
                <a:lnTo>
                  <a:pt x="1628" y="782"/>
                </a:lnTo>
                <a:lnTo>
                  <a:pt x="1601" y="782"/>
                </a:lnTo>
                <a:lnTo>
                  <a:pt x="1601" y="645"/>
                </a:lnTo>
                <a:close/>
                <a:moveTo>
                  <a:pt x="1454" y="655"/>
                </a:moveTo>
                <a:cubicBezTo>
                  <a:pt x="1479" y="616"/>
                  <a:pt x="1497" y="574"/>
                  <a:pt x="1507" y="529"/>
                </a:cubicBezTo>
                <a:lnTo>
                  <a:pt x="1456" y="529"/>
                </a:lnTo>
                <a:lnTo>
                  <a:pt x="1456" y="504"/>
                </a:lnTo>
                <a:lnTo>
                  <a:pt x="1507" y="504"/>
                </a:lnTo>
                <a:lnTo>
                  <a:pt x="1507" y="435"/>
                </a:lnTo>
                <a:lnTo>
                  <a:pt x="1533" y="435"/>
                </a:lnTo>
                <a:lnTo>
                  <a:pt x="1533" y="504"/>
                </a:lnTo>
                <a:lnTo>
                  <a:pt x="1579" y="504"/>
                </a:lnTo>
                <a:lnTo>
                  <a:pt x="1579" y="529"/>
                </a:lnTo>
                <a:lnTo>
                  <a:pt x="1533" y="529"/>
                </a:lnTo>
                <a:lnTo>
                  <a:pt x="1533" y="567"/>
                </a:lnTo>
                <a:lnTo>
                  <a:pt x="1543" y="558"/>
                </a:lnTo>
                <a:cubicBezTo>
                  <a:pt x="1556" y="570"/>
                  <a:pt x="1570" y="583"/>
                  <a:pt x="1585" y="599"/>
                </a:cubicBezTo>
                <a:lnTo>
                  <a:pt x="1567" y="616"/>
                </a:lnTo>
                <a:cubicBezTo>
                  <a:pt x="1555" y="601"/>
                  <a:pt x="1543" y="589"/>
                  <a:pt x="1533" y="578"/>
                </a:cubicBezTo>
                <a:lnTo>
                  <a:pt x="1533" y="782"/>
                </a:lnTo>
                <a:lnTo>
                  <a:pt x="1507" y="782"/>
                </a:lnTo>
                <a:lnTo>
                  <a:pt x="1507" y="596"/>
                </a:lnTo>
                <a:cubicBezTo>
                  <a:pt x="1495" y="634"/>
                  <a:pt x="1481" y="664"/>
                  <a:pt x="1465" y="686"/>
                </a:cubicBezTo>
                <a:cubicBezTo>
                  <a:pt x="1462" y="676"/>
                  <a:pt x="1458" y="666"/>
                  <a:pt x="1454" y="655"/>
                </a:cubicBezTo>
                <a:close/>
                <a:moveTo>
                  <a:pt x="1748" y="670"/>
                </a:moveTo>
                <a:lnTo>
                  <a:pt x="1628" y="670"/>
                </a:lnTo>
                <a:lnTo>
                  <a:pt x="1628" y="739"/>
                </a:lnTo>
                <a:lnTo>
                  <a:pt x="1748" y="739"/>
                </a:lnTo>
                <a:lnTo>
                  <a:pt x="1748" y="670"/>
                </a:lnTo>
                <a:close/>
                <a:moveTo>
                  <a:pt x="1749" y="497"/>
                </a:moveTo>
                <a:lnTo>
                  <a:pt x="1641" y="497"/>
                </a:lnTo>
                <a:cubicBezTo>
                  <a:pt x="1655" y="523"/>
                  <a:pt x="1671" y="544"/>
                  <a:pt x="1691" y="560"/>
                </a:cubicBezTo>
                <a:cubicBezTo>
                  <a:pt x="1715" y="542"/>
                  <a:pt x="1734" y="521"/>
                  <a:pt x="1749" y="497"/>
                </a:cubicBezTo>
                <a:close/>
                <a:moveTo>
                  <a:pt x="1814" y="501"/>
                </a:moveTo>
                <a:lnTo>
                  <a:pt x="2010" y="501"/>
                </a:lnTo>
                <a:cubicBezTo>
                  <a:pt x="2009" y="479"/>
                  <a:pt x="2008" y="456"/>
                  <a:pt x="2008" y="432"/>
                </a:cubicBezTo>
                <a:lnTo>
                  <a:pt x="2038" y="432"/>
                </a:lnTo>
                <a:cubicBezTo>
                  <a:pt x="2038" y="455"/>
                  <a:pt x="2038" y="478"/>
                  <a:pt x="2039" y="501"/>
                </a:cubicBezTo>
                <a:lnTo>
                  <a:pt x="2160" y="501"/>
                </a:lnTo>
                <a:lnTo>
                  <a:pt x="2160" y="527"/>
                </a:lnTo>
                <a:lnTo>
                  <a:pt x="2040" y="527"/>
                </a:lnTo>
                <a:cubicBezTo>
                  <a:pt x="2045" y="645"/>
                  <a:pt x="2065" y="716"/>
                  <a:pt x="2100" y="742"/>
                </a:cubicBezTo>
                <a:cubicBezTo>
                  <a:pt x="2112" y="752"/>
                  <a:pt x="2121" y="749"/>
                  <a:pt x="2126" y="733"/>
                </a:cubicBezTo>
                <a:cubicBezTo>
                  <a:pt x="2130" y="721"/>
                  <a:pt x="2133" y="703"/>
                  <a:pt x="2136" y="679"/>
                </a:cubicBezTo>
                <a:cubicBezTo>
                  <a:pt x="2147" y="683"/>
                  <a:pt x="2156" y="686"/>
                  <a:pt x="2164" y="688"/>
                </a:cubicBezTo>
                <a:cubicBezTo>
                  <a:pt x="2160" y="716"/>
                  <a:pt x="2155" y="738"/>
                  <a:pt x="2150" y="755"/>
                </a:cubicBezTo>
                <a:cubicBezTo>
                  <a:pt x="2144" y="771"/>
                  <a:pt x="2133" y="779"/>
                  <a:pt x="2117" y="779"/>
                </a:cubicBezTo>
                <a:cubicBezTo>
                  <a:pt x="2101" y="779"/>
                  <a:pt x="2085" y="771"/>
                  <a:pt x="2069" y="754"/>
                </a:cubicBezTo>
                <a:cubicBezTo>
                  <a:pt x="2036" y="719"/>
                  <a:pt x="2016" y="643"/>
                  <a:pt x="2012" y="527"/>
                </a:cubicBezTo>
                <a:lnTo>
                  <a:pt x="1814" y="527"/>
                </a:lnTo>
                <a:lnTo>
                  <a:pt x="1814" y="501"/>
                </a:lnTo>
                <a:close/>
                <a:moveTo>
                  <a:pt x="1815" y="723"/>
                </a:moveTo>
                <a:cubicBezTo>
                  <a:pt x="1842" y="720"/>
                  <a:pt x="1869" y="717"/>
                  <a:pt x="1897" y="713"/>
                </a:cubicBezTo>
                <a:lnTo>
                  <a:pt x="1897" y="614"/>
                </a:lnTo>
                <a:lnTo>
                  <a:pt x="1828" y="614"/>
                </a:lnTo>
                <a:lnTo>
                  <a:pt x="1828" y="588"/>
                </a:lnTo>
                <a:lnTo>
                  <a:pt x="1994" y="588"/>
                </a:lnTo>
                <a:lnTo>
                  <a:pt x="1994" y="614"/>
                </a:lnTo>
                <a:lnTo>
                  <a:pt x="1926" y="614"/>
                </a:lnTo>
                <a:lnTo>
                  <a:pt x="1926" y="709"/>
                </a:lnTo>
                <a:cubicBezTo>
                  <a:pt x="1954" y="705"/>
                  <a:pt x="1982" y="701"/>
                  <a:pt x="2011" y="697"/>
                </a:cubicBezTo>
                <a:cubicBezTo>
                  <a:pt x="2010" y="706"/>
                  <a:pt x="2010" y="715"/>
                  <a:pt x="2010" y="725"/>
                </a:cubicBezTo>
                <a:cubicBezTo>
                  <a:pt x="1939" y="735"/>
                  <a:pt x="1876" y="744"/>
                  <a:pt x="1822" y="753"/>
                </a:cubicBezTo>
                <a:lnTo>
                  <a:pt x="1815" y="723"/>
                </a:lnTo>
                <a:close/>
                <a:moveTo>
                  <a:pt x="2065" y="453"/>
                </a:moveTo>
                <a:lnTo>
                  <a:pt x="2082" y="435"/>
                </a:lnTo>
                <a:cubicBezTo>
                  <a:pt x="2099" y="447"/>
                  <a:pt x="2116" y="461"/>
                  <a:pt x="2133" y="476"/>
                </a:cubicBezTo>
                <a:lnTo>
                  <a:pt x="2113" y="497"/>
                </a:lnTo>
                <a:cubicBezTo>
                  <a:pt x="2098" y="482"/>
                  <a:pt x="2082" y="467"/>
                  <a:pt x="2065" y="453"/>
                </a:cubicBezTo>
                <a:close/>
                <a:moveTo>
                  <a:pt x="2255" y="639"/>
                </a:moveTo>
                <a:cubicBezTo>
                  <a:pt x="2255" y="652"/>
                  <a:pt x="2254" y="665"/>
                  <a:pt x="2253" y="678"/>
                </a:cubicBezTo>
                <a:cubicBezTo>
                  <a:pt x="2251" y="691"/>
                  <a:pt x="2248" y="704"/>
                  <a:pt x="2245" y="717"/>
                </a:cubicBezTo>
                <a:cubicBezTo>
                  <a:pt x="2242" y="729"/>
                  <a:pt x="2238" y="742"/>
                  <a:pt x="2233" y="754"/>
                </a:cubicBezTo>
                <a:cubicBezTo>
                  <a:pt x="2228" y="766"/>
                  <a:pt x="2223" y="778"/>
                  <a:pt x="2217" y="790"/>
                </a:cubicBezTo>
                <a:cubicBezTo>
                  <a:pt x="2216" y="791"/>
                  <a:pt x="2216" y="791"/>
                  <a:pt x="2215" y="792"/>
                </a:cubicBezTo>
                <a:cubicBezTo>
                  <a:pt x="2214" y="792"/>
                  <a:pt x="2213" y="793"/>
                  <a:pt x="2212" y="793"/>
                </a:cubicBezTo>
                <a:cubicBezTo>
                  <a:pt x="2211" y="793"/>
                  <a:pt x="2210" y="794"/>
                  <a:pt x="2208" y="794"/>
                </a:cubicBezTo>
                <a:cubicBezTo>
                  <a:pt x="2207" y="794"/>
                  <a:pt x="2205" y="794"/>
                  <a:pt x="2203" y="794"/>
                </a:cubicBezTo>
                <a:cubicBezTo>
                  <a:pt x="2200" y="794"/>
                  <a:pt x="2197" y="794"/>
                  <a:pt x="2196" y="794"/>
                </a:cubicBezTo>
                <a:cubicBezTo>
                  <a:pt x="2194" y="793"/>
                  <a:pt x="2193" y="793"/>
                  <a:pt x="2192" y="792"/>
                </a:cubicBezTo>
                <a:cubicBezTo>
                  <a:pt x="2191" y="792"/>
                  <a:pt x="2191" y="791"/>
                  <a:pt x="2191" y="790"/>
                </a:cubicBezTo>
                <a:cubicBezTo>
                  <a:pt x="2191" y="789"/>
                  <a:pt x="2191" y="788"/>
                  <a:pt x="2192" y="786"/>
                </a:cubicBezTo>
                <a:cubicBezTo>
                  <a:pt x="2203" y="762"/>
                  <a:pt x="2211" y="738"/>
                  <a:pt x="2216" y="713"/>
                </a:cubicBezTo>
                <a:cubicBezTo>
                  <a:pt x="2222" y="689"/>
                  <a:pt x="2225" y="664"/>
                  <a:pt x="2225" y="638"/>
                </a:cubicBezTo>
                <a:cubicBezTo>
                  <a:pt x="2225" y="613"/>
                  <a:pt x="2222" y="588"/>
                  <a:pt x="2216" y="564"/>
                </a:cubicBezTo>
                <a:cubicBezTo>
                  <a:pt x="2211" y="539"/>
                  <a:pt x="2203" y="515"/>
                  <a:pt x="2192" y="491"/>
                </a:cubicBezTo>
                <a:cubicBezTo>
                  <a:pt x="2191" y="490"/>
                  <a:pt x="2191" y="489"/>
                  <a:pt x="2191" y="488"/>
                </a:cubicBezTo>
                <a:cubicBezTo>
                  <a:pt x="2191" y="487"/>
                  <a:pt x="2192" y="487"/>
                  <a:pt x="2193" y="486"/>
                </a:cubicBezTo>
                <a:cubicBezTo>
                  <a:pt x="2194" y="485"/>
                  <a:pt x="2195" y="485"/>
                  <a:pt x="2196" y="485"/>
                </a:cubicBezTo>
                <a:cubicBezTo>
                  <a:pt x="2198" y="484"/>
                  <a:pt x="2200" y="484"/>
                  <a:pt x="2203" y="484"/>
                </a:cubicBezTo>
                <a:cubicBezTo>
                  <a:pt x="2205" y="484"/>
                  <a:pt x="2207" y="484"/>
                  <a:pt x="2209" y="484"/>
                </a:cubicBezTo>
                <a:cubicBezTo>
                  <a:pt x="2211" y="484"/>
                  <a:pt x="2212" y="485"/>
                  <a:pt x="2213" y="485"/>
                </a:cubicBezTo>
                <a:cubicBezTo>
                  <a:pt x="2214" y="485"/>
                  <a:pt x="2215" y="486"/>
                  <a:pt x="2215" y="486"/>
                </a:cubicBezTo>
                <a:cubicBezTo>
                  <a:pt x="2216" y="486"/>
                  <a:pt x="2216" y="487"/>
                  <a:pt x="2216" y="487"/>
                </a:cubicBezTo>
                <a:cubicBezTo>
                  <a:pt x="2228" y="511"/>
                  <a:pt x="2238" y="536"/>
                  <a:pt x="2245" y="561"/>
                </a:cubicBezTo>
                <a:cubicBezTo>
                  <a:pt x="2252" y="587"/>
                  <a:pt x="2255" y="613"/>
                  <a:pt x="2255" y="6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040" y="3181985"/>
            <a:ext cx="2511425" cy="2961005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553085" y="4560570"/>
            <a:ext cx="1143635" cy="2209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01" h="348">
                <a:moveTo>
                  <a:pt x="0" y="57"/>
                </a:moveTo>
                <a:lnTo>
                  <a:pt x="221" y="168"/>
                </a:lnTo>
                <a:lnTo>
                  <a:pt x="0" y="278"/>
                </a:lnTo>
                <a:lnTo>
                  <a:pt x="0" y="57"/>
                </a:lnTo>
                <a:close/>
                <a:moveTo>
                  <a:pt x="458" y="1"/>
                </a:moveTo>
                <a:lnTo>
                  <a:pt x="487" y="9"/>
                </a:lnTo>
                <a:cubicBezTo>
                  <a:pt x="482" y="21"/>
                  <a:pt x="476" y="33"/>
                  <a:pt x="471" y="44"/>
                </a:cubicBezTo>
                <a:lnTo>
                  <a:pt x="673" y="44"/>
                </a:lnTo>
                <a:cubicBezTo>
                  <a:pt x="672" y="128"/>
                  <a:pt x="670" y="186"/>
                  <a:pt x="667" y="218"/>
                </a:cubicBezTo>
                <a:cubicBezTo>
                  <a:pt x="664" y="257"/>
                  <a:pt x="645" y="276"/>
                  <a:pt x="610" y="276"/>
                </a:cubicBezTo>
                <a:cubicBezTo>
                  <a:pt x="601" y="276"/>
                  <a:pt x="584" y="275"/>
                  <a:pt x="560" y="274"/>
                </a:cubicBezTo>
                <a:cubicBezTo>
                  <a:pt x="559" y="265"/>
                  <a:pt x="557" y="255"/>
                  <a:pt x="555" y="245"/>
                </a:cubicBezTo>
                <a:cubicBezTo>
                  <a:pt x="574" y="247"/>
                  <a:pt x="591" y="248"/>
                  <a:pt x="606" y="248"/>
                </a:cubicBezTo>
                <a:cubicBezTo>
                  <a:pt x="627" y="248"/>
                  <a:pt x="638" y="237"/>
                  <a:pt x="640" y="214"/>
                </a:cubicBezTo>
                <a:cubicBezTo>
                  <a:pt x="643" y="184"/>
                  <a:pt x="644" y="136"/>
                  <a:pt x="645" y="70"/>
                </a:cubicBezTo>
                <a:lnTo>
                  <a:pt x="458" y="70"/>
                </a:lnTo>
                <a:cubicBezTo>
                  <a:pt x="450" y="85"/>
                  <a:pt x="441" y="99"/>
                  <a:pt x="432" y="113"/>
                </a:cubicBezTo>
                <a:lnTo>
                  <a:pt x="578" y="113"/>
                </a:lnTo>
                <a:lnTo>
                  <a:pt x="578" y="215"/>
                </a:lnTo>
                <a:lnTo>
                  <a:pt x="451" y="215"/>
                </a:lnTo>
                <a:lnTo>
                  <a:pt x="451" y="281"/>
                </a:lnTo>
                <a:cubicBezTo>
                  <a:pt x="451" y="300"/>
                  <a:pt x="461" y="309"/>
                  <a:pt x="480" y="309"/>
                </a:cubicBezTo>
                <a:lnTo>
                  <a:pt x="644" y="309"/>
                </a:lnTo>
                <a:cubicBezTo>
                  <a:pt x="666" y="309"/>
                  <a:pt x="679" y="302"/>
                  <a:pt x="683" y="288"/>
                </a:cubicBezTo>
                <a:cubicBezTo>
                  <a:pt x="686" y="275"/>
                  <a:pt x="689" y="258"/>
                  <a:pt x="691" y="236"/>
                </a:cubicBezTo>
                <a:cubicBezTo>
                  <a:pt x="701" y="240"/>
                  <a:pt x="710" y="243"/>
                  <a:pt x="719" y="246"/>
                </a:cubicBezTo>
                <a:cubicBezTo>
                  <a:pt x="716" y="267"/>
                  <a:pt x="713" y="284"/>
                  <a:pt x="710" y="297"/>
                </a:cubicBezTo>
                <a:cubicBezTo>
                  <a:pt x="704" y="323"/>
                  <a:pt x="684" y="336"/>
                  <a:pt x="650" y="336"/>
                </a:cubicBezTo>
                <a:lnTo>
                  <a:pt x="474" y="336"/>
                </a:lnTo>
                <a:cubicBezTo>
                  <a:pt x="440" y="336"/>
                  <a:pt x="423" y="319"/>
                  <a:pt x="423" y="286"/>
                </a:cubicBezTo>
                <a:lnTo>
                  <a:pt x="423" y="127"/>
                </a:lnTo>
                <a:cubicBezTo>
                  <a:pt x="412" y="142"/>
                  <a:pt x="399" y="157"/>
                  <a:pt x="387" y="171"/>
                </a:cubicBezTo>
                <a:cubicBezTo>
                  <a:pt x="381" y="162"/>
                  <a:pt x="375" y="153"/>
                  <a:pt x="369" y="146"/>
                </a:cubicBezTo>
                <a:cubicBezTo>
                  <a:pt x="409" y="102"/>
                  <a:pt x="439" y="54"/>
                  <a:pt x="458" y="1"/>
                </a:cubicBezTo>
                <a:close/>
                <a:moveTo>
                  <a:pt x="551" y="137"/>
                </a:moveTo>
                <a:lnTo>
                  <a:pt x="451" y="137"/>
                </a:lnTo>
                <a:lnTo>
                  <a:pt x="451" y="191"/>
                </a:lnTo>
                <a:lnTo>
                  <a:pt x="551" y="191"/>
                </a:lnTo>
                <a:lnTo>
                  <a:pt x="551" y="137"/>
                </a:lnTo>
                <a:close/>
                <a:moveTo>
                  <a:pt x="780" y="213"/>
                </a:moveTo>
                <a:lnTo>
                  <a:pt x="1030" y="213"/>
                </a:lnTo>
                <a:lnTo>
                  <a:pt x="1030" y="347"/>
                </a:lnTo>
                <a:lnTo>
                  <a:pt x="1003" y="347"/>
                </a:lnTo>
                <a:lnTo>
                  <a:pt x="1003" y="328"/>
                </a:lnTo>
                <a:lnTo>
                  <a:pt x="807" y="328"/>
                </a:lnTo>
                <a:lnTo>
                  <a:pt x="807" y="348"/>
                </a:lnTo>
                <a:lnTo>
                  <a:pt x="780" y="348"/>
                </a:lnTo>
                <a:lnTo>
                  <a:pt x="780" y="213"/>
                </a:lnTo>
                <a:close/>
                <a:moveTo>
                  <a:pt x="792" y="154"/>
                </a:moveTo>
                <a:lnTo>
                  <a:pt x="792" y="129"/>
                </a:lnTo>
                <a:lnTo>
                  <a:pt x="1003" y="129"/>
                </a:lnTo>
                <a:lnTo>
                  <a:pt x="1003" y="154"/>
                </a:lnTo>
                <a:cubicBezTo>
                  <a:pt x="988" y="172"/>
                  <a:pt x="970" y="191"/>
                  <a:pt x="949" y="210"/>
                </a:cubicBezTo>
                <a:cubicBezTo>
                  <a:pt x="942" y="204"/>
                  <a:pt x="935" y="199"/>
                  <a:pt x="927" y="193"/>
                </a:cubicBezTo>
                <a:cubicBezTo>
                  <a:pt x="941" y="182"/>
                  <a:pt x="956" y="169"/>
                  <a:pt x="969" y="154"/>
                </a:cubicBezTo>
                <a:lnTo>
                  <a:pt x="792" y="154"/>
                </a:lnTo>
                <a:close/>
                <a:moveTo>
                  <a:pt x="873" y="84"/>
                </a:moveTo>
                <a:lnTo>
                  <a:pt x="892" y="69"/>
                </a:lnTo>
                <a:cubicBezTo>
                  <a:pt x="903" y="81"/>
                  <a:pt x="916" y="94"/>
                  <a:pt x="928" y="108"/>
                </a:cubicBezTo>
                <a:lnTo>
                  <a:pt x="907" y="125"/>
                </a:lnTo>
                <a:cubicBezTo>
                  <a:pt x="897" y="112"/>
                  <a:pt x="886" y="98"/>
                  <a:pt x="873" y="84"/>
                </a:cubicBezTo>
                <a:close/>
                <a:moveTo>
                  <a:pt x="930" y="4"/>
                </a:moveTo>
                <a:lnTo>
                  <a:pt x="922" y="13"/>
                </a:lnTo>
                <a:cubicBezTo>
                  <a:pt x="960" y="59"/>
                  <a:pt x="1012" y="94"/>
                  <a:pt x="1079" y="118"/>
                </a:cubicBezTo>
                <a:cubicBezTo>
                  <a:pt x="1071" y="128"/>
                  <a:pt x="1065" y="137"/>
                  <a:pt x="1061" y="145"/>
                </a:cubicBezTo>
                <a:cubicBezTo>
                  <a:pt x="990" y="113"/>
                  <a:pt x="938" y="75"/>
                  <a:pt x="905" y="30"/>
                </a:cubicBezTo>
                <a:cubicBezTo>
                  <a:pt x="862" y="79"/>
                  <a:pt x="809" y="119"/>
                  <a:pt x="746" y="151"/>
                </a:cubicBezTo>
                <a:cubicBezTo>
                  <a:pt x="741" y="142"/>
                  <a:pt x="736" y="134"/>
                  <a:pt x="730" y="126"/>
                </a:cubicBezTo>
                <a:cubicBezTo>
                  <a:pt x="796" y="95"/>
                  <a:pt x="850" y="55"/>
                  <a:pt x="892" y="4"/>
                </a:cubicBezTo>
                <a:lnTo>
                  <a:pt x="930" y="4"/>
                </a:lnTo>
                <a:close/>
                <a:moveTo>
                  <a:pt x="1003" y="303"/>
                </a:moveTo>
                <a:lnTo>
                  <a:pt x="1003" y="238"/>
                </a:lnTo>
                <a:lnTo>
                  <a:pt x="807" y="238"/>
                </a:lnTo>
                <a:lnTo>
                  <a:pt x="807" y="303"/>
                </a:lnTo>
                <a:lnTo>
                  <a:pt x="1003" y="303"/>
                </a:lnTo>
                <a:close/>
                <a:moveTo>
                  <a:pt x="1096" y="62"/>
                </a:moveTo>
                <a:lnTo>
                  <a:pt x="1265" y="62"/>
                </a:lnTo>
                <a:cubicBezTo>
                  <a:pt x="1253" y="39"/>
                  <a:pt x="1244" y="23"/>
                  <a:pt x="1237" y="13"/>
                </a:cubicBezTo>
                <a:lnTo>
                  <a:pt x="1264" y="0"/>
                </a:lnTo>
                <a:cubicBezTo>
                  <a:pt x="1271" y="10"/>
                  <a:pt x="1281" y="27"/>
                  <a:pt x="1294" y="49"/>
                </a:cubicBezTo>
                <a:lnTo>
                  <a:pt x="1269" y="62"/>
                </a:lnTo>
                <a:lnTo>
                  <a:pt x="1434" y="62"/>
                </a:lnTo>
                <a:lnTo>
                  <a:pt x="1434" y="88"/>
                </a:lnTo>
                <a:lnTo>
                  <a:pt x="1369" y="88"/>
                </a:lnTo>
                <a:cubicBezTo>
                  <a:pt x="1357" y="155"/>
                  <a:pt x="1329" y="209"/>
                  <a:pt x="1288" y="250"/>
                </a:cubicBezTo>
                <a:cubicBezTo>
                  <a:pt x="1319" y="273"/>
                  <a:pt x="1369" y="293"/>
                  <a:pt x="1437" y="311"/>
                </a:cubicBezTo>
                <a:cubicBezTo>
                  <a:pt x="1426" y="324"/>
                  <a:pt x="1418" y="334"/>
                  <a:pt x="1412" y="342"/>
                </a:cubicBezTo>
                <a:cubicBezTo>
                  <a:pt x="1346" y="319"/>
                  <a:pt x="1297" y="295"/>
                  <a:pt x="1265" y="270"/>
                </a:cubicBezTo>
                <a:cubicBezTo>
                  <a:pt x="1234" y="295"/>
                  <a:pt x="1183" y="320"/>
                  <a:pt x="1113" y="345"/>
                </a:cubicBezTo>
                <a:cubicBezTo>
                  <a:pt x="1107" y="337"/>
                  <a:pt x="1100" y="328"/>
                  <a:pt x="1092" y="318"/>
                </a:cubicBezTo>
                <a:cubicBezTo>
                  <a:pt x="1159" y="298"/>
                  <a:pt x="1210" y="275"/>
                  <a:pt x="1244" y="250"/>
                </a:cubicBezTo>
                <a:cubicBezTo>
                  <a:pt x="1201" y="204"/>
                  <a:pt x="1173" y="150"/>
                  <a:pt x="1162" y="88"/>
                </a:cubicBezTo>
                <a:lnTo>
                  <a:pt x="1096" y="88"/>
                </a:lnTo>
                <a:lnTo>
                  <a:pt x="1096" y="62"/>
                </a:lnTo>
                <a:close/>
                <a:moveTo>
                  <a:pt x="1339" y="88"/>
                </a:moveTo>
                <a:lnTo>
                  <a:pt x="1190" y="88"/>
                </a:lnTo>
                <a:cubicBezTo>
                  <a:pt x="1200" y="146"/>
                  <a:pt x="1226" y="194"/>
                  <a:pt x="1266" y="232"/>
                </a:cubicBezTo>
                <a:cubicBezTo>
                  <a:pt x="1304" y="196"/>
                  <a:pt x="1329" y="148"/>
                  <a:pt x="1339" y="88"/>
                </a:cubicBezTo>
                <a:close/>
                <a:moveTo>
                  <a:pt x="1555" y="199"/>
                </a:moveTo>
                <a:lnTo>
                  <a:pt x="1677" y="199"/>
                </a:lnTo>
                <a:lnTo>
                  <a:pt x="1677" y="110"/>
                </a:lnTo>
                <a:lnTo>
                  <a:pt x="1610" y="110"/>
                </a:lnTo>
                <a:cubicBezTo>
                  <a:pt x="1600" y="135"/>
                  <a:pt x="1590" y="158"/>
                  <a:pt x="1579" y="178"/>
                </a:cubicBezTo>
                <a:cubicBezTo>
                  <a:pt x="1572" y="171"/>
                  <a:pt x="1565" y="165"/>
                  <a:pt x="1556" y="159"/>
                </a:cubicBezTo>
                <a:cubicBezTo>
                  <a:pt x="1578" y="120"/>
                  <a:pt x="1595" y="76"/>
                  <a:pt x="1605" y="28"/>
                </a:cubicBezTo>
                <a:lnTo>
                  <a:pt x="1633" y="36"/>
                </a:lnTo>
                <a:cubicBezTo>
                  <a:pt x="1628" y="53"/>
                  <a:pt x="1624" y="70"/>
                  <a:pt x="1618" y="85"/>
                </a:cubicBezTo>
                <a:lnTo>
                  <a:pt x="1677" y="85"/>
                </a:lnTo>
                <a:lnTo>
                  <a:pt x="1677" y="4"/>
                </a:lnTo>
                <a:lnTo>
                  <a:pt x="1705" y="4"/>
                </a:lnTo>
                <a:lnTo>
                  <a:pt x="1705" y="85"/>
                </a:lnTo>
                <a:lnTo>
                  <a:pt x="1789" y="85"/>
                </a:lnTo>
                <a:lnTo>
                  <a:pt x="1789" y="110"/>
                </a:lnTo>
                <a:lnTo>
                  <a:pt x="1705" y="110"/>
                </a:lnTo>
                <a:lnTo>
                  <a:pt x="1705" y="199"/>
                </a:lnTo>
                <a:lnTo>
                  <a:pt x="1801" y="199"/>
                </a:lnTo>
                <a:lnTo>
                  <a:pt x="1801" y="224"/>
                </a:lnTo>
                <a:lnTo>
                  <a:pt x="1705" y="224"/>
                </a:lnTo>
                <a:lnTo>
                  <a:pt x="1705" y="347"/>
                </a:lnTo>
                <a:lnTo>
                  <a:pt x="1677" y="347"/>
                </a:lnTo>
                <a:lnTo>
                  <a:pt x="1677" y="224"/>
                </a:lnTo>
                <a:lnTo>
                  <a:pt x="1555" y="224"/>
                </a:lnTo>
                <a:lnTo>
                  <a:pt x="1555" y="199"/>
                </a:lnTo>
                <a:close/>
                <a:moveTo>
                  <a:pt x="1449" y="178"/>
                </a:moveTo>
                <a:cubicBezTo>
                  <a:pt x="1481" y="130"/>
                  <a:pt x="1507" y="72"/>
                  <a:pt x="1527" y="4"/>
                </a:cubicBezTo>
                <a:lnTo>
                  <a:pt x="1556" y="12"/>
                </a:lnTo>
                <a:cubicBezTo>
                  <a:pt x="1547" y="40"/>
                  <a:pt x="1538" y="65"/>
                  <a:pt x="1528" y="89"/>
                </a:cubicBezTo>
                <a:lnTo>
                  <a:pt x="1528" y="347"/>
                </a:lnTo>
                <a:lnTo>
                  <a:pt x="1500" y="347"/>
                </a:lnTo>
                <a:lnTo>
                  <a:pt x="1500" y="148"/>
                </a:lnTo>
                <a:cubicBezTo>
                  <a:pt x="1488" y="170"/>
                  <a:pt x="1475" y="190"/>
                  <a:pt x="1462" y="209"/>
                </a:cubicBezTo>
                <a:cubicBezTo>
                  <a:pt x="1458" y="199"/>
                  <a:pt x="1454" y="188"/>
                  <a:pt x="1449" y="1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宽屏</PresentationFormat>
  <Paragraphs>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18</cp:revision>
  <dcterms:created xsi:type="dcterms:W3CDTF">2023-08-09T12:44:00Z</dcterms:created>
  <dcterms:modified xsi:type="dcterms:W3CDTF">2025-04-07T16:44:03Z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