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257" r:id="rId4"/>
    <p:sldId id="258" r:id="rId5"/>
    <p:sldId id="259" r:id="rId6"/>
    <p:sldId id="260" r:id="rId7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9" r:id="rId25"/>
    <p:sldId id="280" r:id="rId26"/>
    <p:sldId id="281" r:id="rId27"/>
    <p:sldId id="282" r:id="rId28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5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tags" Target="tags/tag419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image" Target="../media/image1.png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6" Type="http://schemas.openxmlformats.org/officeDocument/2006/relationships/tags" Target="../tags/tag144.xml"/><Relationship Id="rId15" Type="http://schemas.openxmlformats.org/officeDocument/2006/relationships/tags" Target="../tags/tag143.xml"/><Relationship Id="rId14" Type="http://schemas.openxmlformats.org/officeDocument/2006/relationships/tags" Target="../tags/tag142.xml"/><Relationship Id="rId13" Type="http://schemas.openxmlformats.org/officeDocument/2006/relationships/tags" Target="../tags/tag141.xml"/><Relationship Id="rId12" Type="http://schemas.openxmlformats.org/officeDocument/2006/relationships/image" Target="../media/image3.png"/><Relationship Id="rId11" Type="http://schemas.openxmlformats.org/officeDocument/2006/relationships/tags" Target="../tags/tag140.xml"/><Relationship Id="rId10" Type="http://schemas.openxmlformats.org/officeDocument/2006/relationships/tags" Target="../tags/tag139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0" y="1"/>
            <a:ext cx="12192000" cy="6289675"/>
          </a:xfrm>
          <a:custGeom>
            <a:avLst/>
            <a:gdLst>
              <a:gd name="connsiteX0" fmla="*/ 0 w 12192000"/>
              <a:gd name="connsiteY0" fmla="*/ 0 h 6289675"/>
              <a:gd name="connsiteX1" fmla="*/ 12192000 w 12192000"/>
              <a:gd name="connsiteY1" fmla="*/ 0 h 6289675"/>
              <a:gd name="connsiteX2" fmla="*/ 12192000 w 12192000"/>
              <a:gd name="connsiteY2" fmla="*/ 4970972 h 6289675"/>
              <a:gd name="connsiteX3" fmla="*/ 12188701 w 12192000"/>
              <a:gd name="connsiteY3" fmla="*/ 4972322 h 6289675"/>
              <a:gd name="connsiteX4" fmla="*/ 4425725 w 12192000"/>
              <a:gd name="connsiteY4" fmla="*/ 6289675 h 6289675"/>
              <a:gd name="connsiteX5" fmla="*/ 370117 w 12192000"/>
              <a:gd name="connsiteY5" fmla="*/ 5963485 h 6289675"/>
              <a:gd name="connsiteX6" fmla="*/ 0 w 12192000"/>
              <a:gd name="connsiteY6" fmla="*/ 5896362 h 628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289675">
                <a:moveTo>
                  <a:pt x="0" y="0"/>
                </a:moveTo>
                <a:lnTo>
                  <a:pt x="12192000" y="0"/>
                </a:lnTo>
                <a:lnTo>
                  <a:pt x="12192000" y="4970972"/>
                </a:lnTo>
                <a:lnTo>
                  <a:pt x="12188701" y="4972322"/>
                </a:lnTo>
                <a:cubicBezTo>
                  <a:pt x="10079103" y="5795300"/>
                  <a:pt x="7374550" y="6289675"/>
                  <a:pt x="4425725" y="6289675"/>
                </a:cubicBezTo>
                <a:cubicBezTo>
                  <a:pt x="3003970" y="6289675"/>
                  <a:pt x="1638999" y="6174752"/>
                  <a:pt x="370117" y="5963485"/>
                </a:cubicBezTo>
                <a:lnTo>
                  <a:pt x="0" y="5896362"/>
                </a:ln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8500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圆: 空心 8"/>
          <p:cNvSpPr/>
          <p:nvPr userDrawn="1">
            <p:custDataLst>
              <p:tags r:id="rId4"/>
            </p:custDataLst>
          </p:nvPr>
        </p:nvSpPr>
        <p:spPr>
          <a:xfrm>
            <a:off x="1055688" y="1338075"/>
            <a:ext cx="3958360" cy="3958360"/>
          </a:xfrm>
          <a:prstGeom prst="donut">
            <a:avLst>
              <a:gd name="adj" fmla="val 24152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30000"/>
                </a:schemeClr>
              </a:gs>
              <a:gs pos="59000">
                <a:schemeClr val="accent2">
                  <a:lumMod val="20000"/>
                  <a:lumOff val="8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2" name="直接连接符 11"/>
          <p:cNvCxnSpPr/>
          <p:nvPr userDrawn="1">
            <p:custDataLst>
              <p:tags r:id="rId5"/>
            </p:custDataLst>
          </p:nvPr>
        </p:nvCxnSpPr>
        <p:spPr>
          <a:xfrm>
            <a:off x="10890250" y="816655"/>
            <a:ext cx="184150" cy="0"/>
          </a:xfrm>
          <a:prstGeom prst="line">
            <a:avLst/>
          </a:prstGeom>
          <a:ln w="1905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>
            <p:custDataLst>
              <p:tags r:id="rId6"/>
            </p:custDataLst>
          </p:nvPr>
        </p:nvCxnSpPr>
        <p:spPr>
          <a:xfrm>
            <a:off x="10890250" y="876782"/>
            <a:ext cx="184150" cy="0"/>
          </a:xfrm>
          <a:prstGeom prst="line">
            <a:avLst/>
          </a:prstGeom>
          <a:ln w="1905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>
            <p:custDataLst>
              <p:tags r:id="rId7"/>
            </p:custDataLst>
          </p:nvPr>
        </p:nvCxnSpPr>
        <p:spPr>
          <a:xfrm>
            <a:off x="10890250" y="936908"/>
            <a:ext cx="184150" cy="0"/>
          </a:xfrm>
          <a:prstGeom prst="line">
            <a:avLst/>
          </a:prstGeom>
          <a:ln w="1905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: 形状 24"/>
          <p:cNvSpPr/>
          <p:nvPr>
            <p:custDataLst>
              <p:tags r:id="rId8"/>
            </p:custDataLst>
          </p:nvPr>
        </p:nvSpPr>
        <p:spPr>
          <a:xfrm>
            <a:off x="2999436" y="2595611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1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4 w 1486694"/>
              <a:gd name="connsiteY25" fmla="*/ 200044 h 247022"/>
              <a:gd name="connsiteX26" fmla="*/ 931853 w 1486694"/>
              <a:gd name="connsiteY26" fmla="*/ 223533 h 247022"/>
              <a:gd name="connsiteX27" fmla="*/ 908364 w 1486694"/>
              <a:gd name="connsiteY27" fmla="*/ 247022 h 247022"/>
              <a:gd name="connsiteX28" fmla="*/ 884875 w 1486694"/>
              <a:gd name="connsiteY28" fmla="*/ 223533 h 247022"/>
              <a:gd name="connsiteX29" fmla="*/ 908364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7 w 1486694"/>
              <a:gd name="connsiteY60" fmla="*/ 200044 h 247022"/>
              <a:gd name="connsiteX61" fmla="*/ 157946 w 1486694"/>
              <a:gd name="connsiteY61" fmla="*/ 223533 h 247022"/>
              <a:gd name="connsiteX62" fmla="*/ 134457 w 1486694"/>
              <a:gd name="connsiteY62" fmla="*/ 247022 h 247022"/>
              <a:gd name="connsiteX63" fmla="*/ 110968 w 1486694"/>
              <a:gd name="connsiteY63" fmla="*/ 223533 h 247022"/>
              <a:gd name="connsiteX64" fmla="*/ 134457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1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4 w 1486694"/>
              <a:gd name="connsiteY95" fmla="*/ 100022 h 247022"/>
              <a:gd name="connsiteX96" fmla="*/ 931853 w 1486694"/>
              <a:gd name="connsiteY96" fmla="*/ 123511 h 247022"/>
              <a:gd name="connsiteX97" fmla="*/ 908364 w 1486694"/>
              <a:gd name="connsiteY97" fmla="*/ 147000 h 247022"/>
              <a:gd name="connsiteX98" fmla="*/ 884875 w 1486694"/>
              <a:gd name="connsiteY98" fmla="*/ 123511 h 247022"/>
              <a:gd name="connsiteX99" fmla="*/ 908364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7 w 1486694"/>
              <a:gd name="connsiteY130" fmla="*/ 100022 h 247022"/>
              <a:gd name="connsiteX131" fmla="*/ 157946 w 1486694"/>
              <a:gd name="connsiteY131" fmla="*/ 123511 h 247022"/>
              <a:gd name="connsiteX132" fmla="*/ 134457 w 1486694"/>
              <a:gd name="connsiteY132" fmla="*/ 147000 h 247022"/>
              <a:gd name="connsiteX133" fmla="*/ 110968 w 1486694"/>
              <a:gd name="connsiteY133" fmla="*/ 123511 h 247022"/>
              <a:gd name="connsiteX134" fmla="*/ 134457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1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4 w 1486694"/>
              <a:gd name="connsiteY165" fmla="*/ 0 h 247022"/>
              <a:gd name="connsiteX166" fmla="*/ 931853 w 1486694"/>
              <a:gd name="connsiteY166" fmla="*/ 23489 h 247022"/>
              <a:gd name="connsiteX167" fmla="*/ 908364 w 1486694"/>
              <a:gd name="connsiteY167" fmla="*/ 46978 h 247022"/>
              <a:gd name="connsiteX168" fmla="*/ 884875 w 1486694"/>
              <a:gd name="connsiteY168" fmla="*/ 23489 h 247022"/>
              <a:gd name="connsiteX169" fmla="*/ 908364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7 w 1486694"/>
              <a:gd name="connsiteY200" fmla="*/ 0 h 247022"/>
              <a:gd name="connsiteX201" fmla="*/ 157946 w 1486694"/>
              <a:gd name="connsiteY201" fmla="*/ 23489 h 247022"/>
              <a:gd name="connsiteX202" fmla="*/ 134457 w 1486694"/>
              <a:gd name="connsiteY202" fmla="*/ 46978 h 247022"/>
              <a:gd name="connsiteX203" fmla="*/ 110968 w 1486694"/>
              <a:gd name="connsiteY203" fmla="*/ 23489 h 247022"/>
              <a:gd name="connsiteX204" fmla="*/ 134457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8" y="200044"/>
                  <a:pt x="1486694" y="210561"/>
                  <a:pt x="1486694" y="223533"/>
                </a:cubicBezTo>
                <a:cubicBezTo>
                  <a:pt x="1486694" y="236506"/>
                  <a:pt x="1476178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7" y="247022"/>
                  <a:pt x="1217780" y="236506"/>
                  <a:pt x="1217780" y="223533"/>
                </a:cubicBezTo>
                <a:cubicBezTo>
                  <a:pt x="1217780" y="210561"/>
                  <a:pt x="1228297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1" y="236506"/>
                  <a:pt x="1106811" y="223533"/>
                </a:cubicBezTo>
                <a:cubicBezTo>
                  <a:pt x="1106811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4" y="200044"/>
                  <a:pt x="1042821" y="210561"/>
                  <a:pt x="1042821" y="223533"/>
                </a:cubicBezTo>
                <a:cubicBezTo>
                  <a:pt x="1042821" y="236506"/>
                  <a:pt x="1032304" y="247022"/>
                  <a:pt x="1019332" y="247022"/>
                </a:cubicBezTo>
                <a:cubicBezTo>
                  <a:pt x="1006360" y="247022"/>
                  <a:pt x="995843" y="236506"/>
                  <a:pt x="995843" y="223533"/>
                </a:cubicBezTo>
                <a:cubicBezTo>
                  <a:pt x="995843" y="210561"/>
                  <a:pt x="1006360" y="200044"/>
                  <a:pt x="1019332" y="200044"/>
                </a:cubicBezTo>
                <a:close/>
                <a:moveTo>
                  <a:pt x="908364" y="200044"/>
                </a:moveTo>
                <a:cubicBezTo>
                  <a:pt x="921336" y="200044"/>
                  <a:pt x="931853" y="210561"/>
                  <a:pt x="931853" y="223533"/>
                </a:cubicBezTo>
                <a:cubicBezTo>
                  <a:pt x="931853" y="236506"/>
                  <a:pt x="921336" y="247022"/>
                  <a:pt x="908364" y="247022"/>
                </a:cubicBezTo>
                <a:cubicBezTo>
                  <a:pt x="895391" y="247022"/>
                  <a:pt x="884875" y="236506"/>
                  <a:pt x="884875" y="223533"/>
                </a:cubicBezTo>
                <a:cubicBezTo>
                  <a:pt x="884875" y="210561"/>
                  <a:pt x="895391" y="200044"/>
                  <a:pt x="908364" y="200044"/>
                </a:cubicBezTo>
                <a:close/>
                <a:moveTo>
                  <a:pt x="797395" y="200044"/>
                </a:moveTo>
                <a:cubicBezTo>
                  <a:pt x="810368" y="200044"/>
                  <a:pt x="820884" y="210561"/>
                  <a:pt x="820884" y="223533"/>
                </a:cubicBezTo>
                <a:cubicBezTo>
                  <a:pt x="820884" y="236506"/>
                  <a:pt x="810368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1" y="200044"/>
                  <a:pt x="712788" y="210561"/>
                  <a:pt x="712788" y="223533"/>
                </a:cubicBezTo>
                <a:cubicBezTo>
                  <a:pt x="712788" y="236506"/>
                  <a:pt x="702271" y="247022"/>
                  <a:pt x="689299" y="247022"/>
                </a:cubicBezTo>
                <a:cubicBezTo>
                  <a:pt x="676326" y="247022"/>
                  <a:pt x="665810" y="236506"/>
                  <a:pt x="665810" y="223533"/>
                </a:cubicBezTo>
                <a:cubicBezTo>
                  <a:pt x="665810" y="210561"/>
                  <a:pt x="676326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4" y="200044"/>
                  <a:pt x="601820" y="210561"/>
                  <a:pt x="601820" y="223533"/>
                </a:cubicBezTo>
                <a:cubicBezTo>
                  <a:pt x="601820" y="236506"/>
                  <a:pt x="591304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3" y="247022"/>
                  <a:pt x="221937" y="236506"/>
                  <a:pt x="221937" y="223533"/>
                </a:cubicBezTo>
                <a:cubicBezTo>
                  <a:pt x="221937" y="210561"/>
                  <a:pt x="232453" y="200044"/>
                  <a:pt x="245426" y="200044"/>
                </a:cubicBezTo>
                <a:close/>
                <a:moveTo>
                  <a:pt x="134457" y="200044"/>
                </a:moveTo>
                <a:cubicBezTo>
                  <a:pt x="147430" y="200044"/>
                  <a:pt x="157946" y="210561"/>
                  <a:pt x="157946" y="223533"/>
                </a:cubicBezTo>
                <a:cubicBezTo>
                  <a:pt x="157946" y="236506"/>
                  <a:pt x="147430" y="247022"/>
                  <a:pt x="134457" y="247022"/>
                </a:cubicBezTo>
                <a:cubicBezTo>
                  <a:pt x="121485" y="247022"/>
                  <a:pt x="110968" y="236506"/>
                  <a:pt x="110968" y="223533"/>
                </a:cubicBezTo>
                <a:cubicBezTo>
                  <a:pt x="110968" y="210561"/>
                  <a:pt x="121485" y="200044"/>
                  <a:pt x="134457" y="200044"/>
                </a:cubicBezTo>
                <a:close/>
                <a:moveTo>
                  <a:pt x="23489" y="200044"/>
                </a:moveTo>
                <a:cubicBezTo>
                  <a:pt x="36461" y="200044"/>
                  <a:pt x="46978" y="210561"/>
                  <a:pt x="46978" y="223533"/>
                </a:cubicBezTo>
                <a:cubicBezTo>
                  <a:pt x="46978" y="236506"/>
                  <a:pt x="36461" y="247022"/>
                  <a:pt x="23489" y="247022"/>
                </a:cubicBezTo>
                <a:cubicBezTo>
                  <a:pt x="10516" y="247022"/>
                  <a:pt x="0" y="236506"/>
                  <a:pt x="0" y="223533"/>
                </a:cubicBezTo>
                <a:cubicBezTo>
                  <a:pt x="0" y="210561"/>
                  <a:pt x="10516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8" y="100022"/>
                  <a:pt x="1486694" y="110539"/>
                  <a:pt x="1486694" y="123511"/>
                </a:cubicBezTo>
                <a:cubicBezTo>
                  <a:pt x="1486694" y="136484"/>
                  <a:pt x="1476178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7" y="147000"/>
                  <a:pt x="1217780" y="136484"/>
                  <a:pt x="1217780" y="123511"/>
                </a:cubicBezTo>
                <a:cubicBezTo>
                  <a:pt x="1217780" y="110539"/>
                  <a:pt x="1228297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1" y="136484"/>
                  <a:pt x="1106811" y="123511"/>
                </a:cubicBezTo>
                <a:cubicBezTo>
                  <a:pt x="1106811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4" y="100022"/>
                  <a:pt x="1042821" y="110539"/>
                  <a:pt x="1042821" y="123511"/>
                </a:cubicBezTo>
                <a:cubicBezTo>
                  <a:pt x="1042821" y="136484"/>
                  <a:pt x="1032304" y="147000"/>
                  <a:pt x="1019332" y="147000"/>
                </a:cubicBezTo>
                <a:cubicBezTo>
                  <a:pt x="1006360" y="147000"/>
                  <a:pt x="995843" y="136484"/>
                  <a:pt x="995843" y="123511"/>
                </a:cubicBezTo>
                <a:cubicBezTo>
                  <a:pt x="995843" y="110539"/>
                  <a:pt x="1006360" y="100022"/>
                  <a:pt x="1019332" y="100022"/>
                </a:cubicBezTo>
                <a:close/>
                <a:moveTo>
                  <a:pt x="908364" y="100022"/>
                </a:moveTo>
                <a:cubicBezTo>
                  <a:pt x="921336" y="100022"/>
                  <a:pt x="931853" y="110539"/>
                  <a:pt x="931853" y="123511"/>
                </a:cubicBezTo>
                <a:cubicBezTo>
                  <a:pt x="931853" y="136484"/>
                  <a:pt x="921336" y="147000"/>
                  <a:pt x="908364" y="147000"/>
                </a:cubicBezTo>
                <a:cubicBezTo>
                  <a:pt x="895391" y="147000"/>
                  <a:pt x="884875" y="136484"/>
                  <a:pt x="884875" y="123511"/>
                </a:cubicBezTo>
                <a:cubicBezTo>
                  <a:pt x="884875" y="110539"/>
                  <a:pt x="895391" y="100022"/>
                  <a:pt x="908364" y="100022"/>
                </a:cubicBezTo>
                <a:close/>
                <a:moveTo>
                  <a:pt x="797395" y="100022"/>
                </a:moveTo>
                <a:cubicBezTo>
                  <a:pt x="810368" y="100022"/>
                  <a:pt x="820884" y="110539"/>
                  <a:pt x="820884" y="123511"/>
                </a:cubicBezTo>
                <a:cubicBezTo>
                  <a:pt x="820884" y="136484"/>
                  <a:pt x="810368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1" y="100022"/>
                  <a:pt x="712788" y="110539"/>
                  <a:pt x="712788" y="123511"/>
                </a:cubicBezTo>
                <a:cubicBezTo>
                  <a:pt x="712788" y="136484"/>
                  <a:pt x="702271" y="147000"/>
                  <a:pt x="689299" y="147000"/>
                </a:cubicBezTo>
                <a:cubicBezTo>
                  <a:pt x="676326" y="147000"/>
                  <a:pt x="665810" y="136484"/>
                  <a:pt x="665810" y="123511"/>
                </a:cubicBezTo>
                <a:cubicBezTo>
                  <a:pt x="665810" y="110539"/>
                  <a:pt x="676326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4" y="100022"/>
                  <a:pt x="601820" y="110539"/>
                  <a:pt x="601820" y="123511"/>
                </a:cubicBezTo>
                <a:cubicBezTo>
                  <a:pt x="601820" y="136484"/>
                  <a:pt x="591304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3" y="147000"/>
                  <a:pt x="221937" y="136484"/>
                  <a:pt x="221937" y="123511"/>
                </a:cubicBezTo>
                <a:cubicBezTo>
                  <a:pt x="221937" y="110539"/>
                  <a:pt x="232453" y="100022"/>
                  <a:pt x="245426" y="100022"/>
                </a:cubicBezTo>
                <a:close/>
                <a:moveTo>
                  <a:pt x="134457" y="100022"/>
                </a:moveTo>
                <a:cubicBezTo>
                  <a:pt x="147430" y="100022"/>
                  <a:pt x="157946" y="110539"/>
                  <a:pt x="157946" y="123511"/>
                </a:cubicBezTo>
                <a:cubicBezTo>
                  <a:pt x="157946" y="136484"/>
                  <a:pt x="147430" y="147000"/>
                  <a:pt x="134457" y="147000"/>
                </a:cubicBezTo>
                <a:cubicBezTo>
                  <a:pt x="121485" y="147000"/>
                  <a:pt x="110968" y="136484"/>
                  <a:pt x="110968" y="123511"/>
                </a:cubicBezTo>
                <a:cubicBezTo>
                  <a:pt x="110968" y="110539"/>
                  <a:pt x="121485" y="100022"/>
                  <a:pt x="134457" y="100022"/>
                </a:cubicBezTo>
                <a:close/>
                <a:moveTo>
                  <a:pt x="23489" y="100022"/>
                </a:moveTo>
                <a:cubicBezTo>
                  <a:pt x="36461" y="100022"/>
                  <a:pt x="46978" y="110539"/>
                  <a:pt x="46978" y="123511"/>
                </a:cubicBezTo>
                <a:cubicBezTo>
                  <a:pt x="46978" y="136484"/>
                  <a:pt x="36461" y="147000"/>
                  <a:pt x="23489" y="147000"/>
                </a:cubicBezTo>
                <a:cubicBezTo>
                  <a:pt x="10516" y="147000"/>
                  <a:pt x="0" y="136484"/>
                  <a:pt x="0" y="123511"/>
                </a:cubicBezTo>
                <a:cubicBezTo>
                  <a:pt x="0" y="110539"/>
                  <a:pt x="10516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8" y="0"/>
                  <a:pt x="1486694" y="10517"/>
                  <a:pt x="1486694" y="23489"/>
                </a:cubicBezTo>
                <a:cubicBezTo>
                  <a:pt x="1486694" y="36462"/>
                  <a:pt x="1476178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7" y="46978"/>
                  <a:pt x="1217780" y="36462"/>
                  <a:pt x="1217780" y="23489"/>
                </a:cubicBezTo>
                <a:cubicBezTo>
                  <a:pt x="1217780" y="10517"/>
                  <a:pt x="1228297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1" y="36462"/>
                  <a:pt x="1106811" y="23489"/>
                </a:cubicBezTo>
                <a:cubicBezTo>
                  <a:pt x="1106811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4" y="0"/>
                  <a:pt x="1042821" y="10517"/>
                  <a:pt x="1042821" y="23489"/>
                </a:cubicBezTo>
                <a:cubicBezTo>
                  <a:pt x="1042821" y="36462"/>
                  <a:pt x="1032304" y="46978"/>
                  <a:pt x="1019332" y="46978"/>
                </a:cubicBezTo>
                <a:cubicBezTo>
                  <a:pt x="1006360" y="46978"/>
                  <a:pt x="995843" y="36462"/>
                  <a:pt x="995843" y="23489"/>
                </a:cubicBezTo>
                <a:cubicBezTo>
                  <a:pt x="995843" y="10517"/>
                  <a:pt x="1006360" y="0"/>
                  <a:pt x="1019332" y="0"/>
                </a:cubicBezTo>
                <a:close/>
                <a:moveTo>
                  <a:pt x="908364" y="0"/>
                </a:moveTo>
                <a:cubicBezTo>
                  <a:pt x="921336" y="0"/>
                  <a:pt x="931853" y="10517"/>
                  <a:pt x="931853" y="23489"/>
                </a:cubicBezTo>
                <a:cubicBezTo>
                  <a:pt x="931853" y="36462"/>
                  <a:pt x="921336" y="46978"/>
                  <a:pt x="908364" y="46978"/>
                </a:cubicBezTo>
                <a:cubicBezTo>
                  <a:pt x="895391" y="46978"/>
                  <a:pt x="884875" y="36462"/>
                  <a:pt x="884875" y="23489"/>
                </a:cubicBezTo>
                <a:cubicBezTo>
                  <a:pt x="884875" y="10517"/>
                  <a:pt x="895391" y="0"/>
                  <a:pt x="908364" y="0"/>
                </a:cubicBezTo>
                <a:close/>
                <a:moveTo>
                  <a:pt x="797395" y="0"/>
                </a:moveTo>
                <a:cubicBezTo>
                  <a:pt x="810368" y="0"/>
                  <a:pt x="820884" y="10517"/>
                  <a:pt x="820884" y="23489"/>
                </a:cubicBezTo>
                <a:cubicBezTo>
                  <a:pt x="820884" y="36462"/>
                  <a:pt x="810368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1" y="0"/>
                  <a:pt x="712788" y="10517"/>
                  <a:pt x="712788" y="23489"/>
                </a:cubicBezTo>
                <a:cubicBezTo>
                  <a:pt x="712788" y="36462"/>
                  <a:pt x="702271" y="46978"/>
                  <a:pt x="689299" y="46978"/>
                </a:cubicBezTo>
                <a:cubicBezTo>
                  <a:pt x="676326" y="46978"/>
                  <a:pt x="665810" y="36462"/>
                  <a:pt x="665810" y="23489"/>
                </a:cubicBezTo>
                <a:cubicBezTo>
                  <a:pt x="665810" y="10517"/>
                  <a:pt x="676326" y="0"/>
                  <a:pt x="689299" y="0"/>
                </a:cubicBezTo>
                <a:close/>
                <a:moveTo>
                  <a:pt x="578331" y="0"/>
                </a:moveTo>
                <a:cubicBezTo>
                  <a:pt x="591304" y="0"/>
                  <a:pt x="601820" y="10517"/>
                  <a:pt x="601820" y="23489"/>
                </a:cubicBezTo>
                <a:cubicBezTo>
                  <a:pt x="601820" y="36462"/>
                  <a:pt x="591304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3" y="46978"/>
                  <a:pt x="221937" y="36462"/>
                  <a:pt x="221937" y="23489"/>
                </a:cubicBezTo>
                <a:cubicBezTo>
                  <a:pt x="221937" y="10517"/>
                  <a:pt x="232453" y="0"/>
                  <a:pt x="245426" y="0"/>
                </a:cubicBezTo>
                <a:close/>
                <a:moveTo>
                  <a:pt x="134457" y="0"/>
                </a:moveTo>
                <a:cubicBezTo>
                  <a:pt x="147430" y="0"/>
                  <a:pt x="157946" y="10517"/>
                  <a:pt x="157946" y="23489"/>
                </a:cubicBezTo>
                <a:cubicBezTo>
                  <a:pt x="157946" y="36462"/>
                  <a:pt x="147430" y="46978"/>
                  <a:pt x="134457" y="46978"/>
                </a:cubicBezTo>
                <a:cubicBezTo>
                  <a:pt x="121485" y="46978"/>
                  <a:pt x="110968" y="36462"/>
                  <a:pt x="110968" y="23489"/>
                </a:cubicBezTo>
                <a:cubicBezTo>
                  <a:pt x="110968" y="10517"/>
                  <a:pt x="121485" y="0"/>
                  <a:pt x="134457" y="0"/>
                </a:cubicBezTo>
                <a:close/>
                <a:moveTo>
                  <a:pt x="23489" y="0"/>
                </a:moveTo>
                <a:cubicBezTo>
                  <a:pt x="36461" y="0"/>
                  <a:pt x="46978" y="10517"/>
                  <a:pt x="46978" y="23489"/>
                </a:cubicBezTo>
                <a:cubicBezTo>
                  <a:pt x="46978" y="36462"/>
                  <a:pt x="36461" y="46978"/>
                  <a:pt x="23489" y="46978"/>
                </a:cubicBezTo>
                <a:cubicBezTo>
                  <a:pt x="10516" y="46978"/>
                  <a:pt x="0" y="36462"/>
                  <a:pt x="0" y="23489"/>
                </a:cubicBezTo>
                <a:cubicBezTo>
                  <a:pt x="0" y="10517"/>
                  <a:pt x="10516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9"/>
            </p:custDataLst>
          </p:nvPr>
        </p:nvSpPr>
        <p:spPr>
          <a:xfrm>
            <a:off x="5108910" y="1103301"/>
            <a:ext cx="5978190" cy="2325699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8207100" y="3941289"/>
            <a:ext cx="2880000" cy="504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333333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1035815"/>
            <a:ext cx="5377138" cy="5822185"/>
          </a:xfrm>
          <a:prstGeom prst="rect">
            <a:avLst/>
          </a:prstGeom>
        </p:spPr>
      </p:pic>
      <p:sp>
        <p:nvSpPr>
          <p:cNvPr id="16" name="任意多边形: 形状 15"/>
          <p:cNvSpPr/>
          <p:nvPr userDrawn="1">
            <p:custDataLst>
              <p:tags r:id="rId13"/>
            </p:custDataLst>
          </p:nvPr>
        </p:nvSpPr>
        <p:spPr>
          <a:xfrm>
            <a:off x="9613106" y="6167432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1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3 w 1486694"/>
              <a:gd name="connsiteY25" fmla="*/ 200044 h 247022"/>
              <a:gd name="connsiteX26" fmla="*/ 931852 w 1486694"/>
              <a:gd name="connsiteY26" fmla="*/ 223533 h 247022"/>
              <a:gd name="connsiteX27" fmla="*/ 908363 w 1486694"/>
              <a:gd name="connsiteY27" fmla="*/ 247022 h 247022"/>
              <a:gd name="connsiteX28" fmla="*/ 884874 w 1486694"/>
              <a:gd name="connsiteY28" fmla="*/ 223533 h 247022"/>
              <a:gd name="connsiteX29" fmla="*/ 908363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7 w 1486694"/>
              <a:gd name="connsiteY60" fmla="*/ 200044 h 247022"/>
              <a:gd name="connsiteX61" fmla="*/ 157946 w 1486694"/>
              <a:gd name="connsiteY61" fmla="*/ 223533 h 247022"/>
              <a:gd name="connsiteX62" fmla="*/ 134457 w 1486694"/>
              <a:gd name="connsiteY62" fmla="*/ 247022 h 247022"/>
              <a:gd name="connsiteX63" fmla="*/ 110968 w 1486694"/>
              <a:gd name="connsiteY63" fmla="*/ 223533 h 247022"/>
              <a:gd name="connsiteX64" fmla="*/ 134457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1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3 w 1486694"/>
              <a:gd name="connsiteY95" fmla="*/ 100022 h 247022"/>
              <a:gd name="connsiteX96" fmla="*/ 931852 w 1486694"/>
              <a:gd name="connsiteY96" fmla="*/ 123511 h 247022"/>
              <a:gd name="connsiteX97" fmla="*/ 908363 w 1486694"/>
              <a:gd name="connsiteY97" fmla="*/ 147000 h 247022"/>
              <a:gd name="connsiteX98" fmla="*/ 884874 w 1486694"/>
              <a:gd name="connsiteY98" fmla="*/ 123511 h 247022"/>
              <a:gd name="connsiteX99" fmla="*/ 908363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7 w 1486694"/>
              <a:gd name="connsiteY130" fmla="*/ 100022 h 247022"/>
              <a:gd name="connsiteX131" fmla="*/ 157946 w 1486694"/>
              <a:gd name="connsiteY131" fmla="*/ 123511 h 247022"/>
              <a:gd name="connsiteX132" fmla="*/ 134457 w 1486694"/>
              <a:gd name="connsiteY132" fmla="*/ 147000 h 247022"/>
              <a:gd name="connsiteX133" fmla="*/ 110968 w 1486694"/>
              <a:gd name="connsiteY133" fmla="*/ 123511 h 247022"/>
              <a:gd name="connsiteX134" fmla="*/ 134457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1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3 w 1486694"/>
              <a:gd name="connsiteY165" fmla="*/ 0 h 247022"/>
              <a:gd name="connsiteX166" fmla="*/ 931852 w 1486694"/>
              <a:gd name="connsiteY166" fmla="*/ 23489 h 247022"/>
              <a:gd name="connsiteX167" fmla="*/ 908363 w 1486694"/>
              <a:gd name="connsiteY167" fmla="*/ 46978 h 247022"/>
              <a:gd name="connsiteX168" fmla="*/ 884874 w 1486694"/>
              <a:gd name="connsiteY168" fmla="*/ 23489 h 247022"/>
              <a:gd name="connsiteX169" fmla="*/ 908363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7 w 1486694"/>
              <a:gd name="connsiteY200" fmla="*/ 0 h 247022"/>
              <a:gd name="connsiteX201" fmla="*/ 157946 w 1486694"/>
              <a:gd name="connsiteY201" fmla="*/ 23489 h 247022"/>
              <a:gd name="connsiteX202" fmla="*/ 134457 w 1486694"/>
              <a:gd name="connsiteY202" fmla="*/ 46978 h 247022"/>
              <a:gd name="connsiteX203" fmla="*/ 110968 w 1486694"/>
              <a:gd name="connsiteY203" fmla="*/ 23489 h 247022"/>
              <a:gd name="connsiteX204" fmla="*/ 134457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7" y="200044"/>
                  <a:pt x="1486694" y="210561"/>
                  <a:pt x="1486694" y="223533"/>
                </a:cubicBezTo>
                <a:cubicBezTo>
                  <a:pt x="1486694" y="236506"/>
                  <a:pt x="1476177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6" y="247022"/>
                  <a:pt x="1217780" y="236506"/>
                  <a:pt x="1217780" y="223533"/>
                </a:cubicBezTo>
                <a:cubicBezTo>
                  <a:pt x="1217780" y="210561"/>
                  <a:pt x="1228296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1" y="236506"/>
                  <a:pt x="1106811" y="223533"/>
                </a:cubicBezTo>
                <a:cubicBezTo>
                  <a:pt x="1106811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4" y="200044"/>
                  <a:pt x="1042821" y="210561"/>
                  <a:pt x="1042821" y="223533"/>
                </a:cubicBezTo>
                <a:cubicBezTo>
                  <a:pt x="1042821" y="236506"/>
                  <a:pt x="1032304" y="247022"/>
                  <a:pt x="1019332" y="247022"/>
                </a:cubicBezTo>
                <a:cubicBezTo>
                  <a:pt x="1006359" y="247022"/>
                  <a:pt x="995843" y="236506"/>
                  <a:pt x="995843" y="223533"/>
                </a:cubicBezTo>
                <a:cubicBezTo>
                  <a:pt x="995843" y="210561"/>
                  <a:pt x="1006359" y="200044"/>
                  <a:pt x="1019332" y="200044"/>
                </a:cubicBezTo>
                <a:close/>
                <a:moveTo>
                  <a:pt x="908363" y="200044"/>
                </a:moveTo>
                <a:cubicBezTo>
                  <a:pt x="921336" y="200044"/>
                  <a:pt x="931852" y="210561"/>
                  <a:pt x="931852" y="223533"/>
                </a:cubicBezTo>
                <a:cubicBezTo>
                  <a:pt x="931852" y="236506"/>
                  <a:pt x="921336" y="247022"/>
                  <a:pt x="908363" y="247022"/>
                </a:cubicBezTo>
                <a:cubicBezTo>
                  <a:pt x="895391" y="247022"/>
                  <a:pt x="884874" y="236506"/>
                  <a:pt x="884874" y="223533"/>
                </a:cubicBezTo>
                <a:cubicBezTo>
                  <a:pt x="884874" y="210561"/>
                  <a:pt x="895391" y="200044"/>
                  <a:pt x="908363" y="200044"/>
                </a:cubicBezTo>
                <a:close/>
                <a:moveTo>
                  <a:pt x="797395" y="200044"/>
                </a:moveTo>
                <a:cubicBezTo>
                  <a:pt x="810367" y="200044"/>
                  <a:pt x="820884" y="210561"/>
                  <a:pt x="820884" y="223533"/>
                </a:cubicBezTo>
                <a:cubicBezTo>
                  <a:pt x="820884" y="236506"/>
                  <a:pt x="810367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1" y="200044"/>
                  <a:pt x="712788" y="210561"/>
                  <a:pt x="712788" y="223533"/>
                </a:cubicBezTo>
                <a:cubicBezTo>
                  <a:pt x="712788" y="236506"/>
                  <a:pt x="702271" y="247022"/>
                  <a:pt x="689299" y="247022"/>
                </a:cubicBezTo>
                <a:cubicBezTo>
                  <a:pt x="676327" y="247022"/>
                  <a:pt x="665810" y="236506"/>
                  <a:pt x="665810" y="223533"/>
                </a:cubicBezTo>
                <a:cubicBezTo>
                  <a:pt x="665810" y="210561"/>
                  <a:pt x="676327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4" y="200044"/>
                  <a:pt x="601820" y="210561"/>
                  <a:pt x="601820" y="223533"/>
                </a:cubicBezTo>
                <a:cubicBezTo>
                  <a:pt x="601820" y="236506"/>
                  <a:pt x="591304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3" y="247022"/>
                  <a:pt x="221937" y="236506"/>
                  <a:pt x="221937" y="223533"/>
                </a:cubicBezTo>
                <a:cubicBezTo>
                  <a:pt x="221937" y="210561"/>
                  <a:pt x="232453" y="200044"/>
                  <a:pt x="245426" y="200044"/>
                </a:cubicBezTo>
                <a:close/>
                <a:moveTo>
                  <a:pt x="134457" y="200044"/>
                </a:moveTo>
                <a:cubicBezTo>
                  <a:pt x="147430" y="200044"/>
                  <a:pt x="157946" y="210561"/>
                  <a:pt x="157946" y="223533"/>
                </a:cubicBezTo>
                <a:cubicBezTo>
                  <a:pt x="157946" y="236506"/>
                  <a:pt x="147430" y="247022"/>
                  <a:pt x="134457" y="247022"/>
                </a:cubicBezTo>
                <a:cubicBezTo>
                  <a:pt x="121485" y="247022"/>
                  <a:pt x="110968" y="236506"/>
                  <a:pt x="110968" y="223533"/>
                </a:cubicBezTo>
                <a:cubicBezTo>
                  <a:pt x="110968" y="210561"/>
                  <a:pt x="121485" y="200044"/>
                  <a:pt x="134457" y="200044"/>
                </a:cubicBezTo>
                <a:close/>
                <a:moveTo>
                  <a:pt x="23489" y="200044"/>
                </a:moveTo>
                <a:cubicBezTo>
                  <a:pt x="36461" y="200044"/>
                  <a:pt x="46978" y="210561"/>
                  <a:pt x="46978" y="223533"/>
                </a:cubicBezTo>
                <a:cubicBezTo>
                  <a:pt x="46978" y="236506"/>
                  <a:pt x="36461" y="247022"/>
                  <a:pt x="23489" y="247022"/>
                </a:cubicBezTo>
                <a:cubicBezTo>
                  <a:pt x="10517" y="247022"/>
                  <a:pt x="0" y="236506"/>
                  <a:pt x="0" y="223533"/>
                </a:cubicBezTo>
                <a:cubicBezTo>
                  <a:pt x="0" y="210561"/>
                  <a:pt x="10517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7" y="100022"/>
                  <a:pt x="1486694" y="110539"/>
                  <a:pt x="1486694" y="123511"/>
                </a:cubicBezTo>
                <a:cubicBezTo>
                  <a:pt x="1486694" y="136484"/>
                  <a:pt x="1476177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6" y="147000"/>
                  <a:pt x="1217780" y="136484"/>
                  <a:pt x="1217780" y="123511"/>
                </a:cubicBezTo>
                <a:cubicBezTo>
                  <a:pt x="1217780" y="110539"/>
                  <a:pt x="1228296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1" y="136484"/>
                  <a:pt x="1106811" y="123511"/>
                </a:cubicBezTo>
                <a:cubicBezTo>
                  <a:pt x="1106811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4" y="100022"/>
                  <a:pt x="1042821" y="110539"/>
                  <a:pt x="1042821" y="123511"/>
                </a:cubicBezTo>
                <a:cubicBezTo>
                  <a:pt x="1042821" y="136484"/>
                  <a:pt x="1032304" y="147000"/>
                  <a:pt x="1019332" y="147000"/>
                </a:cubicBezTo>
                <a:cubicBezTo>
                  <a:pt x="1006359" y="147000"/>
                  <a:pt x="995843" y="136484"/>
                  <a:pt x="995843" y="123511"/>
                </a:cubicBezTo>
                <a:cubicBezTo>
                  <a:pt x="995843" y="110539"/>
                  <a:pt x="1006359" y="100022"/>
                  <a:pt x="1019332" y="100022"/>
                </a:cubicBezTo>
                <a:close/>
                <a:moveTo>
                  <a:pt x="908363" y="100022"/>
                </a:moveTo>
                <a:cubicBezTo>
                  <a:pt x="921336" y="100022"/>
                  <a:pt x="931852" y="110539"/>
                  <a:pt x="931852" y="123511"/>
                </a:cubicBezTo>
                <a:cubicBezTo>
                  <a:pt x="931852" y="136484"/>
                  <a:pt x="921336" y="147000"/>
                  <a:pt x="908363" y="147000"/>
                </a:cubicBezTo>
                <a:cubicBezTo>
                  <a:pt x="895391" y="147000"/>
                  <a:pt x="884874" y="136484"/>
                  <a:pt x="884874" y="123511"/>
                </a:cubicBezTo>
                <a:cubicBezTo>
                  <a:pt x="884874" y="110539"/>
                  <a:pt x="895391" y="100022"/>
                  <a:pt x="908363" y="100022"/>
                </a:cubicBezTo>
                <a:close/>
                <a:moveTo>
                  <a:pt x="797395" y="100022"/>
                </a:moveTo>
                <a:cubicBezTo>
                  <a:pt x="810367" y="100022"/>
                  <a:pt x="820884" y="110539"/>
                  <a:pt x="820884" y="123511"/>
                </a:cubicBezTo>
                <a:cubicBezTo>
                  <a:pt x="820884" y="136484"/>
                  <a:pt x="810367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1" y="100022"/>
                  <a:pt x="712788" y="110539"/>
                  <a:pt x="712788" y="123511"/>
                </a:cubicBezTo>
                <a:cubicBezTo>
                  <a:pt x="712788" y="136484"/>
                  <a:pt x="702271" y="147000"/>
                  <a:pt x="689299" y="147000"/>
                </a:cubicBezTo>
                <a:cubicBezTo>
                  <a:pt x="676327" y="147000"/>
                  <a:pt x="665810" y="136484"/>
                  <a:pt x="665810" y="123511"/>
                </a:cubicBezTo>
                <a:cubicBezTo>
                  <a:pt x="665810" y="110539"/>
                  <a:pt x="676327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4" y="100022"/>
                  <a:pt x="601820" y="110539"/>
                  <a:pt x="601820" y="123511"/>
                </a:cubicBezTo>
                <a:cubicBezTo>
                  <a:pt x="601820" y="136484"/>
                  <a:pt x="591304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3" y="147000"/>
                  <a:pt x="221937" y="136484"/>
                  <a:pt x="221937" y="123511"/>
                </a:cubicBezTo>
                <a:cubicBezTo>
                  <a:pt x="221937" y="110539"/>
                  <a:pt x="232453" y="100022"/>
                  <a:pt x="245426" y="100022"/>
                </a:cubicBezTo>
                <a:close/>
                <a:moveTo>
                  <a:pt x="134457" y="100022"/>
                </a:moveTo>
                <a:cubicBezTo>
                  <a:pt x="147430" y="100022"/>
                  <a:pt x="157946" y="110539"/>
                  <a:pt x="157946" y="123511"/>
                </a:cubicBezTo>
                <a:cubicBezTo>
                  <a:pt x="157946" y="136484"/>
                  <a:pt x="147430" y="147000"/>
                  <a:pt x="134457" y="147000"/>
                </a:cubicBezTo>
                <a:cubicBezTo>
                  <a:pt x="121485" y="147000"/>
                  <a:pt x="110968" y="136484"/>
                  <a:pt x="110968" y="123511"/>
                </a:cubicBezTo>
                <a:cubicBezTo>
                  <a:pt x="110968" y="110539"/>
                  <a:pt x="121485" y="100022"/>
                  <a:pt x="134457" y="100022"/>
                </a:cubicBezTo>
                <a:close/>
                <a:moveTo>
                  <a:pt x="23489" y="100022"/>
                </a:moveTo>
                <a:cubicBezTo>
                  <a:pt x="36461" y="100022"/>
                  <a:pt x="46978" y="110539"/>
                  <a:pt x="46978" y="123511"/>
                </a:cubicBezTo>
                <a:cubicBezTo>
                  <a:pt x="46978" y="136484"/>
                  <a:pt x="36461" y="147000"/>
                  <a:pt x="23489" y="147000"/>
                </a:cubicBezTo>
                <a:cubicBezTo>
                  <a:pt x="10517" y="147000"/>
                  <a:pt x="0" y="136484"/>
                  <a:pt x="0" y="123511"/>
                </a:cubicBezTo>
                <a:cubicBezTo>
                  <a:pt x="0" y="110539"/>
                  <a:pt x="10517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7" y="0"/>
                  <a:pt x="1486694" y="10517"/>
                  <a:pt x="1486694" y="23489"/>
                </a:cubicBezTo>
                <a:cubicBezTo>
                  <a:pt x="1486694" y="36462"/>
                  <a:pt x="1476177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6" y="46978"/>
                  <a:pt x="1217780" y="36462"/>
                  <a:pt x="1217780" y="23489"/>
                </a:cubicBezTo>
                <a:cubicBezTo>
                  <a:pt x="1217780" y="10517"/>
                  <a:pt x="1228296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1" y="36462"/>
                  <a:pt x="1106811" y="23489"/>
                </a:cubicBezTo>
                <a:cubicBezTo>
                  <a:pt x="1106811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4" y="0"/>
                  <a:pt x="1042821" y="10517"/>
                  <a:pt x="1042821" y="23489"/>
                </a:cubicBezTo>
                <a:cubicBezTo>
                  <a:pt x="1042821" y="36462"/>
                  <a:pt x="1032304" y="46978"/>
                  <a:pt x="1019332" y="46978"/>
                </a:cubicBezTo>
                <a:cubicBezTo>
                  <a:pt x="1006359" y="46978"/>
                  <a:pt x="995843" y="36462"/>
                  <a:pt x="995843" y="23489"/>
                </a:cubicBezTo>
                <a:cubicBezTo>
                  <a:pt x="995843" y="10517"/>
                  <a:pt x="1006359" y="0"/>
                  <a:pt x="1019332" y="0"/>
                </a:cubicBezTo>
                <a:close/>
                <a:moveTo>
                  <a:pt x="908363" y="0"/>
                </a:moveTo>
                <a:cubicBezTo>
                  <a:pt x="921336" y="0"/>
                  <a:pt x="931852" y="10517"/>
                  <a:pt x="931852" y="23489"/>
                </a:cubicBezTo>
                <a:cubicBezTo>
                  <a:pt x="931852" y="36462"/>
                  <a:pt x="921336" y="46978"/>
                  <a:pt x="908363" y="46978"/>
                </a:cubicBezTo>
                <a:cubicBezTo>
                  <a:pt x="895391" y="46978"/>
                  <a:pt x="884874" y="36462"/>
                  <a:pt x="884874" y="23489"/>
                </a:cubicBezTo>
                <a:cubicBezTo>
                  <a:pt x="884874" y="10517"/>
                  <a:pt x="895391" y="0"/>
                  <a:pt x="908363" y="0"/>
                </a:cubicBezTo>
                <a:close/>
                <a:moveTo>
                  <a:pt x="797395" y="0"/>
                </a:moveTo>
                <a:cubicBezTo>
                  <a:pt x="810367" y="0"/>
                  <a:pt x="820884" y="10517"/>
                  <a:pt x="820884" y="23489"/>
                </a:cubicBezTo>
                <a:cubicBezTo>
                  <a:pt x="820884" y="36462"/>
                  <a:pt x="810367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1" y="0"/>
                  <a:pt x="712788" y="10517"/>
                  <a:pt x="712788" y="23489"/>
                </a:cubicBezTo>
                <a:cubicBezTo>
                  <a:pt x="712788" y="36462"/>
                  <a:pt x="702271" y="46978"/>
                  <a:pt x="689299" y="46978"/>
                </a:cubicBezTo>
                <a:cubicBezTo>
                  <a:pt x="676327" y="46978"/>
                  <a:pt x="665810" y="36462"/>
                  <a:pt x="665810" y="23489"/>
                </a:cubicBezTo>
                <a:cubicBezTo>
                  <a:pt x="665810" y="10517"/>
                  <a:pt x="676327" y="0"/>
                  <a:pt x="689299" y="0"/>
                </a:cubicBezTo>
                <a:close/>
                <a:moveTo>
                  <a:pt x="578331" y="0"/>
                </a:moveTo>
                <a:cubicBezTo>
                  <a:pt x="591304" y="0"/>
                  <a:pt x="601820" y="10517"/>
                  <a:pt x="601820" y="23489"/>
                </a:cubicBezTo>
                <a:cubicBezTo>
                  <a:pt x="601820" y="36462"/>
                  <a:pt x="591304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3" y="46978"/>
                  <a:pt x="221937" y="36462"/>
                  <a:pt x="221937" y="23489"/>
                </a:cubicBezTo>
                <a:cubicBezTo>
                  <a:pt x="221937" y="10517"/>
                  <a:pt x="232453" y="0"/>
                  <a:pt x="245426" y="0"/>
                </a:cubicBezTo>
                <a:close/>
                <a:moveTo>
                  <a:pt x="134457" y="0"/>
                </a:moveTo>
                <a:cubicBezTo>
                  <a:pt x="147430" y="0"/>
                  <a:pt x="157946" y="10517"/>
                  <a:pt x="157946" y="23489"/>
                </a:cubicBezTo>
                <a:cubicBezTo>
                  <a:pt x="157946" y="36462"/>
                  <a:pt x="147430" y="46978"/>
                  <a:pt x="134457" y="46978"/>
                </a:cubicBezTo>
                <a:cubicBezTo>
                  <a:pt x="121485" y="46978"/>
                  <a:pt x="110968" y="36462"/>
                  <a:pt x="110968" y="23489"/>
                </a:cubicBezTo>
                <a:cubicBezTo>
                  <a:pt x="110968" y="10517"/>
                  <a:pt x="121485" y="0"/>
                  <a:pt x="134457" y="0"/>
                </a:cubicBezTo>
                <a:close/>
                <a:moveTo>
                  <a:pt x="23489" y="0"/>
                </a:moveTo>
                <a:cubicBezTo>
                  <a:pt x="36461" y="0"/>
                  <a:pt x="46978" y="10517"/>
                  <a:pt x="46978" y="23489"/>
                </a:cubicBezTo>
                <a:cubicBezTo>
                  <a:pt x="46978" y="36462"/>
                  <a:pt x="36461" y="46978"/>
                  <a:pt x="23489" y="46978"/>
                </a:cubicBezTo>
                <a:cubicBezTo>
                  <a:pt x="10517" y="46978"/>
                  <a:pt x="0" y="36462"/>
                  <a:pt x="0" y="23489"/>
                </a:cubicBezTo>
                <a:cubicBezTo>
                  <a:pt x="0" y="10517"/>
                  <a:pt x="10517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63000">
                <a:schemeClr val="bg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/>
          <p:cNvSpPr/>
          <p:nvPr userDrawn="1">
            <p:custDataLst>
              <p:tags r:id="rId3"/>
            </p:custDataLst>
          </p:nvPr>
        </p:nvSpPr>
        <p:spPr>
          <a:xfrm flipH="1" flipV="1">
            <a:off x="6438900" y="4000500"/>
            <a:ext cx="5753100" cy="2857500"/>
          </a:xfrm>
          <a:custGeom>
            <a:avLst/>
            <a:gdLst>
              <a:gd name="connsiteX0" fmla="*/ 0 w 7175500"/>
              <a:gd name="connsiteY0" fmla="*/ 0 h 2746618"/>
              <a:gd name="connsiteX1" fmla="*/ 7175500 w 7175500"/>
              <a:gd name="connsiteY1" fmla="*/ 0 h 2746618"/>
              <a:gd name="connsiteX2" fmla="*/ 7044739 w 7175500"/>
              <a:gd name="connsiteY2" fmla="*/ 113591 h 2746618"/>
              <a:gd name="connsiteX3" fmla="*/ 209335 w 7175500"/>
              <a:gd name="connsiteY3" fmla="*/ 2733890 h 2746618"/>
              <a:gd name="connsiteX4" fmla="*/ 0 w 7175500"/>
              <a:gd name="connsiteY4" fmla="*/ 2746618 h 2746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75500" h="2746618">
                <a:moveTo>
                  <a:pt x="0" y="0"/>
                </a:moveTo>
                <a:lnTo>
                  <a:pt x="7175500" y="0"/>
                </a:lnTo>
                <a:lnTo>
                  <a:pt x="7044739" y="113591"/>
                </a:lnTo>
                <a:cubicBezTo>
                  <a:pt x="5312701" y="1547567"/>
                  <a:pt x="2909911" y="2514550"/>
                  <a:pt x="209335" y="2733890"/>
                </a:cubicBezTo>
                <a:lnTo>
                  <a:pt x="0" y="2746618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chemeClr val="bg2">
                  <a:lumMod val="9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任意多边形: 形状 14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5899785" cy="2370455"/>
          </a:xfrm>
          <a:custGeom>
            <a:avLst/>
            <a:gdLst>
              <a:gd name="connsiteX0" fmla="*/ 0 w 7175500"/>
              <a:gd name="connsiteY0" fmla="*/ 0 h 2746618"/>
              <a:gd name="connsiteX1" fmla="*/ 7175500 w 7175500"/>
              <a:gd name="connsiteY1" fmla="*/ 0 h 2746618"/>
              <a:gd name="connsiteX2" fmla="*/ 7044739 w 7175500"/>
              <a:gd name="connsiteY2" fmla="*/ 113591 h 2746618"/>
              <a:gd name="connsiteX3" fmla="*/ 209335 w 7175500"/>
              <a:gd name="connsiteY3" fmla="*/ 2733890 h 2746618"/>
              <a:gd name="connsiteX4" fmla="*/ 0 w 7175500"/>
              <a:gd name="connsiteY4" fmla="*/ 2746618 h 2746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75500" h="2746618">
                <a:moveTo>
                  <a:pt x="0" y="0"/>
                </a:moveTo>
                <a:lnTo>
                  <a:pt x="7175500" y="0"/>
                </a:lnTo>
                <a:lnTo>
                  <a:pt x="7044739" y="113591"/>
                </a:lnTo>
                <a:cubicBezTo>
                  <a:pt x="5312701" y="1547567"/>
                  <a:pt x="2909911" y="2514550"/>
                  <a:pt x="209335" y="2733890"/>
                </a:cubicBezTo>
                <a:lnTo>
                  <a:pt x="0" y="2746618"/>
                </a:ln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8500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8" name="任意多边形: 形状 17"/>
          <p:cNvSpPr/>
          <p:nvPr>
            <p:custDataLst>
              <p:tags r:id="rId5"/>
            </p:custDataLst>
          </p:nvPr>
        </p:nvSpPr>
        <p:spPr>
          <a:xfrm>
            <a:off x="1571848" y="1376029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1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4 w 1486694"/>
              <a:gd name="connsiteY25" fmla="*/ 200044 h 247022"/>
              <a:gd name="connsiteX26" fmla="*/ 931853 w 1486694"/>
              <a:gd name="connsiteY26" fmla="*/ 223533 h 247022"/>
              <a:gd name="connsiteX27" fmla="*/ 908364 w 1486694"/>
              <a:gd name="connsiteY27" fmla="*/ 247022 h 247022"/>
              <a:gd name="connsiteX28" fmla="*/ 884875 w 1486694"/>
              <a:gd name="connsiteY28" fmla="*/ 223533 h 247022"/>
              <a:gd name="connsiteX29" fmla="*/ 908364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7 w 1486694"/>
              <a:gd name="connsiteY60" fmla="*/ 200044 h 247022"/>
              <a:gd name="connsiteX61" fmla="*/ 157946 w 1486694"/>
              <a:gd name="connsiteY61" fmla="*/ 223533 h 247022"/>
              <a:gd name="connsiteX62" fmla="*/ 134457 w 1486694"/>
              <a:gd name="connsiteY62" fmla="*/ 247022 h 247022"/>
              <a:gd name="connsiteX63" fmla="*/ 110968 w 1486694"/>
              <a:gd name="connsiteY63" fmla="*/ 223533 h 247022"/>
              <a:gd name="connsiteX64" fmla="*/ 134457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1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4 w 1486694"/>
              <a:gd name="connsiteY95" fmla="*/ 100022 h 247022"/>
              <a:gd name="connsiteX96" fmla="*/ 931853 w 1486694"/>
              <a:gd name="connsiteY96" fmla="*/ 123511 h 247022"/>
              <a:gd name="connsiteX97" fmla="*/ 908364 w 1486694"/>
              <a:gd name="connsiteY97" fmla="*/ 147000 h 247022"/>
              <a:gd name="connsiteX98" fmla="*/ 884875 w 1486694"/>
              <a:gd name="connsiteY98" fmla="*/ 123511 h 247022"/>
              <a:gd name="connsiteX99" fmla="*/ 908364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7 w 1486694"/>
              <a:gd name="connsiteY130" fmla="*/ 100022 h 247022"/>
              <a:gd name="connsiteX131" fmla="*/ 157946 w 1486694"/>
              <a:gd name="connsiteY131" fmla="*/ 123511 h 247022"/>
              <a:gd name="connsiteX132" fmla="*/ 134457 w 1486694"/>
              <a:gd name="connsiteY132" fmla="*/ 147000 h 247022"/>
              <a:gd name="connsiteX133" fmla="*/ 110968 w 1486694"/>
              <a:gd name="connsiteY133" fmla="*/ 123511 h 247022"/>
              <a:gd name="connsiteX134" fmla="*/ 134457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1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4 w 1486694"/>
              <a:gd name="connsiteY165" fmla="*/ 0 h 247022"/>
              <a:gd name="connsiteX166" fmla="*/ 931853 w 1486694"/>
              <a:gd name="connsiteY166" fmla="*/ 23489 h 247022"/>
              <a:gd name="connsiteX167" fmla="*/ 908364 w 1486694"/>
              <a:gd name="connsiteY167" fmla="*/ 46978 h 247022"/>
              <a:gd name="connsiteX168" fmla="*/ 884875 w 1486694"/>
              <a:gd name="connsiteY168" fmla="*/ 23489 h 247022"/>
              <a:gd name="connsiteX169" fmla="*/ 908364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7 w 1486694"/>
              <a:gd name="connsiteY200" fmla="*/ 0 h 247022"/>
              <a:gd name="connsiteX201" fmla="*/ 157946 w 1486694"/>
              <a:gd name="connsiteY201" fmla="*/ 23489 h 247022"/>
              <a:gd name="connsiteX202" fmla="*/ 134457 w 1486694"/>
              <a:gd name="connsiteY202" fmla="*/ 46978 h 247022"/>
              <a:gd name="connsiteX203" fmla="*/ 110968 w 1486694"/>
              <a:gd name="connsiteY203" fmla="*/ 23489 h 247022"/>
              <a:gd name="connsiteX204" fmla="*/ 134457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8" y="200044"/>
                  <a:pt x="1486694" y="210561"/>
                  <a:pt x="1486694" y="223533"/>
                </a:cubicBezTo>
                <a:cubicBezTo>
                  <a:pt x="1486694" y="236506"/>
                  <a:pt x="1476178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6" y="247022"/>
                  <a:pt x="1217780" y="236506"/>
                  <a:pt x="1217780" y="223533"/>
                </a:cubicBezTo>
                <a:cubicBezTo>
                  <a:pt x="1217780" y="210561"/>
                  <a:pt x="1228296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1" y="236506"/>
                  <a:pt x="1106811" y="223533"/>
                </a:cubicBezTo>
                <a:cubicBezTo>
                  <a:pt x="1106811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4" y="200044"/>
                  <a:pt x="1042821" y="210561"/>
                  <a:pt x="1042821" y="223533"/>
                </a:cubicBezTo>
                <a:cubicBezTo>
                  <a:pt x="1042821" y="236506"/>
                  <a:pt x="1032304" y="247022"/>
                  <a:pt x="1019332" y="247022"/>
                </a:cubicBezTo>
                <a:cubicBezTo>
                  <a:pt x="1006360" y="247022"/>
                  <a:pt x="995843" y="236506"/>
                  <a:pt x="995843" y="223533"/>
                </a:cubicBezTo>
                <a:cubicBezTo>
                  <a:pt x="995843" y="210561"/>
                  <a:pt x="1006360" y="200044"/>
                  <a:pt x="1019332" y="200044"/>
                </a:cubicBezTo>
                <a:close/>
                <a:moveTo>
                  <a:pt x="908364" y="200044"/>
                </a:moveTo>
                <a:cubicBezTo>
                  <a:pt x="921336" y="200044"/>
                  <a:pt x="931853" y="210561"/>
                  <a:pt x="931853" y="223533"/>
                </a:cubicBezTo>
                <a:cubicBezTo>
                  <a:pt x="931853" y="236506"/>
                  <a:pt x="921336" y="247022"/>
                  <a:pt x="908364" y="247022"/>
                </a:cubicBezTo>
                <a:cubicBezTo>
                  <a:pt x="895391" y="247022"/>
                  <a:pt x="884875" y="236506"/>
                  <a:pt x="884875" y="223533"/>
                </a:cubicBezTo>
                <a:cubicBezTo>
                  <a:pt x="884875" y="210561"/>
                  <a:pt x="895391" y="200044"/>
                  <a:pt x="908364" y="200044"/>
                </a:cubicBezTo>
                <a:close/>
                <a:moveTo>
                  <a:pt x="797395" y="200044"/>
                </a:moveTo>
                <a:cubicBezTo>
                  <a:pt x="810368" y="200044"/>
                  <a:pt x="820884" y="210561"/>
                  <a:pt x="820884" y="223533"/>
                </a:cubicBezTo>
                <a:cubicBezTo>
                  <a:pt x="820884" y="236506"/>
                  <a:pt x="810368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1" y="200044"/>
                  <a:pt x="712788" y="210561"/>
                  <a:pt x="712788" y="223533"/>
                </a:cubicBezTo>
                <a:cubicBezTo>
                  <a:pt x="712788" y="236506"/>
                  <a:pt x="702271" y="247022"/>
                  <a:pt x="689299" y="247022"/>
                </a:cubicBezTo>
                <a:cubicBezTo>
                  <a:pt x="676326" y="247022"/>
                  <a:pt x="665810" y="236506"/>
                  <a:pt x="665810" y="223533"/>
                </a:cubicBezTo>
                <a:cubicBezTo>
                  <a:pt x="665810" y="210561"/>
                  <a:pt x="676326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4" y="200044"/>
                  <a:pt x="601820" y="210561"/>
                  <a:pt x="601820" y="223533"/>
                </a:cubicBezTo>
                <a:cubicBezTo>
                  <a:pt x="601820" y="236506"/>
                  <a:pt x="591304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3" y="247022"/>
                  <a:pt x="221937" y="236506"/>
                  <a:pt x="221937" y="223533"/>
                </a:cubicBezTo>
                <a:cubicBezTo>
                  <a:pt x="221937" y="210561"/>
                  <a:pt x="232453" y="200044"/>
                  <a:pt x="245426" y="200044"/>
                </a:cubicBezTo>
                <a:close/>
                <a:moveTo>
                  <a:pt x="134457" y="200044"/>
                </a:moveTo>
                <a:cubicBezTo>
                  <a:pt x="147430" y="200044"/>
                  <a:pt x="157946" y="210561"/>
                  <a:pt x="157946" y="223533"/>
                </a:cubicBezTo>
                <a:cubicBezTo>
                  <a:pt x="157946" y="236506"/>
                  <a:pt x="147430" y="247022"/>
                  <a:pt x="134457" y="247022"/>
                </a:cubicBezTo>
                <a:cubicBezTo>
                  <a:pt x="121485" y="247022"/>
                  <a:pt x="110968" y="236506"/>
                  <a:pt x="110968" y="223533"/>
                </a:cubicBezTo>
                <a:cubicBezTo>
                  <a:pt x="110968" y="210561"/>
                  <a:pt x="121485" y="200044"/>
                  <a:pt x="134457" y="200044"/>
                </a:cubicBezTo>
                <a:close/>
                <a:moveTo>
                  <a:pt x="23489" y="200044"/>
                </a:moveTo>
                <a:cubicBezTo>
                  <a:pt x="36461" y="200044"/>
                  <a:pt x="46978" y="210561"/>
                  <a:pt x="46978" y="223533"/>
                </a:cubicBezTo>
                <a:cubicBezTo>
                  <a:pt x="46978" y="236506"/>
                  <a:pt x="36461" y="247022"/>
                  <a:pt x="23489" y="247022"/>
                </a:cubicBezTo>
                <a:cubicBezTo>
                  <a:pt x="10516" y="247022"/>
                  <a:pt x="0" y="236506"/>
                  <a:pt x="0" y="223533"/>
                </a:cubicBezTo>
                <a:cubicBezTo>
                  <a:pt x="0" y="210561"/>
                  <a:pt x="10516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8" y="100022"/>
                  <a:pt x="1486694" y="110539"/>
                  <a:pt x="1486694" y="123511"/>
                </a:cubicBezTo>
                <a:cubicBezTo>
                  <a:pt x="1486694" y="136484"/>
                  <a:pt x="1476178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6" y="147000"/>
                  <a:pt x="1217780" y="136484"/>
                  <a:pt x="1217780" y="123511"/>
                </a:cubicBezTo>
                <a:cubicBezTo>
                  <a:pt x="1217780" y="110539"/>
                  <a:pt x="1228296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1" y="136484"/>
                  <a:pt x="1106811" y="123511"/>
                </a:cubicBezTo>
                <a:cubicBezTo>
                  <a:pt x="1106811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4" y="100022"/>
                  <a:pt x="1042821" y="110539"/>
                  <a:pt x="1042821" y="123511"/>
                </a:cubicBezTo>
                <a:cubicBezTo>
                  <a:pt x="1042821" y="136484"/>
                  <a:pt x="1032304" y="147000"/>
                  <a:pt x="1019332" y="147000"/>
                </a:cubicBezTo>
                <a:cubicBezTo>
                  <a:pt x="1006360" y="147000"/>
                  <a:pt x="995843" y="136484"/>
                  <a:pt x="995843" y="123511"/>
                </a:cubicBezTo>
                <a:cubicBezTo>
                  <a:pt x="995843" y="110539"/>
                  <a:pt x="1006360" y="100022"/>
                  <a:pt x="1019332" y="100022"/>
                </a:cubicBezTo>
                <a:close/>
                <a:moveTo>
                  <a:pt x="908364" y="100022"/>
                </a:moveTo>
                <a:cubicBezTo>
                  <a:pt x="921336" y="100022"/>
                  <a:pt x="931853" y="110539"/>
                  <a:pt x="931853" y="123511"/>
                </a:cubicBezTo>
                <a:cubicBezTo>
                  <a:pt x="931853" y="136484"/>
                  <a:pt x="921336" y="147000"/>
                  <a:pt x="908364" y="147000"/>
                </a:cubicBezTo>
                <a:cubicBezTo>
                  <a:pt x="895391" y="147000"/>
                  <a:pt x="884875" y="136484"/>
                  <a:pt x="884875" y="123511"/>
                </a:cubicBezTo>
                <a:cubicBezTo>
                  <a:pt x="884875" y="110539"/>
                  <a:pt x="895391" y="100022"/>
                  <a:pt x="908364" y="100022"/>
                </a:cubicBezTo>
                <a:close/>
                <a:moveTo>
                  <a:pt x="797395" y="100022"/>
                </a:moveTo>
                <a:cubicBezTo>
                  <a:pt x="810368" y="100022"/>
                  <a:pt x="820884" y="110539"/>
                  <a:pt x="820884" y="123511"/>
                </a:cubicBezTo>
                <a:cubicBezTo>
                  <a:pt x="820884" y="136484"/>
                  <a:pt x="810368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1" y="100022"/>
                  <a:pt x="712788" y="110539"/>
                  <a:pt x="712788" y="123511"/>
                </a:cubicBezTo>
                <a:cubicBezTo>
                  <a:pt x="712788" y="136484"/>
                  <a:pt x="702271" y="147000"/>
                  <a:pt x="689299" y="147000"/>
                </a:cubicBezTo>
                <a:cubicBezTo>
                  <a:pt x="676326" y="147000"/>
                  <a:pt x="665810" y="136484"/>
                  <a:pt x="665810" y="123511"/>
                </a:cubicBezTo>
                <a:cubicBezTo>
                  <a:pt x="665810" y="110539"/>
                  <a:pt x="676326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4" y="100022"/>
                  <a:pt x="601820" y="110539"/>
                  <a:pt x="601820" y="123511"/>
                </a:cubicBezTo>
                <a:cubicBezTo>
                  <a:pt x="601820" y="136484"/>
                  <a:pt x="591304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3" y="147000"/>
                  <a:pt x="221937" y="136484"/>
                  <a:pt x="221937" y="123511"/>
                </a:cubicBezTo>
                <a:cubicBezTo>
                  <a:pt x="221937" y="110539"/>
                  <a:pt x="232453" y="100022"/>
                  <a:pt x="245426" y="100022"/>
                </a:cubicBezTo>
                <a:close/>
                <a:moveTo>
                  <a:pt x="134457" y="100022"/>
                </a:moveTo>
                <a:cubicBezTo>
                  <a:pt x="147430" y="100022"/>
                  <a:pt x="157946" y="110539"/>
                  <a:pt x="157946" y="123511"/>
                </a:cubicBezTo>
                <a:cubicBezTo>
                  <a:pt x="157946" y="136484"/>
                  <a:pt x="147430" y="147000"/>
                  <a:pt x="134457" y="147000"/>
                </a:cubicBezTo>
                <a:cubicBezTo>
                  <a:pt x="121485" y="147000"/>
                  <a:pt x="110968" y="136484"/>
                  <a:pt x="110968" y="123511"/>
                </a:cubicBezTo>
                <a:cubicBezTo>
                  <a:pt x="110968" y="110539"/>
                  <a:pt x="121485" y="100022"/>
                  <a:pt x="134457" y="100022"/>
                </a:cubicBezTo>
                <a:close/>
                <a:moveTo>
                  <a:pt x="23489" y="100022"/>
                </a:moveTo>
                <a:cubicBezTo>
                  <a:pt x="36461" y="100022"/>
                  <a:pt x="46978" y="110539"/>
                  <a:pt x="46978" y="123511"/>
                </a:cubicBezTo>
                <a:cubicBezTo>
                  <a:pt x="46978" y="136484"/>
                  <a:pt x="36461" y="147000"/>
                  <a:pt x="23489" y="147000"/>
                </a:cubicBezTo>
                <a:cubicBezTo>
                  <a:pt x="10516" y="147000"/>
                  <a:pt x="0" y="136484"/>
                  <a:pt x="0" y="123511"/>
                </a:cubicBezTo>
                <a:cubicBezTo>
                  <a:pt x="0" y="110539"/>
                  <a:pt x="10516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8" y="0"/>
                  <a:pt x="1486694" y="10517"/>
                  <a:pt x="1486694" y="23489"/>
                </a:cubicBezTo>
                <a:cubicBezTo>
                  <a:pt x="1486694" y="36462"/>
                  <a:pt x="1476178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6" y="46978"/>
                  <a:pt x="1217780" y="36462"/>
                  <a:pt x="1217780" y="23489"/>
                </a:cubicBezTo>
                <a:cubicBezTo>
                  <a:pt x="1217780" y="10517"/>
                  <a:pt x="1228296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1" y="36462"/>
                  <a:pt x="1106811" y="23489"/>
                </a:cubicBezTo>
                <a:cubicBezTo>
                  <a:pt x="1106811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4" y="0"/>
                  <a:pt x="1042821" y="10517"/>
                  <a:pt x="1042821" y="23489"/>
                </a:cubicBezTo>
                <a:cubicBezTo>
                  <a:pt x="1042821" y="36462"/>
                  <a:pt x="1032304" y="46978"/>
                  <a:pt x="1019332" y="46978"/>
                </a:cubicBezTo>
                <a:cubicBezTo>
                  <a:pt x="1006360" y="46978"/>
                  <a:pt x="995843" y="36462"/>
                  <a:pt x="995843" y="23489"/>
                </a:cubicBezTo>
                <a:cubicBezTo>
                  <a:pt x="995843" y="10517"/>
                  <a:pt x="1006360" y="0"/>
                  <a:pt x="1019332" y="0"/>
                </a:cubicBezTo>
                <a:close/>
                <a:moveTo>
                  <a:pt x="908364" y="0"/>
                </a:moveTo>
                <a:cubicBezTo>
                  <a:pt x="921336" y="0"/>
                  <a:pt x="931853" y="10517"/>
                  <a:pt x="931853" y="23489"/>
                </a:cubicBezTo>
                <a:cubicBezTo>
                  <a:pt x="931853" y="36462"/>
                  <a:pt x="921336" y="46978"/>
                  <a:pt x="908364" y="46978"/>
                </a:cubicBezTo>
                <a:cubicBezTo>
                  <a:pt x="895391" y="46978"/>
                  <a:pt x="884875" y="36462"/>
                  <a:pt x="884875" y="23489"/>
                </a:cubicBezTo>
                <a:cubicBezTo>
                  <a:pt x="884875" y="10517"/>
                  <a:pt x="895391" y="0"/>
                  <a:pt x="908364" y="0"/>
                </a:cubicBezTo>
                <a:close/>
                <a:moveTo>
                  <a:pt x="797395" y="0"/>
                </a:moveTo>
                <a:cubicBezTo>
                  <a:pt x="810368" y="0"/>
                  <a:pt x="820884" y="10517"/>
                  <a:pt x="820884" y="23489"/>
                </a:cubicBezTo>
                <a:cubicBezTo>
                  <a:pt x="820884" y="36462"/>
                  <a:pt x="810368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1" y="0"/>
                  <a:pt x="712788" y="10517"/>
                  <a:pt x="712788" y="23489"/>
                </a:cubicBezTo>
                <a:cubicBezTo>
                  <a:pt x="712788" y="36462"/>
                  <a:pt x="702271" y="46978"/>
                  <a:pt x="689299" y="46978"/>
                </a:cubicBezTo>
                <a:cubicBezTo>
                  <a:pt x="676326" y="46978"/>
                  <a:pt x="665810" y="36462"/>
                  <a:pt x="665810" y="23489"/>
                </a:cubicBezTo>
                <a:cubicBezTo>
                  <a:pt x="665810" y="10517"/>
                  <a:pt x="676326" y="0"/>
                  <a:pt x="689299" y="0"/>
                </a:cubicBezTo>
                <a:close/>
                <a:moveTo>
                  <a:pt x="578331" y="0"/>
                </a:moveTo>
                <a:cubicBezTo>
                  <a:pt x="591304" y="0"/>
                  <a:pt x="601820" y="10517"/>
                  <a:pt x="601820" y="23489"/>
                </a:cubicBezTo>
                <a:cubicBezTo>
                  <a:pt x="601820" y="36462"/>
                  <a:pt x="591304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3" y="46978"/>
                  <a:pt x="221937" y="36462"/>
                  <a:pt x="221937" y="23489"/>
                </a:cubicBezTo>
                <a:cubicBezTo>
                  <a:pt x="221937" y="10517"/>
                  <a:pt x="232453" y="0"/>
                  <a:pt x="245426" y="0"/>
                </a:cubicBezTo>
                <a:close/>
                <a:moveTo>
                  <a:pt x="134457" y="0"/>
                </a:moveTo>
                <a:cubicBezTo>
                  <a:pt x="147430" y="0"/>
                  <a:pt x="157946" y="10517"/>
                  <a:pt x="157946" y="23489"/>
                </a:cubicBezTo>
                <a:cubicBezTo>
                  <a:pt x="157946" y="36462"/>
                  <a:pt x="147430" y="46978"/>
                  <a:pt x="134457" y="46978"/>
                </a:cubicBezTo>
                <a:cubicBezTo>
                  <a:pt x="121485" y="46978"/>
                  <a:pt x="110968" y="36462"/>
                  <a:pt x="110968" y="23489"/>
                </a:cubicBezTo>
                <a:cubicBezTo>
                  <a:pt x="110968" y="10517"/>
                  <a:pt x="121485" y="0"/>
                  <a:pt x="134457" y="0"/>
                </a:cubicBezTo>
                <a:close/>
                <a:moveTo>
                  <a:pt x="23489" y="0"/>
                </a:moveTo>
                <a:cubicBezTo>
                  <a:pt x="36461" y="0"/>
                  <a:pt x="46978" y="10517"/>
                  <a:pt x="46978" y="23489"/>
                </a:cubicBezTo>
                <a:cubicBezTo>
                  <a:pt x="46978" y="36462"/>
                  <a:pt x="36461" y="46978"/>
                  <a:pt x="23489" y="46978"/>
                </a:cubicBezTo>
                <a:cubicBezTo>
                  <a:pt x="10516" y="46978"/>
                  <a:pt x="0" y="36462"/>
                  <a:pt x="0" y="23489"/>
                </a:cubicBezTo>
                <a:cubicBezTo>
                  <a:pt x="0" y="10517"/>
                  <a:pt x="10516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 userDrawn="1">
            <p:custDataLst>
              <p:tags r:id="rId6"/>
            </p:custDataLst>
          </p:nvPr>
        </p:nvSpPr>
        <p:spPr>
          <a:xfrm>
            <a:off x="803275" y="1901370"/>
            <a:ext cx="10601325" cy="4181929"/>
          </a:xfrm>
          <a:prstGeom prst="roundRect">
            <a:avLst>
              <a:gd name="adj" fmla="val 7033"/>
            </a:avLst>
          </a:prstGeom>
          <a:solidFill>
            <a:srgbClr val="FFFFF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 userDrawn="1">
            <p:custDataLst>
              <p:tags r:id="rId7"/>
            </p:custDataLst>
          </p:nvPr>
        </p:nvSpPr>
        <p:spPr>
          <a:xfrm>
            <a:off x="9917906" y="6223627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1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3 w 1486694"/>
              <a:gd name="connsiteY25" fmla="*/ 200044 h 247022"/>
              <a:gd name="connsiteX26" fmla="*/ 931852 w 1486694"/>
              <a:gd name="connsiteY26" fmla="*/ 223533 h 247022"/>
              <a:gd name="connsiteX27" fmla="*/ 908363 w 1486694"/>
              <a:gd name="connsiteY27" fmla="*/ 247022 h 247022"/>
              <a:gd name="connsiteX28" fmla="*/ 884874 w 1486694"/>
              <a:gd name="connsiteY28" fmla="*/ 223533 h 247022"/>
              <a:gd name="connsiteX29" fmla="*/ 908363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7 w 1486694"/>
              <a:gd name="connsiteY60" fmla="*/ 200044 h 247022"/>
              <a:gd name="connsiteX61" fmla="*/ 157946 w 1486694"/>
              <a:gd name="connsiteY61" fmla="*/ 223533 h 247022"/>
              <a:gd name="connsiteX62" fmla="*/ 134457 w 1486694"/>
              <a:gd name="connsiteY62" fmla="*/ 247022 h 247022"/>
              <a:gd name="connsiteX63" fmla="*/ 110968 w 1486694"/>
              <a:gd name="connsiteY63" fmla="*/ 223533 h 247022"/>
              <a:gd name="connsiteX64" fmla="*/ 134457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1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3 w 1486694"/>
              <a:gd name="connsiteY95" fmla="*/ 100022 h 247022"/>
              <a:gd name="connsiteX96" fmla="*/ 931852 w 1486694"/>
              <a:gd name="connsiteY96" fmla="*/ 123511 h 247022"/>
              <a:gd name="connsiteX97" fmla="*/ 908363 w 1486694"/>
              <a:gd name="connsiteY97" fmla="*/ 147000 h 247022"/>
              <a:gd name="connsiteX98" fmla="*/ 884874 w 1486694"/>
              <a:gd name="connsiteY98" fmla="*/ 123511 h 247022"/>
              <a:gd name="connsiteX99" fmla="*/ 908363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7 w 1486694"/>
              <a:gd name="connsiteY130" fmla="*/ 100022 h 247022"/>
              <a:gd name="connsiteX131" fmla="*/ 157946 w 1486694"/>
              <a:gd name="connsiteY131" fmla="*/ 123511 h 247022"/>
              <a:gd name="connsiteX132" fmla="*/ 134457 w 1486694"/>
              <a:gd name="connsiteY132" fmla="*/ 147000 h 247022"/>
              <a:gd name="connsiteX133" fmla="*/ 110968 w 1486694"/>
              <a:gd name="connsiteY133" fmla="*/ 123511 h 247022"/>
              <a:gd name="connsiteX134" fmla="*/ 134457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1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3 w 1486694"/>
              <a:gd name="connsiteY165" fmla="*/ 0 h 247022"/>
              <a:gd name="connsiteX166" fmla="*/ 931852 w 1486694"/>
              <a:gd name="connsiteY166" fmla="*/ 23489 h 247022"/>
              <a:gd name="connsiteX167" fmla="*/ 908363 w 1486694"/>
              <a:gd name="connsiteY167" fmla="*/ 46978 h 247022"/>
              <a:gd name="connsiteX168" fmla="*/ 884874 w 1486694"/>
              <a:gd name="connsiteY168" fmla="*/ 23489 h 247022"/>
              <a:gd name="connsiteX169" fmla="*/ 908363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7 w 1486694"/>
              <a:gd name="connsiteY200" fmla="*/ 0 h 247022"/>
              <a:gd name="connsiteX201" fmla="*/ 157946 w 1486694"/>
              <a:gd name="connsiteY201" fmla="*/ 23489 h 247022"/>
              <a:gd name="connsiteX202" fmla="*/ 134457 w 1486694"/>
              <a:gd name="connsiteY202" fmla="*/ 46978 h 247022"/>
              <a:gd name="connsiteX203" fmla="*/ 110968 w 1486694"/>
              <a:gd name="connsiteY203" fmla="*/ 23489 h 247022"/>
              <a:gd name="connsiteX204" fmla="*/ 134457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7" y="200044"/>
                  <a:pt x="1486694" y="210561"/>
                  <a:pt x="1486694" y="223533"/>
                </a:cubicBezTo>
                <a:cubicBezTo>
                  <a:pt x="1486694" y="236506"/>
                  <a:pt x="1476177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6" y="247022"/>
                  <a:pt x="1217780" y="236506"/>
                  <a:pt x="1217780" y="223533"/>
                </a:cubicBezTo>
                <a:cubicBezTo>
                  <a:pt x="1217780" y="210561"/>
                  <a:pt x="1228296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1" y="236506"/>
                  <a:pt x="1106811" y="223533"/>
                </a:cubicBezTo>
                <a:cubicBezTo>
                  <a:pt x="1106811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4" y="200044"/>
                  <a:pt x="1042821" y="210561"/>
                  <a:pt x="1042821" y="223533"/>
                </a:cubicBezTo>
                <a:cubicBezTo>
                  <a:pt x="1042821" y="236506"/>
                  <a:pt x="1032304" y="247022"/>
                  <a:pt x="1019332" y="247022"/>
                </a:cubicBezTo>
                <a:cubicBezTo>
                  <a:pt x="1006359" y="247022"/>
                  <a:pt x="995843" y="236506"/>
                  <a:pt x="995843" y="223533"/>
                </a:cubicBezTo>
                <a:cubicBezTo>
                  <a:pt x="995843" y="210561"/>
                  <a:pt x="1006359" y="200044"/>
                  <a:pt x="1019332" y="200044"/>
                </a:cubicBezTo>
                <a:close/>
                <a:moveTo>
                  <a:pt x="908363" y="200044"/>
                </a:moveTo>
                <a:cubicBezTo>
                  <a:pt x="921336" y="200044"/>
                  <a:pt x="931852" y="210561"/>
                  <a:pt x="931852" y="223533"/>
                </a:cubicBezTo>
                <a:cubicBezTo>
                  <a:pt x="931852" y="236506"/>
                  <a:pt x="921336" y="247022"/>
                  <a:pt x="908363" y="247022"/>
                </a:cubicBezTo>
                <a:cubicBezTo>
                  <a:pt x="895391" y="247022"/>
                  <a:pt x="884874" y="236506"/>
                  <a:pt x="884874" y="223533"/>
                </a:cubicBezTo>
                <a:cubicBezTo>
                  <a:pt x="884874" y="210561"/>
                  <a:pt x="895391" y="200044"/>
                  <a:pt x="908363" y="200044"/>
                </a:cubicBezTo>
                <a:close/>
                <a:moveTo>
                  <a:pt x="797395" y="200044"/>
                </a:moveTo>
                <a:cubicBezTo>
                  <a:pt x="810367" y="200044"/>
                  <a:pt x="820884" y="210561"/>
                  <a:pt x="820884" y="223533"/>
                </a:cubicBezTo>
                <a:cubicBezTo>
                  <a:pt x="820884" y="236506"/>
                  <a:pt x="810367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1" y="200044"/>
                  <a:pt x="712788" y="210561"/>
                  <a:pt x="712788" y="223533"/>
                </a:cubicBezTo>
                <a:cubicBezTo>
                  <a:pt x="712788" y="236506"/>
                  <a:pt x="702271" y="247022"/>
                  <a:pt x="689299" y="247022"/>
                </a:cubicBezTo>
                <a:cubicBezTo>
                  <a:pt x="676327" y="247022"/>
                  <a:pt x="665810" y="236506"/>
                  <a:pt x="665810" y="223533"/>
                </a:cubicBezTo>
                <a:cubicBezTo>
                  <a:pt x="665810" y="210561"/>
                  <a:pt x="676327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4" y="200044"/>
                  <a:pt x="601820" y="210561"/>
                  <a:pt x="601820" y="223533"/>
                </a:cubicBezTo>
                <a:cubicBezTo>
                  <a:pt x="601820" y="236506"/>
                  <a:pt x="591304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3" y="247022"/>
                  <a:pt x="221937" y="236506"/>
                  <a:pt x="221937" y="223533"/>
                </a:cubicBezTo>
                <a:cubicBezTo>
                  <a:pt x="221937" y="210561"/>
                  <a:pt x="232453" y="200044"/>
                  <a:pt x="245426" y="200044"/>
                </a:cubicBezTo>
                <a:close/>
                <a:moveTo>
                  <a:pt x="134457" y="200044"/>
                </a:moveTo>
                <a:cubicBezTo>
                  <a:pt x="147430" y="200044"/>
                  <a:pt x="157946" y="210561"/>
                  <a:pt x="157946" y="223533"/>
                </a:cubicBezTo>
                <a:cubicBezTo>
                  <a:pt x="157946" y="236506"/>
                  <a:pt x="147430" y="247022"/>
                  <a:pt x="134457" y="247022"/>
                </a:cubicBezTo>
                <a:cubicBezTo>
                  <a:pt x="121485" y="247022"/>
                  <a:pt x="110968" y="236506"/>
                  <a:pt x="110968" y="223533"/>
                </a:cubicBezTo>
                <a:cubicBezTo>
                  <a:pt x="110968" y="210561"/>
                  <a:pt x="121485" y="200044"/>
                  <a:pt x="134457" y="200044"/>
                </a:cubicBezTo>
                <a:close/>
                <a:moveTo>
                  <a:pt x="23489" y="200044"/>
                </a:moveTo>
                <a:cubicBezTo>
                  <a:pt x="36461" y="200044"/>
                  <a:pt x="46978" y="210561"/>
                  <a:pt x="46978" y="223533"/>
                </a:cubicBezTo>
                <a:cubicBezTo>
                  <a:pt x="46978" y="236506"/>
                  <a:pt x="36461" y="247022"/>
                  <a:pt x="23489" y="247022"/>
                </a:cubicBezTo>
                <a:cubicBezTo>
                  <a:pt x="10517" y="247022"/>
                  <a:pt x="0" y="236506"/>
                  <a:pt x="0" y="223533"/>
                </a:cubicBezTo>
                <a:cubicBezTo>
                  <a:pt x="0" y="210561"/>
                  <a:pt x="10517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7" y="100022"/>
                  <a:pt x="1486694" y="110539"/>
                  <a:pt x="1486694" y="123511"/>
                </a:cubicBezTo>
                <a:cubicBezTo>
                  <a:pt x="1486694" y="136484"/>
                  <a:pt x="1476177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6" y="147000"/>
                  <a:pt x="1217780" y="136484"/>
                  <a:pt x="1217780" y="123511"/>
                </a:cubicBezTo>
                <a:cubicBezTo>
                  <a:pt x="1217780" y="110539"/>
                  <a:pt x="1228296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1" y="136484"/>
                  <a:pt x="1106811" y="123511"/>
                </a:cubicBezTo>
                <a:cubicBezTo>
                  <a:pt x="1106811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4" y="100022"/>
                  <a:pt x="1042821" y="110539"/>
                  <a:pt x="1042821" y="123511"/>
                </a:cubicBezTo>
                <a:cubicBezTo>
                  <a:pt x="1042821" y="136484"/>
                  <a:pt x="1032304" y="147000"/>
                  <a:pt x="1019332" y="147000"/>
                </a:cubicBezTo>
                <a:cubicBezTo>
                  <a:pt x="1006359" y="147000"/>
                  <a:pt x="995843" y="136484"/>
                  <a:pt x="995843" y="123511"/>
                </a:cubicBezTo>
                <a:cubicBezTo>
                  <a:pt x="995843" y="110539"/>
                  <a:pt x="1006359" y="100022"/>
                  <a:pt x="1019332" y="100022"/>
                </a:cubicBezTo>
                <a:close/>
                <a:moveTo>
                  <a:pt x="908363" y="100022"/>
                </a:moveTo>
                <a:cubicBezTo>
                  <a:pt x="921336" y="100022"/>
                  <a:pt x="931852" y="110539"/>
                  <a:pt x="931852" y="123511"/>
                </a:cubicBezTo>
                <a:cubicBezTo>
                  <a:pt x="931852" y="136484"/>
                  <a:pt x="921336" y="147000"/>
                  <a:pt x="908363" y="147000"/>
                </a:cubicBezTo>
                <a:cubicBezTo>
                  <a:pt x="895391" y="147000"/>
                  <a:pt x="884874" y="136484"/>
                  <a:pt x="884874" y="123511"/>
                </a:cubicBezTo>
                <a:cubicBezTo>
                  <a:pt x="884874" y="110539"/>
                  <a:pt x="895391" y="100022"/>
                  <a:pt x="908363" y="100022"/>
                </a:cubicBezTo>
                <a:close/>
                <a:moveTo>
                  <a:pt x="797395" y="100022"/>
                </a:moveTo>
                <a:cubicBezTo>
                  <a:pt x="810367" y="100022"/>
                  <a:pt x="820884" y="110539"/>
                  <a:pt x="820884" y="123511"/>
                </a:cubicBezTo>
                <a:cubicBezTo>
                  <a:pt x="820884" y="136484"/>
                  <a:pt x="810367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1" y="100022"/>
                  <a:pt x="712788" y="110539"/>
                  <a:pt x="712788" y="123511"/>
                </a:cubicBezTo>
                <a:cubicBezTo>
                  <a:pt x="712788" y="136484"/>
                  <a:pt x="702271" y="147000"/>
                  <a:pt x="689299" y="147000"/>
                </a:cubicBezTo>
                <a:cubicBezTo>
                  <a:pt x="676327" y="147000"/>
                  <a:pt x="665810" y="136484"/>
                  <a:pt x="665810" y="123511"/>
                </a:cubicBezTo>
                <a:cubicBezTo>
                  <a:pt x="665810" y="110539"/>
                  <a:pt x="676327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4" y="100022"/>
                  <a:pt x="601820" y="110539"/>
                  <a:pt x="601820" y="123511"/>
                </a:cubicBezTo>
                <a:cubicBezTo>
                  <a:pt x="601820" y="136484"/>
                  <a:pt x="591304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3" y="147000"/>
                  <a:pt x="221937" y="136484"/>
                  <a:pt x="221937" y="123511"/>
                </a:cubicBezTo>
                <a:cubicBezTo>
                  <a:pt x="221937" y="110539"/>
                  <a:pt x="232453" y="100022"/>
                  <a:pt x="245426" y="100022"/>
                </a:cubicBezTo>
                <a:close/>
                <a:moveTo>
                  <a:pt x="134457" y="100022"/>
                </a:moveTo>
                <a:cubicBezTo>
                  <a:pt x="147430" y="100022"/>
                  <a:pt x="157946" y="110539"/>
                  <a:pt x="157946" y="123511"/>
                </a:cubicBezTo>
                <a:cubicBezTo>
                  <a:pt x="157946" y="136484"/>
                  <a:pt x="147430" y="147000"/>
                  <a:pt x="134457" y="147000"/>
                </a:cubicBezTo>
                <a:cubicBezTo>
                  <a:pt x="121485" y="147000"/>
                  <a:pt x="110968" y="136484"/>
                  <a:pt x="110968" y="123511"/>
                </a:cubicBezTo>
                <a:cubicBezTo>
                  <a:pt x="110968" y="110539"/>
                  <a:pt x="121485" y="100022"/>
                  <a:pt x="134457" y="100022"/>
                </a:cubicBezTo>
                <a:close/>
                <a:moveTo>
                  <a:pt x="23489" y="100022"/>
                </a:moveTo>
                <a:cubicBezTo>
                  <a:pt x="36461" y="100022"/>
                  <a:pt x="46978" y="110539"/>
                  <a:pt x="46978" y="123511"/>
                </a:cubicBezTo>
                <a:cubicBezTo>
                  <a:pt x="46978" y="136484"/>
                  <a:pt x="36461" y="147000"/>
                  <a:pt x="23489" y="147000"/>
                </a:cubicBezTo>
                <a:cubicBezTo>
                  <a:pt x="10517" y="147000"/>
                  <a:pt x="0" y="136484"/>
                  <a:pt x="0" y="123511"/>
                </a:cubicBezTo>
                <a:cubicBezTo>
                  <a:pt x="0" y="110539"/>
                  <a:pt x="10517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7" y="0"/>
                  <a:pt x="1486694" y="10517"/>
                  <a:pt x="1486694" y="23489"/>
                </a:cubicBezTo>
                <a:cubicBezTo>
                  <a:pt x="1486694" y="36462"/>
                  <a:pt x="1476177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6" y="46978"/>
                  <a:pt x="1217780" y="36462"/>
                  <a:pt x="1217780" y="23489"/>
                </a:cubicBezTo>
                <a:cubicBezTo>
                  <a:pt x="1217780" y="10517"/>
                  <a:pt x="1228296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1" y="36462"/>
                  <a:pt x="1106811" y="23489"/>
                </a:cubicBezTo>
                <a:cubicBezTo>
                  <a:pt x="1106811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4" y="0"/>
                  <a:pt x="1042821" y="10517"/>
                  <a:pt x="1042821" y="23489"/>
                </a:cubicBezTo>
                <a:cubicBezTo>
                  <a:pt x="1042821" y="36462"/>
                  <a:pt x="1032304" y="46978"/>
                  <a:pt x="1019332" y="46978"/>
                </a:cubicBezTo>
                <a:cubicBezTo>
                  <a:pt x="1006359" y="46978"/>
                  <a:pt x="995843" y="36462"/>
                  <a:pt x="995843" y="23489"/>
                </a:cubicBezTo>
                <a:cubicBezTo>
                  <a:pt x="995843" y="10517"/>
                  <a:pt x="1006359" y="0"/>
                  <a:pt x="1019332" y="0"/>
                </a:cubicBezTo>
                <a:close/>
                <a:moveTo>
                  <a:pt x="908363" y="0"/>
                </a:moveTo>
                <a:cubicBezTo>
                  <a:pt x="921336" y="0"/>
                  <a:pt x="931852" y="10517"/>
                  <a:pt x="931852" y="23489"/>
                </a:cubicBezTo>
                <a:cubicBezTo>
                  <a:pt x="931852" y="36462"/>
                  <a:pt x="921336" y="46978"/>
                  <a:pt x="908363" y="46978"/>
                </a:cubicBezTo>
                <a:cubicBezTo>
                  <a:pt x="895391" y="46978"/>
                  <a:pt x="884874" y="36462"/>
                  <a:pt x="884874" y="23489"/>
                </a:cubicBezTo>
                <a:cubicBezTo>
                  <a:pt x="884874" y="10517"/>
                  <a:pt x="895391" y="0"/>
                  <a:pt x="908363" y="0"/>
                </a:cubicBezTo>
                <a:close/>
                <a:moveTo>
                  <a:pt x="797395" y="0"/>
                </a:moveTo>
                <a:cubicBezTo>
                  <a:pt x="810367" y="0"/>
                  <a:pt x="820884" y="10517"/>
                  <a:pt x="820884" y="23489"/>
                </a:cubicBezTo>
                <a:cubicBezTo>
                  <a:pt x="820884" y="36462"/>
                  <a:pt x="810367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1" y="0"/>
                  <a:pt x="712788" y="10517"/>
                  <a:pt x="712788" y="23489"/>
                </a:cubicBezTo>
                <a:cubicBezTo>
                  <a:pt x="712788" y="36462"/>
                  <a:pt x="702271" y="46978"/>
                  <a:pt x="689299" y="46978"/>
                </a:cubicBezTo>
                <a:cubicBezTo>
                  <a:pt x="676327" y="46978"/>
                  <a:pt x="665810" y="36462"/>
                  <a:pt x="665810" y="23489"/>
                </a:cubicBezTo>
                <a:cubicBezTo>
                  <a:pt x="665810" y="10517"/>
                  <a:pt x="676327" y="0"/>
                  <a:pt x="689299" y="0"/>
                </a:cubicBezTo>
                <a:close/>
                <a:moveTo>
                  <a:pt x="578331" y="0"/>
                </a:moveTo>
                <a:cubicBezTo>
                  <a:pt x="591304" y="0"/>
                  <a:pt x="601820" y="10517"/>
                  <a:pt x="601820" y="23489"/>
                </a:cubicBezTo>
                <a:cubicBezTo>
                  <a:pt x="601820" y="36462"/>
                  <a:pt x="591304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3" y="46978"/>
                  <a:pt x="221937" y="36462"/>
                  <a:pt x="221937" y="23489"/>
                </a:cubicBezTo>
                <a:cubicBezTo>
                  <a:pt x="221937" y="10517"/>
                  <a:pt x="232453" y="0"/>
                  <a:pt x="245426" y="0"/>
                </a:cubicBezTo>
                <a:close/>
                <a:moveTo>
                  <a:pt x="134457" y="0"/>
                </a:moveTo>
                <a:cubicBezTo>
                  <a:pt x="147430" y="0"/>
                  <a:pt x="157946" y="10517"/>
                  <a:pt x="157946" y="23489"/>
                </a:cubicBezTo>
                <a:cubicBezTo>
                  <a:pt x="157946" y="36462"/>
                  <a:pt x="147430" y="46978"/>
                  <a:pt x="134457" y="46978"/>
                </a:cubicBezTo>
                <a:cubicBezTo>
                  <a:pt x="121485" y="46978"/>
                  <a:pt x="110968" y="36462"/>
                  <a:pt x="110968" y="23489"/>
                </a:cubicBezTo>
                <a:cubicBezTo>
                  <a:pt x="110968" y="10517"/>
                  <a:pt x="121485" y="0"/>
                  <a:pt x="134457" y="0"/>
                </a:cubicBezTo>
                <a:close/>
                <a:moveTo>
                  <a:pt x="23489" y="0"/>
                </a:moveTo>
                <a:cubicBezTo>
                  <a:pt x="36461" y="0"/>
                  <a:pt x="46978" y="10517"/>
                  <a:pt x="46978" y="23489"/>
                </a:cubicBezTo>
                <a:cubicBezTo>
                  <a:pt x="46978" y="36462"/>
                  <a:pt x="36461" y="46978"/>
                  <a:pt x="23489" y="46978"/>
                </a:cubicBezTo>
                <a:cubicBezTo>
                  <a:pt x="10517" y="46978"/>
                  <a:pt x="0" y="36462"/>
                  <a:pt x="0" y="23489"/>
                </a:cubicBezTo>
                <a:cubicBezTo>
                  <a:pt x="0" y="10517"/>
                  <a:pt x="10517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8"/>
            </p:custDataLst>
          </p:nvPr>
        </p:nvSpPr>
        <p:spPr>
          <a:xfrm>
            <a:off x="1104900" y="522062"/>
            <a:ext cx="2880000" cy="1081088"/>
          </a:xfrm>
        </p:spPr>
        <p:txBody>
          <a:bodyPr wrap="square" anchor="b">
            <a:normAutofit/>
          </a:bodyPr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 userDrawn="1"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 userDrawn="1"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63000">
                <a:schemeClr val="bg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3"/>
            </p:custDataLst>
          </p:nvPr>
        </p:nvSpPr>
        <p:spPr>
          <a:xfrm>
            <a:off x="0" y="5109375"/>
            <a:ext cx="12192000" cy="1748625"/>
          </a:xfrm>
          <a:custGeom>
            <a:avLst/>
            <a:gdLst>
              <a:gd name="connsiteX0" fmla="*/ 12192000 w 12192000"/>
              <a:gd name="connsiteY0" fmla="*/ 0 h 1748625"/>
              <a:gd name="connsiteX1" fmla="*/ 12192000 w 12192000"/>
              <a:gd name="connsiteY1" fmla="*/ 1748625 h 1748625"/>
              <a:gd name="connsiteX2" fmla="*/ 0 w 12192000"/>
              <a:gd name="connsiteY2" fmla="*/ 1748625 h 1748625"/>
              <a:gd name="connsiteX3" fmla="*/ 0 w 12192000"/>
              <a:gd name="connsiteY3" fmla="*/ 814185 h 1748625"/>
              <a:gd name="connsiteX4" fmla="*/ 106065 w 12192000"/>
              <a:gd name="connsiteY4" fmla="*/ 825465 h 1748625"/>
              <a:gd name="connsiteX5" fmla="*/ 11727161 w 12192000"/>
              <a:gd name="connsiteY5" fmla="*/ 10176 h 174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1748625">
                <a:moveTo>
                  <a:pt x="12192000" y="0"/>
                </a:moveTo>
                <a:lnTo>
                  <a:pt x="12192000" y="1748625"/>
                </a:lnTo>
                <a:lnTo>
                  <a:pt x="0" y="1748625"/>
                </a:lnTo>
                <a:lnTo>
                  <a:pt x="0" y="814185"/>
                </a:lnTo>
                <a:lnTo>
                  <a:pt x="106065" y="825465"/>
                </a:lnTo>
                <a:cubicBezTo>
                  <a:pt x="5554961" y="1360581"/>
                  <a:pt x="6278266" y="171145"/>
                  <a:pt x="11727161" y="10176"/>
                </a:cubicBezTo>
                <a:close/>
              </a:path>
            </a:pathLst>
          </a:custGeom>
          <a:gradFill flip="none" rotWithShape="1">
            <a:gsLst>
              <a:gs pos="21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圆: 空心 12"/>
          <p:cNvSpPr/>
          <p:nvPr userDrawn="1">
            <p:custDataLst>
              <p:tags r:id="rId4"/>
            </p:custDataLst>
          </p:nvPr>
        </p:nvSpPr>
        <p:spPr>
          <a:xfrm>
            <a:off x="892854" y="1022062"/>
            <a:ext cx="4337277" cy="4337277"/>
          </a:xfrm>
          <a:prstGeom prst="donut">
            <a:avLst>
              <a:gd name="adj" fmla="val 21283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任意多边形: 形状 2"/>
          <p:cNvSpPr/>
          <p:nvPr>
            <p:custDataLst>
              <p:tags r:id="rId5"/>
            </p:custDataLst>
          </p:nvPr>
        </p:nvSpPr>
        <p:spPr>
          <a:xfrm>
            <a:off x="2740478" y="2029083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1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4 w 1486694"/>
              <a:gd name="connsiteY25" fmla="*/ 200044 h 247022"/>
              <a:gd name="connsiteX26" fmla="*/ 931853 w 1486694"/>
              <a:gd name="connsiteY26" fmla="*/ 223533 h 247022"/>
              <a:gd name="connsiteX27" fmla="*/ 908364 w 1486694"/>
              <a:gd name="connsiteY27" fmla="*/ 247022 h 247022"/>
              <a:gd name="connsiteX28" fmla="*/ 884875 w 1486694"/>
              <a:gd name="connsiteY28" fmla="*/ 223533 h 247022"/>
              <a:gd name="connsiteX29" fmla="*/ 908364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8 w 1486694"/>
              <a:gd name="connsiteY60" fmla="*/ 200044 h 247022"/>
              <a:gd name="connsiteX61" fmla="*/ 157947 w 1486694"/>
              <a:gd name="connsiteY61" fmla="*/ 223533 h 247022"/>
              <a:gd name="connsiteX62" fmla="*/ 134458 w 1486694"/>
              <a:gd name="connsiteY62" fmla="*/ 247022 h 247022"/>
              <a:gd name="connsiteX63" fmla="*/ 110969 w 1486694"/>
              <a:gd name="connsiteY63" fmla="*/ 223533 h 247022"/>
              <a:gd name="connsiteX64" fmla="*/ 134458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1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4 w 1486694"/>
              <a:gd name="connsiteY95" fmla="*/ 100022 h 247022"/>
              <a:gd name="connsiteX96" fmla="*/ 931853 w 1486694"/>
              <a:gd name="connsiteY96" fmla="*/ 123511 h 247022"/>
              <a:gd name="connsiteX97" fmla="*/ 908364 w 1486694"/>
              <a:gd name="connsiteY97" fmla="*/ 147000 h 247022"/>
              <a:gd name="connsiteX98" fmla="*/ 884875 w 1486694"/>
              <a:gd name="connsiteY98" fmla="*/ 123511 h 247022"/>
              <a:gd name="connsiteX99" fmla="*/ 908364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8 w 1486694"/>
              <a:gd name="connsiteY130" fmla="*/ 100022 h 247022"/>
              <a:gd name="connsiteX131" fmla="*/ 157947 w 1486694"/>
              <a:gd name="connsiteY131" fmla="*/ 123511 h 247022"/>
              <a:gd name="connsiteX132" fmla="*/ 134458 w 1486694"/>
              <a:gd name="connsiteY132" fmla="*/ 147000 h 247022"/>
              <a:gd name="connsiteX133" fmla="*/ 110969 w 1486694"/>
              <a:gd name="connsiteY133" fmla="*/ 123511 h 247022"/>
              <a:gd name="connsiteX134" fmla="*/ 134458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1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4 w 1486694"/>
              <a:gd name="connsiteY165" fmla="*/ 0 h 247022"/>
              <a:gd name="connsiteX166" fmla="*/ 931853 w 1486694"/>
              <a:gd name="connsiteY166" fmla="*/ 23489 h 247022"/>
              <a:gd name="connsiteX167" fmla="*/ 908364 w 1486694"/>
              <a:gd name="connsiteY167" fmla="*/ 46978 h 247022"/>
              <a:gd name="connsiteX168" fmla="*/ 884875 w 1486694"/>
              <a:gd name="connsiteY168" fmla="*/ 23489 h 247022"/>
              <a:gd name="connsiteX169" fmla="*/ 908364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8 w 1486694"/>
              <a:gd name="connsiteY200" fmla="*/ 0 h 247022"/>
              <a:gd name="connsiteX201" fmla="*/ 157947 w 1486694"/>
              <a:gd name="connsiteY201" fmla="*/ 23489 h 247022"/>
              <a:gd name="connsiteX202" fmla="*/ 134458 w 1486694"/>
              <a:gd name="connsiteY202" fmla="*/ 46978 h 247022"/>
              <a:gd name="connsiteX203" fmla="*/ 110969 w 1486694"/>
              <a:gd name="connsiteY203" fmla="*/ 23489 h 247022"/>
              <a:gd name="connsiteX204" fmla="*/ 134458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8" y="200044"/>
                  <a:pt x="1486694" y="210561"/>
                  <a:pt x="1486694" y="223533"/>
                </a:cubicBezTo>
                <a:cubicBezTo>
                  <a:pt x="1486694" y="236506"/>
                  <a:pt x="1476178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6" y="247022"/>
                  <a:pt x="1217780" y="236506"/>
                  <a:pt x="1217780" y="223533"/>
                </a:cubicBezTo>
                <a:cubicBezTo>
                  <a:pt x="1217780" y="210561"/>
                  <a:pt x="1228296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1" y="236506"/>
                  <a:pt x="1106811" y="223533"/>
                </a:cubicBezTo>
                <a:cubicBezTo>
                  <a:pt x="1106811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4" y="200044"/>
                  <a:pt x="1042821" y="210561"/>
                  <a:pt x="1042821" y="223533"/>
                </a:cubicBezTo>
                <a:cubicBezTo>
                  <a:pt x="1042821" y="236506"/>
                  <a:pt x="1032304" y="247022"/>
                  <a:pt x="1019332" y="247022"/>
                </a:cubicBezTo>
                <a:cubicBezTo>
                  <a:pt x="1006360" y="247022"/>
                  <a:pt x="995843" y="236506"/>
                  <a:pt x="995843" y="223533"/>
                </a:cubicBezTo>
                <a:cubicBezTo>
                  <a:pt x="995843" y="210561"/>
                  <a:pt x="1006360" y="200044"/>
                  <a:pt x="1019332" y="200044"/>
                </a:cubicBezTo>
                <a:close/>
                <a:moveTo>
                  <a:pt x="908364" y="200044"/>
                </a:moveTo>
                <a:cubicBezTo>
                  <a:pt x="921336" y="200044"/>
                  <a:pt x="931853" y="210561"/>
                  <a:pt x="931853" y="223533"/>
                </a:cubicBezTo>
                <a:cubicBezTo>
                  <a:pt x="931853" y="236506"/>
                  <a:pt x="921336" y="247022"/>
                  <a:pt x="908364" y="247022"/>
                </a:cubicBezTo>
                <a:cubicBezTo>
                  <a:pt x="895391" y="247022"/>
                  <a:pt x="884875" y="236506"/>
                  <a:pt x="884875" y="223533"/>
                </a:cubicBezTo>
                <a:cubicBezTo>
                  <a:pt x="884875" y="210561"/>
                  <a:pt x="895391" y="200044"/>
                  <a:pt x="908364" y="200044"/>
                </a:cubicBezTo>
                <a:close/>
                <a:moveTo>
                  <a:pt x="797395" y="200044"/>
                </a:moveTo>
                <a:cubicBezTo>
                  <a:pt x="810368" y="200044"/>
                  <a:pt x="820884" y="210561"/>
                  <a:pt x="820884" y="223533"/>
                </a:cubicBezTo>
                <a:cubicBezTo>
                  <a:pt x="820884" y="236506"/>
                  <a:pt x="810368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2" y="200044"/>
                  <a:pt x="712788" y="210561"/>
                  <a:pt x="712788" y="223533"/>
                </a:cubicBezTo>
                <a:cubicBezTo>
                  <a:pt x="712788" y="236506"/>
                  <a:pt x="702272" y="247022"/>
                  <a:pt x="689299" y="247022"/>
                </a:cubicBezTo>
                <a:cubicBezTo>
                  <a:pt x="676327" y="247022"/>
                  <a:pt x="665810" y="236506"/>
                  <a:pt x="665810" y="223533"/>
                </a:cubicBezTo>
                <a:cubicBezTo>
                  <a:pt x="665810" y="210561"/>
                  <a:pt x="676327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4" y="200044"/>
                  <a:pt x="601820" y="210561"/>
                  <a:pt x="601820" y="223533"/>
                </a:cubicBezTo>
                <a:cubicBezTo>
                  <a:pt x="601820" y="236506"/>
                  <a:pt x="591304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4" y="247022"/>
                  <a:pt x="221937" y="236506"/>
                  <a:pt x="221937" y="223533"/>
                </a:cubicBezTo>
                <a:cubicBezTo>
                  <a:pt x="221937" y="210561"/>
                  <a:pt x="232454" y="200044"/>
                  <a:pt x="245426" y="200044"/>
                </a:cubicBezTo>
                <a:close/>
                <a:moveTo>
                  <a:pt x="134458" y="200044"/>
                </a:moveTo>
                <a:cubicBezTo>
                  <a:pt x="147430" y="200044"/>
                  <a:pt x="157947" y="210561"/>
                  <a:pt x="157947" y="223533"/>
                </a:cubicBezTo>
                <a:cubicBezTo>
                  <a:pt x="157947" y="236506"/>
                  <a:pt x="147430" y="247022"/>
                  <a:pt x="134458" y="247022"/>
                </a:cubicBezTo>
                <a:cubicBezTo>
                  <a:pt x="121485" y="247022"/>
                  <a:pt x="110969" y="236506"/>
                  <a:pt x="110969" y="223533"/>
                </a:cubicBezTo>
                <a:cubicBezTo>
                  <a:pt x="110969" y="210561"/>
                  <a:pt x="121485" y="200044"/>
                  <a:pt x="134458" y="200044"/>
                </a:cubicBezTo>
                <a:close/>
                <a:moveTo>
                  <a:pt x="23489" y="200044"/>
                </a:moveTo>
                <a:cubicBezTo>
                  <a:pt x="36462" y="200044"/>
                  <a:pt x="46978" y="210561"/>
                  <a:pt x="46978" y="223533"/>
                </a:cubicBezTo>
                <a:cubicBezTo>
                  <a:pt x="46978" y="236506"/>
                  <a:pt x="36462" y="247022"/>
                  <a:pt x="23489" y="247022"/>
                </a:cubicBezTo>
                <a:cubicBezTo>
                  <a:pt x="10517" y="247022"/>
                  <a:pt x="0" y="236506"/>
                  <a:pt x="0" y="223533"/>
                </a:cubicBezTo>
                <a:cubicBezTo>
                  <a:pt x="0" y="210561"/>
                  <a:pt x="10517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8" y="100022"/>
                  <a:pt x="1486694" y="110539"/>
                  <a:pt x="1486694" y="123511"/>
                </a:cubicBezTo>
                <a:cubicBezTo>
                  <a:pt x="1486694" y="136484"/>
                  <a:pt x="1476178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6" y="147000"/>
                  <a:pt x="1217780" y="136484"/>
                  <a:pt x="1217780" y="123511"/>
                </a:cubicBezTo>
                <a:cubicBezTo>
                  <a:pt x="1217780" y="110539"/>
                  <a:pt x="1228296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1" y="136484"/>
                  <a:pt x="1106811" y="123511"/>
                </a:cubicBezTo>
                <a:cubicBezTo>
                  <a:pt x="1106811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4" y="100022"/>
                  <a:pt x="1042821" y="110539"/>
                  <a:pt x="1042821" y="123511"/>
                </a:cubicBezTo>
                <a:cubicBezTo>
                  <a:pt x="1042821" y="136484"/>
                  <a:pt x="1032304" y="147000"/>
                  <a:pt x="1019332" y="147000"/>
                </a:cubicBezTo>
                <a:cubicBezTo>
                  <a:pt x="1006360" y="147000"/>
                  <a:pt x="995843" y="136484"/>
                  <a:pt x="995843" y="123511"/>
                </a:cubicBezTo>
                <a:cubicBezTo>
                  <a:pt x="995843" y="110539"/>
                  <a:pt x="1006360" y="100022"/>
                  <a:pt x="1019332" y="100022"/>
                </a:cubicBezTo>
                <a:close/>
                <a:moveTo>
                  <a:pt x="908364" y="100022"/>
                </a:moveTo>
                <a:cubicBezTo>
                  <a:pt x="921336" y="100022"/>
                  <a:pt x="931853" y="110539"/>
                  <a:pt x="931853" y="123511"/>
                </a:cubicBezTo>
                <a:cubicBezTo>
                  <a:pt x="931853" y="136484"/>
                  <a:pt x="921336" y="147000"/>
                  <a:pt x="908364" y="147000"/>
                </a:cubicBezTo>
                <a:cubicBezTo>
                  <a:pt x="895391" y="147000"/>
                  <a:pt x="884875" y="136484"/>
                  <a:pt x="884875" y="123511"/>
                </a:cubicBezTo>
                <a:cubicBezTo>
                  <a:pt x="884875" y="110539"/>
                  <a:pt x="895391" y="100022"/>
                  <a:pt x="908364" y="100022"/>
                </a:cubicBezTo>
                <a:close/>
                <a:moveTo>
                  <a:pt x="797395" y="100022"/>
                </a:moveTo>
                <a:cubicBezTo>
                  <a:pt x="810368" y="100022"/>
                  <a:pt x="820884" y="110539"/>
                  <a:pt x="820884" y="123511"/>
                </a:cubicBezTo>
                <a:cubicBezTo>
                  <a:pt x="820884" y="136484"/>
                  <a:pt x="810368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2" y="100022"/>
                  <a:pt x="712788" y="110539"/>
                  <a:pt x="712788" y="123511"/>
                </a:cubicBezTo>
                <a:cubicBezTo>
                  <a:pt x="712788" y="136484"/>
                  <a:pt x="702272" y="147000"/>
                  <a:pt x="689299" y="147000"/>
                </a:cubicBezTo>
                <a:cubicBezTo>
                  <a:pt x="676327" y="147000"/>
                  <a:pt x="665810" y="136484"/>
                  <a:pt x="665810" y="123511"/>
                </a:cubicBezTo>
                <a:cubicBezTo>
                  <a:pt x="665810" y="110539"/>
                  <a:pt x="676327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4" y="100022"/>
                  <a:pt x="601820" y="110539"/>
                  <a:pt x="601820" y="123511"/>
                </a:cubicBezTo>
                <a:cubicBezTo>
                  <a:pt x="601820" y="136484"/>
                  <a:pt x="591304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4" y="147000"/>
                  <a:pt x="221937" y="136484"/>
                  <a:pt x="221937" y="123511"/>
                </a:cubicBezTo>
                <a:cubicBezTo>
                  <a:pt x="221937" y="110539"/>
                  <a:pt x="232454" y="100022"/>
                  <a:pt x="245426" y="100022"/>
                </a:cubicBezTo>
                <a:close/>
                <a:moveTo>
                  <a:pt x="134458" y="100022"/>
                </a:moveTo>
                <a:cubicBezTo>
                  <a:pt x="147430" y="100022"/>
                  <a:pt x="157947" y="110539"/>
                  <a:pt x="157947" y="123511"/>
                </a:cubicBezTo>
                <a:cubicBezTo>
                  <a:pt x="157947" y="136484"/>
                  <a:pt x="147430" y="147000"/>
                  <a:pt x="134458" y="147000"/>
                </a:cubicBezTo>
                <a:cubicBezTo>
                  <a:pt x="121485" y="147000"/>
                  <a:pt x="110969" y="136484"/>
                  <a:pt x="110969" y="123511"/>
                </a:cubicBezTo>
                <a:cubicBezTo>
                  <a:pt x="110969" y="110539"/>
                  <a:pt x="121485" y="100022"/>
                  <a:pt x="134458" y="100022"/>
                </a:cubicBezTo>
                <a:close/>
                <a:moveTo>
                  <a:pt x="23489" y="100022"/>
                </a:moveTo>
                <a:cubicBezTo>
                  <a:pt x="36462" y="100022"/>
                  <a:pt x="46978" y="110539"/>
                  <a:pt x="46978" y="123511"/>
                </a:cubicBezTo>
                <a:cubicBezTo>
                  <a:pt x="46978" y="136484"/>
                  <a:pt x="36462" y="147000"/>
                  <a:pt x="23489" y="147000"/>
                </a:cubicBezTo>
                <a:cubicBezTo>
                  <a:pt x="10517" y="147000"/>
                  <a:pt x="0" y="136484"/>
                  <a:pt x="0" y="123511"/>
                </a:cubicBezTo>
                <a:cubicBezTo>
                  <a:pt x="0" y="110539"/>
                  <a:pt x="10517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8" y="0"/>
                  <a:pt x="1486694" y="10517"/>
                  <a:pt x="1486694" y="23489"/>
                </a:cubicBezTo>
                <a:cubicBezTo>
                  <a:pt x="1486694" y="36462"/>
                  <a:pt x="1476178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6" y="46978"/>
                  <a:pt x="1217780" y="36462"/>
                  <a:pt x="1217780" y="23489"/>
                </a:cubicBezTo>
                <a:cubicBezTo>
                  <a:pt x="1217780" y="10517"/>
                  <a:pt x="1228296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1" y="36462"/>
                  <a:pt x="1106811" y="23489"/>
                </a:cubicBezTo>
                <a:cubicBezTo>
                  <a:pt x="1106811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4" y="0"/>
                  <a:pt x="1042821" y="10517"/>
                  <a:pt x="1042821" y="23489"/>
                </a:cubicBezTo>
                <a:cubicBezTo>
                  <a:pt x="1042821" y="36462"/>
                  <a:pt x="1032304" y="46978"/>
                  <a:pt x="1019332" y="46978"/>
                </a:cubicBezTo>
                <a:cubicBezTo>
                  <a:pt x="1006360" y="46978"/>
                  <a:pt x="995843" y="36462"/>
                  <a:pt x="995843" y="23489"/>
                </a:cubicBezTo>
                <a:cubicBezTo>
                  <a:pt x="995843" y="10517"/>
                  <a:pt x="1006360" y="0"/>
                  <a:pt x="1019332" y="0"/>
                </a:cubicBezTo>
                <a:close/>
                <a:moveTo>
                  <a:pt x="908364" y="0"/>
                </a:moveTo>
                <a:cubicBezTo>
                  <a:pt x="921336" y="0"/>
                  <a:pt x="931853" y="10517"/>
                  <a:pt x="931853" y="23489"/>
                </a:cubicBezTo>
                <a:cubicBezTo>
                  <a:pt x="931853" y="36462"/>
                  <a:pt x="921336" y="46978"/>
                  <a:pt x="908364" y="46978"/>
                </a:cubicBezTo>
                <a:cubicBezTo>
                  <a:pt x="895391" y="46978"/>
                  <a:pt x="884875" y="36462"/>
                  <a:pt x="884875" y="23489"/>
                </a:cubicBezTo>
                <a:cubicBezTo>
                  <a:pt x="884875" y="10517"/>
                  <a:pt x="895391" y="0"/>
                  <a:pt x="908364" y="0"/>
                </a:cubicBezTo>
                <a:close/>
                <a:moveTo>
                  <a:pt x="797395" y="0"/>
                </a:moveTo>
                <a:cubicBezTo>
                  <a:pt x="810368" y="0"/>
                  <a:pt x="820884" y="10517"/>
                  <a:pt x="820884" y="23489"/>
                </a:cubicBezTo>
                <a:cubicBezTo>
                  <a:pt x="820884" y="36462"/>
                  <a:pt x="810368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2" y="0"/>
                  <a:pt x="712788" y="10517"/>
                  <a:pt x="712788" y="23489"/>
                </a:cubicBezTo>
                <a:cubicBezTo>
                  <a:pt x="712788" y="36462"/>
                  <a:pt x="702272" y="46978"/>
                  <a:pt x="689299" y="46978"/>
                </a:cubicBezTo>
                <a:cubicBezTo>
                  <a:pt x="676327" y="46978"/>
                  <a:pt x="665810" y="36462"/>
                  <a:pt x="665810" y="23489"/>
                </a:cubicBezTo>
                <a:cubicBezTo>
                  <a:pt x="665810" y="10517"/>
                  <a:pt x="676327" y="0"/>
                  <a:pt x="689299" y="0"/>
                </a:cubicBezTo>
                <a:close/>
                <a:moveTo>
                  <a:pt x="578331" y="0"/>
                </a:moveTo>
                <a:cubicBezTo>
                  <a:pt x="591304" y="0"/>
                  <a:pt x="601820" y="10517"/>
                  <a:pt x="601820" y="23489"/>
                </a:cubicBezTo>
                <a:cubicBezTo>
                  <a:pt x="601820" y="36462"/>
                  <a:pt x="591304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4" y="46978"/>
                  <a:pt x="221937" y="36462"/>
                  <a:pt x="221937" y="23489"/>
                </a:cubicBezTo>
                <a:cubicBezTo>
                  <a:pt x="221937" y="10517"/>
                  <a:pt x="232454" y="0"/>
                  <a:pt x="245426" y="0"/>
                </a:cubicBezTo>
                <a:close/>
                <a:moveTo>
                  <a:pt x="134458" y="0"/>
                </a:moveTo>
                <a:cubicBezTo>
                  <a:pt x="147430" y="0"/>
                  <a:pt x="157947" y="10517"/>
                  <a:pt x="157947" y="23489"/>
                </a:cubicBezTo>
                <a:cubicBezTo>
                  <a:pt x="157947" y="36462"/>
                  <a:pt x="147430" y="46978"/>
                  <a:pt x="134458" y="46978"/>
                </a:cubicBezTo>
                <a:cubicBezTo>
                  <a:pt x="121485" y="46978"/>
                  <a:pt x="110969" y="36462"/>
                  <a:pt x="110969" y="23489"/>
                </a:cubicBezTo>
                <a:cubicBezTo>
                  <a:pt x="110969" y="10517"/>
                  <a:pt x="121485" y="0"/>
                  <a:pt x="134458" y="0"/>
                </a:cubicBezTo>
                <a:close/>
                <a:moveTo>
                  <a:pt x="23489" y="0"/>
                </a:moveTo>
                <a:cubicBezTo>
                  <a:pt x="36462" y="0"/>
                  <a:pt x="46978" y="10517"/>
                  <a:pt x="46978" y="23489"/>
                </a:cubicBezTo>
                <a:cubicBezTo>
                  <a:pt x="46978" y="36462"/>
                  <a:pt x="36462" y="46978"/>
                  <a:pt x="23489" y="46978"/>
                </a:cubicBezTo>
                <a:cubicBezTo>
                  <a:pt x="10517" y="46978"/>
                  <a:pt x="0" y="36462"/>
                  <a:pt x="0" y="23489"/>
                </a:cubicBezTo>
                <a:cubicBezTo>
                  <a:pt x="0" y="10517"/>
                  <a:pt x="10517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6"/>
            </p:custDataLst>
          </p:nvPr>
        </p:nvSpPr>
        <p:spPr>
          <a:xfrm>
            <a:off x="5448431" y="2897897"/>
            <a:ext cx="5437869" cy="1879284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 userDrawn="1">
            <p:ph type="body" sz="quarter" idx="13" hasCustomPrompt="1"/>
            <p:custDataLst>
              <p:tags r:id="rId7"/>
            </p:custDataLst>
          </p:nvPr>
        </p:nvSpPr>
        <p:spPr>
          <a:xfrm>
            <a:off x="5446031" y="944155"/>
            <a:ext cx="5437869" cy="1748625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7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596865"/>
            <a:ext cx="5614903" cy="6261135"/>
          </a:xfrm>
          <a:prstGeom prst="rect">
            <a:avLst/>
          </a:prstGeom>
        </p:spPr>
      </p:pic>
      <p:sp>
        <p:nvSpPr>
          <p:cNvPr id="17" name="任意多边形: 形状 16"/>
          <p:cNvSpPr/>
          <p:nvPr>
            <p:custDataLst>
              <p:tags r:id="rId10"/>
            </p:custDataLst>
          </p:nvPr>
        </p:nvSpPr>
        <p:spPr>
          <a:xfrm>
            <a:off x="9397206" y="5904211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1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3 w 1486694"/>
              <a:gd name="connsiteY25" fmla="*/ 200044 h 247022"/>
              <a:gd name="connsiteX26" fmla="*/ 931852 w 1486694"/>
              <a:gd name="connsiteY26" fmla="*/ 223533 h 247022"/>
              <a:gd name="connsiteX27" fmla="*/ 908363 w 1486694"/>
              <a:gd name="connsiteY27" fmla="*/ 247022 h 247022"/>
              <a:gd name="connsiteX28" fmla="*/ 884874 w 1486694"/>
              <a:gd name="connsiteY28" fmla="*/ 223533 h 247022"/>
              <a:gd name="connsiteX29" fmla="*/ 908363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7 w 1486694"/>
              <a:gd name="connsiteY60" fmla="*/ 200044 h 247022"/>
              <a:gd name="connsiteX61" fmla="*/ 157946 w 1486694"/>
              <a:gd name="connsiteY61" fmla="*/ 223533 h 247022"/>
              <a:gd name="connsiteX62" fmla="*/ 134457 w 1486694"/>
              <a:gd name="connsiteY62" fmla="*/ 247022 h 247022"/>
              <a:gd name="connsiteX63" fmla="*/ 110968 w 1486694"/>
              <a:gd name="connsiteY63" fmla="*/ 223533 h 247022"/>
              <a:gd name="connsiteX64" fmla="*/ 134457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1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3 w 1486694"/>
              <a:gd name="connsiteY95" fmla="*/ 100022 h 247022"/>
              <a:gd name="connsiteX96" fmla="*/ 931852 w 1486694"/>
              <a:gd name="connsiteY96" fmla="*/ 123511 h 247022"/>
              <a:gd name="connsiteX97" fmla="*/ 908363 w 1486694"/>
              <a:gd name="connsiteY97" fmla="*/ 147000 h 247022"/>
              <a:gd name="connsiteX98" fmla="*/ 884874 w 1486694"/>
              <a:gd name="connsiteY98" fmla="*/ 123511 h 247022"/>
              <a:gd name="connsiteX99" fmla="*/ 908363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7 w 1486694"/>
              <a:gd name="connsiteY130" fmla="*/ 100022 h 247022"/>
              <a:gd name="connsiteX131" fmla="*/ 157946 w 1486694"/>
              <a:gd name="connsiteY131" fmla="*/ 123511 h 247022"/>
              <a:gd name="connsiteX132" fmla="*/ 134457 w 1486694"/>
              <a:gd name="connsiteY132" fmla="*/ 147000 h 247022"/>
              <a:gd name="connsiteX133" fmla="*/ 110968 w 1486694"/>
              <a:gd name="connsiteY133" fmla="*/ 123511 h 247022"/>
              <a:gd name="connsiteX134" fmla="*/ 134457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1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3 w 1486694"/>
              <a:gd name="connsiteY165" fmla="*/ 0 h 247022"/>
              <a:gd name="connsiteX166" fmla="*/ 931852 w 1486694"/>
              <a:gd name="connsiteY166" fmla="*/ 23489 h 247022"/>
              <a:gd name="connsiteX167" fmla="*/ 908363 w 1486694"/>
              <a:gd name="connsiteY167" fmla="*/ 46978 h 247022"/>
              <a:gd name="connsiteX168" fmla="*/ 884874 w 1486694"/>
              <a:gd name="connsiteY168" fmla="*/ 23489 h 247022"/>
              <a:gd name="connsiteX169" fmla="*/ 908363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7 w 1486694"/>
              <a:gd name="connsiteY200" fmla="*/ 0 h 247022"/>
              <a:gd name="connsiteX201" fmla="*/ 157946 w 1486694"/>
              <a:gd name="connsiteY201" fmla="*/ 23489 h 247022"/>
              <a:gd name="connsiteX202" fmla="*/ 134457 w 1486694"/>
              <a:gd name="connsiteY202" fmla="*/ 46978 h 247022"/>
              <a:gd name="connsiteX203" fmla="*/ 110968 w 1486694"/>
              <a:gd name="connsiteY203" fmla="*/ 23489 h 247022"/>
              <a:gd name="connsiteX204" fmla="*/ 134457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7" y="200044"/>
                  <a:pt x="1486694" y="210561"/>
                  <a:pt x="1486694" y="223533"/>
                </a:cubicBezTo>
                <a:cubicBezTo>
                  <a:pt x="1486694" y="236506"/>
                  <a:pt x="1476177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6" y="247022"/>
                  <a:pt x="1217780" y="236506"/>
                  <a:pt x="1217780" y="223533"/>
                </a:cubicBezTo>
                <a:cubicBezTo>
                  <a:pt x="1217780" y="210561"/>
                  <a:pt x="1228296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1" y="236506"/>
                  <a:pt x="1106811" y="223533"/>
                </a:cubicBezTo>
                <a:cubicBezTo>
                  <a:pt x="1106811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4" y="200044"/>
                  <a:pt x="1042821" y="210561"/>
                  <a:pt x="1042821" y="223533"/>
                </a:cubicBezTo>
                <a:cubicBezTo>
                  <a:pt x="1042821" y="236506"/>
                  <a:pt x="1032304" y="247022"/>
                  <a:pt x="1019332" y="247022"/>
                </a:cubicBezTo>
                <a:cubicBezTo>
                  <a:pt x="1006359" y="247022"/>
                  <a:pt x="995843" y="236506"/>
                  <a:pt x="995843" y="223533"/>
                </a:cubicBezTo>
                <a:cubicBezTo>
                  <a:pt x="995843" y="210561"/>
                  <a:pt x="1006359" y="200044"/>
                  <a:pt x="1019332" y="200044"/>
                </a:cubicBezTo>
                <a:close/>
                <a:moveTo>
                  <a:pt x="908363" y="200044"/>
                </a:moveTo>
                <a:cubicBezTo>
                  <a:pt x="921336" y="200044"/>
                  <a:pt x="931852" y="210561"/>
                  <a:pt x="931852" y="223533"/>
                </a:cubicBezTo>
                <a:cubicBezTo>
                  <a:pt x="931852" y="236506"/>
                  <a:pt x="921336" y="247022"/>
                  <a:pt x="908363" y="247022"/>
                </a:cubicBezTo>
                <a:cubicBezTo>
                  <a:pt x="895391" y="247022"/>
                  <a:pt x="884874" y="236506"/>
                  <a:pt x="884874" y="223533"/>
                </a:cubicBezTo>
                <a:cubicBezTo>
                  <a:pt x="884874" y="210561"/>
                  <a:pt x="895391" y="200044"/>
                  <a:pt x="908363" y="200044"/>
                </a:cubicBezTo>
                <a:close/>
                <a:moveTo>
                  <a:pt x="797395" y="200044"/>
                </a:moveTo>
                <a:cubicBezTo>
                  <a:pt x="810367" y="200044"/>
                  <a:pt x="820884" y="210561"/>
                  <a:pt x="820884" y="223533"/>
                </a:cubicBezTo>
                <a:cubicBezTo>
                  <a:pt x="820884" y="236506"/>
                  <a:pt x="810367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1" y="200044"/>
                  <a:pt x="712788" y="210561"/>
                  <a:pt x="712788" y="223533"/>
                </a:cubicBezTo>
                <a:cubicBezTo>
                  <a:pt x="712788" y="236506"/>
                  <a:pt x="702271" y="247022"/>
                  <a:pt x="689299" y="247022"/>
                </a:cubicBezTo>
                <a:cubicBezTo>
                  <a:pt x="676327" y="247022"/>
                  <a:pt x="665810" y="236506"/>
                  <a:pt x="665810" y="223533"/>
                </a:cubicBezTo>
                <a:cubicBezTo>
                  <a:pt x="665810" y="210561"/>
                  <a:pt x="676327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4" y="200044"/>
                  <a:pt x="601820" y="210561"/>
                  <a:pt x="601820" y="223533"/>
                </a:cubicBezTo>
                <a:cubicBezTo>
                  <a:pt x="601820" y="236506"/>
                  <a:pt x="591304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3" y="247022"/>
                  <a:pt x="221937" y="236506"/>
                  <a:pt x="221937" y="223533"/>
                </a:cubicBezTo>
                <a:cubicBezTo>
                  <a:pt x="221937" y="210561"/>
                  <a:pt x="232453" y="200044"/>
                  <a:pt x="245426" y="200044"/>
                </a:cubicBezTo>
                <a:close/>
                <a:moveTo>
                  <a:pt x="134457" y="200044"/>
                </a:moveTo>
                <a:cubicBezTo>
                  <a:pt x="147430" y="200044"/>
                  <a:pt x="157946" y="210561"/>
                  <a:pt x="157946" y="223533"/>
                </a:cubicBezTo>
                <a:cubicBezTo>
                  <a:pt x="157946" y="236506"/>
                  <a:pt x="147430" y="247022"/>
                  <a:pt x="134457" y="247022"/>
                </a:cubicBezTo>
                <a:cubicBezTo>
                  <a:pt x="121485" y="247022"/>
                  <a:pt x="110968" y="236506"/>
                  <a:pt x="110968" y="223533"/>
                </a:cubicBezTo>
                <a:cubicBezTo>
                  <a:pt x="110968" y="210561"/>
                  <a:pt x="121485" y="200044"/>
                  <a:pt x="134457" y="200044"/>
                </a:cubicBezTo>
                <a:close/>
                <a:moveTo>
                  <a:pt x="23489" y="200044"/>
                </a:moveTo>
                <a:cubicBezTo>
                  <a:pt x="36461" y="200044"/>
                  <a:pt x="46978" y="210561"/>
                  <a:pt x="46978" y="223533"/>
                </a:cubicBezTo>
                <a:cubicBezTo>
                  <a:pt x="46978" y="236506"/>
                  <a:pt x="36461" y="247022"/>
                  <a:pt x="23489" y="247022"/>
                </a:cubicBezTo>
                <a:cubicBezTo>
                  <a:pt x="10517" y="247022"/>
                  <a:pt x="0" y="236506"/>
                  <a:pt x="0" y="223533"/>
                </a:cubicBezTo>
                <a:cubicBezTo>
                  <a:pt x="0" y="210561"/>
                  <a:pt x="10517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7" y="100022"/>
                  <a:pt x="1486694" y="110539"/>
                  <a:pt x="1486694" y="123511"/>
                </a:cubicBezTo>
                <a:cubicBezTo>
                  <a:pt x="1486694" y="136484"/>
                  <a:pt x="1476177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6" y="147000"/>
                  <a:pt x="1217780" y="136484"/>
                  <a:pt x="1217780" y="123511"/>
                </a:cubicBezTo>
                <a:cubicBezTo>
                  <a:pt x="1217780" y="110539"/>
                  <a:pt x="1228296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1" y="136484"/>
                  <a:pt x="1106811" y="123511"/>
                </a:cubicBezTo>
                <a:cubicBezTo>
                  <a:pt x="1106811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4" y="100022"/>
                  <a:pt x="1042821" y="110539"/>
                  <a:pt x="1042821" y="123511"/>
                </a:cubicBezTo>
                <a:cubicBezTo>
                  <a:pt x="1042821" y="136484"/>
                  <a:pt x="1032304" y="147000"/>
                  <a:pt x="1019332" y="147000"/>
                </a:cubicBezTo>
                <a:cubicBezTo>
                  <a:pt x="1006359" y="147000"/>
                  <a:pt x="995843" y="136484"/>
                  <a:pt x="995843" y="123511"/>
                </a:cubicBezTo>
                <a:cubicBezTo>
                  <a:pt x="995843" y="110539"/>
                  <a:pt x="1006359" y="100022"/>
                  <a:pt x="1019332" y="100022"/>
                </a:cubicBezTo>
                <a:close/>
                <a:moveTo>
                  <a:pt x="908363" y="100022"/>
                </a:moveTo>
                <a:cubicBezTo>
                  <a:pt x="921336" y="100022"/>
                  <a:pt x="931852" y="110539"/>
                  <a:pt x="931852" y="123511"/>
                </a:cubicBezTo>
                <a:cubicBezTo>
                  <a:pt x="931852" y="136484"/>
                  <a:pt x="921336" y="147000"/>
                  <a:pt x="908363" y="147000"/>
                </a:cubicBezTo>
                <a:cubicBezTo>
                  <a:pt x="895391" y="147000"/>
                  <a:pt x="884874" y="136484"/>
                  <a:pt x="884874" y="123511"/>
                </a:cubicBezTo>
                <a:cubicBezTo>
                  <a:pt x="884874" y="110539"/>
                  <a:pt x="895391" y="100022"/>
                  <a:pt x="908363" y="100022"/>
                </a:cubicBezTo>
                <a:close/>
                <a:moveTo>
                  <a:pt x="797395" y="100022"/>
                </a:moveTo>
                <a:cubicBezTo>
                  <a:pt x="810367" y="100022"/>
                  <a:pt x="820884" y="110539"/>
                  <a:pt x="820884" y="123511"/>
                </a:cubicBezTo>
                <a:cubicBezTo>
                  <a:pt x="820884" y="136484"/>
                  <a:pt x="810367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1" y="100022"/>
                  <a:pt x="712788" y="110539"/>
                  <a:pt x="712788" y="123511"/>
                </a:cubicBezTo>
                <a:cubicBezTo>
                  <a:pt x="712788" y="136484"/>
                  <a:pt x="702271" y="147000"/>
                  <a:pt x="689299" y="147000"/>
                </a:cubicBezTo>
                <a:cubicBezTo>
                  <a:pt x="676327" y="147000"/>
                  <a:pt x="665810" y="136484"/>
                  <a:pt x="665810" y="123511"/>
                </a:cubicBezTo>
                <a:cubicBezTo>
                  <a:pt x="665810" y="110539"/>
                  <a:pt x="676327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4" y="100022"/>
                  <a:pt x="601820" y="110539"/>
                  <a:pt x="601820" y="123511"/>
                </a:cubicBezTo>
                <a:cubicBezTo>
                  <a:pt x="601820" y="136484"/>
                  <a:pt x="591304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3" y="147000"/>
                  <a:pt x="221937" y="136484"/>
                  <a:pt x="221937" y="123511"/>
                </a:cubicBezTo>
                <a:cubicBezTo>
                  <a:pt x="221937" y="110539"/>
                  <a:pt x="232453" y="100022"/>
                  <a:pt x="245426" y="100022"/>
                </a:cubicBezTo>
                <a:close/>
                <a:moveTo>
                  <a:pt x="134457" y="100022"/>
                </a:moveTo>
                <a:cubicBezTo>
                  <a:pt x="147430" y="100022"/>
                  <a:pt x="157946" y="110539"/>
                  <a:pt x="157946" y="123511"/>
                </a:cubicBezTo>
                <a:cubicBezTo>
                  <a:pt x="157946" y="136484"/>
                  <a:pt x="147430" y="147000"/>
                  <a:pt x="134457" y="147000"/>
                </a:cubicBezTo>
                <a:cubicBezTo>
                  <a:pt x="121485" y="147000"/>
                  <a:pt x="110968" y="136484"/>
                  <a:pt x="110968" y="123511"/>
                </a:cubicBezTo>
                <a:cubicBezTo>
                  <a:pt x="110968" y="110539"/>
                  <a:pt x="121485" y="100022"/>
                  <a:pt x="134457" y="100022"/>
                </a:cubicBezTo>
                <a:close/>
                <a:moveTo>
                  <a:pt x="23489" y="100022"/>
                </a:moveTo>
                <a:cubicBezTo>
                  <a:pt x="36461" y="100022"/>
                  <a:pt x="46978" y="110539"/>
                  <a:pt x="46978" y="123511"/>
                </a:cubicBezTo>
                <a:cubicBezTo>
                  <a:pt x="46978" y="136484"/>
                  <a:pt x="36461" y="147000"/>
                  <a:pt x="23489" y="147000"/>
                </a:cubicBezTo>
                <a:cubicBezTo>
                  <a:pt x="10517" y="147000"/>
                  <a:pt x="0" y="136484"/>
                  <a:pt x="0" y="123511"/>
                </a:cubicBezTo>
                <a:cubicBezTo>
                  <a:pt x="0" y="110539"/>
                  <a:pt x="10517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7" y="0"/>
                  <a:pt x="1486694" y="10517"/>
                  <a:pt x="1486694" y="23489"/>
                </a:cubicBezTo>
                <a:cubicBezTo>
                  <a:pt x="1486694" y="36462"/>
                  <a:pt x="1476177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6" y="46978"/>
                  <a:pt x="1217780" y="36462"/>
                  <a:pt x="1217780" y="23489"/>
                </a:cubicBezTo>
                <a:cubicBezTo>
                  <a:pt x="1217780" y="10517"/>
                  <a:pt x="1228296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1" y="36462"/>
                  <a:pt x="1106811" y="23489"/>
                </a:cubicBezTo>
                <a:cubicBezTo>
                  <a:pt x="1106811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4" y="0"/>
                  <a:pt x="1042821" y="10517"/>
                  <a:pt x="1042821" y="23489"/>
                </a:cubicBezTo>
                <a:cubicBezTo>
                  <a:pt x="1042821" y="36462"/>
                  <a:pt x="1032304" y="46978"/>
                  <a:pt x="1019332" y="46978"/>
                </a:cubicBezTo>
                <a:cubicBezTo>
                  <a:pt x="1006359" y="46978"/>
                  <a:pt x="995843" y="36462"/>
                  <a:pt x="995843" y="23489"/>
                </a:cubicBezTo>
                <a:cubicBezTo>
                  <a:pt x="995843" y="10517"/>
                  <a:pt x="1006359" y="0"/>
                  <a:pt x="1019332" y="0"/>
                </a:cubicBezTo>
                <a:close/>
                <a:moveTo>
                  <a:pt x="908363" y="0"/>
                </a:moveTo>
                <a:cubicBezTo>
                  <a:pt x="921336" y="0"/>
                  <a:pt x="931852" y="10517"/>
                  <a:pt x="931852" y="23489"/>
                </a:cubicBezTo>
                <a:cubicBezTo>
                  <a:pt x="931852" y="36462"/>
                  <a:pt x="921336" y="46978"/>
                  <a:pt x="908363" y="46978"/>
                </a:cubicBezTo>
                <a:cubicBezTo>
                  <a:pt x="895391" y="46978"/>
                  <a:pt x="884874" y="36462"/>
                  <a:pt x="884874" y="23489"/>
                </a:cubicBezTo>
                <a:cubicBezTo>
                  <a:pt x="884874" y="10517"/>
                  <a:pt x="895391" y="0"/>
                  <a:pt x="908363" y="0"/>
                </a:cubicBezTo>
                <a:close/>
                <a:moveTo>
                  <a:pt x="797395" y="0"/>
                </a:moveTo>
                <a:cubicBezTo>
                  <a:pt x="810367" y="0"/>
                  <a:pt x="820884" y="10517"/>
                  <a:pt x="820884" y="23489"/>
                </a:cubicBezTo>
                <a:cubicBezTo>
                  <a:pt x="820884" y="36462"/>
                  <a:pt x="810367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1" y="0"/>
                  <a:pt x="712788" y="10517"/>
                  <a:pt x="712788" y="23489"/>
                </a:cubicBezTo>
                <a:cubicBezTo>
                  <a:pt x="712788" y="36462"/>
                  <a:pt x="702271" y="46978"/>
                  <a:pt x="689299" y="46978"/>
                </a:cubicBezTo>
                <a:cubicBezTo>
                  <a:pt x="676327" y="46978"/>
                  <a:pt x="665810" y="36462"/>
                  <a:pt x="665810" y="23489"/>
                </a:cubicBezTo>
                <a:cubicBezTo>
                  <a:pt x="665810" y="10517"/>
                  <a:pt x="676327" y="0"/>
                  <a:pt x="689299" y="0"/>
                </a:cubicBezTo>
                <a:close/>
                <a:moveTo>
                  <a:pt x="578331" y="0"/>
                </a:moveTo>
                <a:cubicBezTo>
                  <a:pt x="591304" y="0"/>
                  <a:pt x="601820" y="10517"/>
                  <a:pt x="601820" y="23489"/>
                </a:cubicBezTo>
                <a:cubicBezTo>
                  <a:pt x="601820" y="36462"/>
                  <a:pt x="591304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3" y="46978"/>
                  <a:pt x="221937" y="36462"/>
                  <a:pt x="221937" y="23489"/>
                </a:cubicBezTo>
                <a:cubicBezTo>
                  <a:pt x="221937" y="10517"/>
                  <a:pt x="232453" y="0"/>
                  <a:pt x="245426" y="0"/>
                </a:cubicBezTo>
                <a:close/>
                <a:moveTo>
                  <a:pt x="134457" y="0"/>
                </a:moveTo>
                <a:cubicBezTo>
                  <a:pt x="147430" y="0"/>
                  <a:pt x="157946" y="10517"/>
                  <a:pt x="157946" y="23489"/>
                </a:cubicBezTo>
                <a:cubicBezTo>
                  <a:pt x="157946" y="36462"/>
                  <a:pt x="147430" y="46978"/>
                  <a:pt x="134457" y="46978"/>
                </a:cubicBezTo>
                <a:cubicBezTo>
                  <a:pt x="121485" y="46978"/>
                  <a:pt x="110968" y="36462"/>
                  <a:pt x="110968" y="23489"/>
                </a:cubicBezTo>
                <a:cubicBezTo>
                  <a:pt x="110968" y="10517"/>
                  <a:pt x="121485" y="0"/>
                  <a:pt x="134457" y="0"/>
                </a:cubicBezTo>
                <a:close/>
                <a:moveTo>
                  <a:pt x="23489" y="0"/>
                </a:moveTo>
                <a:cubicBezTo>
                  <a:pt x="36461" y="0"/>
                  <a:pt x="46978" y="10517"/>
                  <a:pt x="46978" y="23489"/>
                </a:cubicBezTo>
                <a:cubicBezTo>
                  <a:pt x="46978" y="36462"/>
                  <a:pt x="36461" y="46978"/>
                  <a:pt x="23489" y="46978"/>
                </a:cubicBezTo>
                <a:cubicBezTo>
                  <a:pt x="10517" y="46978"/>
                  <a:pt x="0" y="36462"/>
                  <a:pt x="0" y="23489"/>
                </a:cubicBezTo>
                <a:cubicBezTo>
                  <a:pt x="0" y="10517"/>
                  <a:pt x="10517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4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 flipH="1">
            <a:off x="0" y="1"/>
            <a:ext cx="12192000" cy="6289675"/>
          </a:xfrm>
          <a:custGeom>
            <a:avLst/>
            <a:gdLst>
              <a:gd name="connsiteX0" fmla="*/ 0 w 12192000"/>
              <a:gd name="connsiteY0" fmla="*/ 0 h 6289675"/>
              <a:gd name="connsiteX1" fmla="*/ 12192000 w 12192000"/>
              <a:gd name="connsiteY1" fmla="*/ 0 h 6289675"/>
              <a:gd name="connsiteX2" fmla="*/ 12192000 w 12192000"/>
              <a:gd name="connsiteY2" fmla="*/ 4970972 h 6289675"/>
              <a:gd name="connsiteX3" fmla="*/ 12188701 w 12192000"/>
              <a:gd name="connsiteY3" fmla="*/ 4972322 h 6289675"/>
              <a:gd name="connsiteX4" fmla="*/ 4425725 w 12192000"/>
              <a:gd name="connsiteY4" fmla="*/ 6289675 h 6289675"/>
              <a:gd name="connsiteX5" fmla="*/ 370117 w 12192000"/>
              <a:gd name="connsiteY5" fmla="*/ 5963485 h 6289675"/>
              <a:gd name="connsiteX6" fmla="*/ 0 w 12192000"/>
              <a:gd name="connsiteY6" fmla="*/ 5896362 h 628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289675">
                <a:moveTo>
                  <a:pt x="0" y="0"/>
                </a:moveTo>
                <a:lnTo>
                  <a:pt x="12192000" y="0"/>
                </a:lnTo>
                <a:lnTo>
                  <a:pt x="12192000" y="4970972"/>
                </a:lnTo>
                <a:lnTo>
                  <a:pt x="12188701" y="4972322"/>
                </a:lnTo>
                <a:cubicBezTo>
                  <a:pt x="10079103" y="5795300"/>
                  <a:pt x="7374550" y="6289675"/>
                  <a:pt x="4425725" y="6289675"/>
                </a:cubicBezTo>
                <a:cubicBezTo>
                  <a:pt x="3003970" y="6289675"/>
                  <a:pt x="1638999" y="6174752"/>
                  <a:pt x="370117" y="5963485"/>
                </a:cubicBezTo>
                <a:lnTo>
                  <a:pt x="0" y="5896362"/>
                </a:ln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8500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圆: 空心 8"/>
          <p:cNvSpPr/>
          <p:nvPr userDrawn="1">
            <p:custDataLst>
              <p:tags r:id="rId4"/>
            </p:custDataLst>
          </p:nvPr>
        </p:nvSpPr>
        <p:spPr>
          <a:xfrm>
            <a:off x="6967833" y="902438"/>
            <a:ext cx="3958360" cy="3958360"/>
          </a:xfrm>
          <a:prstGeom prst="donut">
            <a:avLst>
              <a:gd name="adj" fmla="val 24152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30000"/>
                </a:schemeClr>
              </a:gs>
              <a:gs pos="59000">
                <a:schemeClr val="accent2">
                  <a:lumMod val="20000"/>
                  <a:lumOff val="8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任意多边形: 形状 21"/>
          <p:cNvSpPr/>
          <p:nvPr>
            <p:custDataLst>
              <p:tags r:id="rId5"/>
            </p:custDataLst>
          </p:nvPr>
        </p:nvSpPr>
        <p:spPr>
          <a:xfrm>
            <a:off x="7275302" y="2211121"/>
            <a:ext cx="1486694" cy="247022"/>
          </a:xfrm>
          <a:custGeom>
            <a:avLst/>
            <a:gdLst>
              <a:gd name="connsiteX0" fmla="*/ 1463205 w 1486694"/>
              <a:gd name="connsiteY0" fmla="*/ 200044 h 247022"/>
              <a:gd name="connsiteX1" fmla="*/ 1486694 w 1486694"/>
              <a:gd name="connsiteY1" fmla="*/ 223533 h 247022"/>
              <a:gd name="connsiteX2" fmla="*/ 1463205 w 1486694"/>
              <a:gd name="connsiteY2" fmla="*/ 247022 h 247022"/>
              <a:gd name="connsiteX3" fmla="*/ 1439716 w 1486694"/>
              <a:gd name="connsiteY3" fmla="*/ 223533 h 247022"/>
              <a:gd name="connsiteX4" fmla="*/ 1463205 w 1486694"/>
              <a:gd name="connsiteY4" fmla="*/ 200044 h 247022"/>
              <a:gd name="connsiteX5" fmla="*/ 1352237 w 1486694"/>
              <a:gd name="connsiteY5" fmla="*/ 200044 h 247022"/>
              <a:gd name="connsiteX6" fmla="*/ 1375726 w 1486694"/>
              <a:gd name="connsiteY6" fmla="*/ 223533 h 247022"/>
              <a:gd name="connsiteX7" fmla="*/ 1352237 w 1486694"/>
              <a:gd name="connsiteY7" fmla="*/ 247022 h 247022"/>
              <a:gd name="connsiteX8" fmla="*/ 1328748 w 1486694"/>
              <a:gd name="connsiteY8" fmla="*/ 223533 h 247022"/>
              <a:gd name="connsiteX9" fmla="*/ 1352237 w 1486694"/>
              <a:gd name="connsiteY9" fmla="*/ 200044 h 247022"/>
              <a:gd name="connsiteX10" fmla="*/ 1241269 w 1486694"/>
              <a:gd name="connsiteY10" fmla="*/ 200044 h 247022"/>
              <a:gd name="connsiteX11" fmla="*/ 1264758 w 1486694"/>
              <a:gd name="connsiteY11" fmla="*/ 223533 h 247022"/>
              <a:gd name="connsiteX12" fmla="*/ 1241269 w 1486694"/>
              <a:gd name="connsiteY12" fmla="*/ 247022 h 247022"/>
              <a:gd name="connsiteX13" fmla="*/ 1217780 w 1486694"/>
              <a:gd name="connsiteY13" fmla="*/ 223533 h 247022"/>
              <a:gd name="connsiteX14" fmla="*/ 1241269 w 1486694"/>
              <a:gd name="connsiteY14" fmla="*/ 200044 h 247022"/>
              <a:gd name="connsiteX15" fmla="*/ 1130300 w 1486694"/>
              <a:gd name="connsiteY15" fmla="*/ 200044 h 247022"/>
              <a:gd name="connsiteX16" fmla="*/ 1153789 w 1486694"/>
              <a:gd name="connsiteY16" fmla="*/ 223533 h 247022"/>
              <a:gd name="connsiteX17" fmla="*/ 1130300 w 1486694"/>
              <a:gd name="connsiteY17" fmla="*/ 247022 h 247022"/>
              <a:gd name="connsiteX18" fmla="*/ 1106812 w 1486694"/>
              <a:gd name="connsiteY18" fmla="*/ 223533 h 247022"/>
              <a:gd name="connsiteX19" fmla="*/ 1130300 w 1486694"/>
              <a:gd name="connsiteY19" fmla="*/ 200044 h 247022"/>
              <a:gd name="connsiteX20" fmla="*/ 1019332 w 1486694"/>
              <a:gd name="connsiteY20" fmla="*/ 200044 h 247022"/>
              <a:gd name="connsiteX21" fmla="*/ 1042821 w 1486694"/>
              <a:gd name="connsiteY21" fmla="*/ 223533 h 247022"/>
              <a:gd name="connsiteX22" fmla="*/ 1019332 w 1486694"/>
              <a:gd name="connsiteY22" fmla="*/ 247022 h 247022"/>
              <a:gd name="connsiteX23" fmla="*/ 995843 w 1486694"/>
              <a:gd name="connsiteY23" fmla="*/ 223533 h 247022"/>
              <a:gd name="connsiteX24" fmla="*/ 1019332 w 1486694"/>
              <a:gd name="connsiteY24" fmla="*/ 200044 h 247022"/>
              <a:gd name="connsiteX25" fmla="*/ 908364 w 1486694"/>
              <a:gd name="connsiteY25" fmla="*/ 200044 h 247022"/>
              <a:gd name="connsiteX26" fmla="*/ 931853 w 1486694"/>
              <a:gd name="connsiteY26" fmla="*/ 223533 h 247022"/>
              <a:gd name="connsiteX27" fmla="*/ 908364 w 1486694"/>
              <a:gd name="connsiteY27" fmla="*/ 247022 h 247022"/>
              <a:gd name="connsiteX28" fmla="*/ 884875 w 1486694"/>
              <a:gd name="connsiteY28" fmla="*/ 223533 h 247022"/>
              <a:gd name="connsiteX29" fmla="*/ 908364 w 1486694"/>
              <a:gd name="connsiteY29" fmla="*/ 200044 h 247022"/>
              <a:gd name="connsiteX30" fmla="*/ 797395 w 1486694"/>
              <a:gd name="connsiteY30" fmla="*/ 200044 h 247022"/>
              <a:gd name="connsiteX31" fmla="*/ 820884 w 1486694"/>
              <a:gd name="connsiteY31" fmla="*/ 223533 h 247022"/>
              <a:gd name="connsiteX32" fmla="*/ 797395 w 1486694"/>
              <a:gd name="connsiteY32" fmla="*/ 247022 h 247022"/>
              <a:gd name="connsiteX33" fmla="*/ 773906 w 1486694"/>
              <a:gd name="connsiteY33" fmla="*/ 223533 h 247022"/>
              <a:gd name="connsiteX34" fmla="*/ 797395 w 1486694"/>
              <a:gd name="connsiteY34" fmla="*/ 200044 h 247022"/>
              <a:gd name="connsiteX35" fmla="*/ 689299 w 1486694"/>
              <a:gd name="connsiteY35" fmla="*/ 200044 h 247022"/>
              <a:gd name="connsiteX36" fmla="*/ 712788 w 1486694"/>
              <a:gd name="connsiteY36" fmla="*/ 223533 h 247022"/>
              <a:gd name="connsiteX37" fmla="*/ 689299 w 1486694"/>
              <a:gd name="connsiteY37" fmla="*/ 247022 h 247022"/>
              <a:gd name="connsiteX38" fmla="*/ 665810 w 1486694"/>
              <a:gd name="connsiteY38" fmla="*/ 223533 h 247022"/>
              <a:gd name="connsiteX39" fmla="*/ 689299 w 1486694"/>
              <a:gd name="connsiteY39" fmla="*/ 200044 h 247022"/>
              <a:gd name="connsiteX40" fmla="*/ 578331 w 1486694"/>
              <a:gd name="connsiteY40" fmla="*/ 200044 h 247022"/>
              <a:gd name="connsiteX41" fmla="*/ 601820 w 1486694"/>
              <a:gd name="connsiteY41" fmla="*/ 223533 h 247022"/>
              <a:gd name="connsiteX42" fmla="*/ 578331 w 1486694"/>
              <a:gd name="connsiteY42" fmla="*/ 247022 h 247022"/>
              <a:gd name="connsiteX43" fmla="*/ 554842 w 1486694"/>
              <a:gd name="connsiteY43" fmla="*/ 223533 h 247022"/>
              <a:gd name="connsiteX44" fmla="*/ 578331 w 1486694"/>
              <a:gd name="connsiteY44" fmla="*/ 200044 h 247022"/>
              <a:gd name="connsiteX45" fmla="*/ 467363 w 1486694"/>
              <a:gd name="connsiteY45" fmla="*/ 200044 h 247022"/>
              <a:gd name="connsiteX46" fmla="*/ 490852 w 1486694"/>
              <a:gd name="connsiteY46" fmla="*/ 223533 h 247022"/>
              <a:gd name="connsiteX47" fmla="*/ 467363 w 1486694"/>
              <a:gd name="connsiteY47" fmla="*/ 247022 h 247022"/>
              <a:gd name="connsiteX48" fmla="*/ 443874 w 1486694"/>
              <a:gd name="connsiteY48" fmla="*/ 223533 h 247022"/>
              <a:gd name="connsiteX49" fmla="*/ 467363 w 1486694"/>
              <a:gd name="connsiteY49" fmla="*/ 200044 h 247022"/>
              <a:gd name="connsiteX50" fmla="*/ 356394 w 1486694"/>
              <a:gd name="connsiteY50" fmla="*/ 200044 h 247022"/>
              <a:gd name="connsiteX51" fmla="*/ 379883 w 1486694"/>
              <a:gd name="connsiteY51" fmla="*/ 223533 h 247022"/>
              <a:gd name="connsiteX52" fmla="*/ 356394 w 1486694"/>
              <a:gd name="connsiteY52" fmla="*/ 247022 h 247022"/>
              <a:gd name="connsiteX53" fmla="*/ 332905 w 1486694"/>
              <a:gd name="connsiteY53" fmla="*/ 223533 h 247022"/>
              <a:gd name="connsiteX54" fmla="*/ 356394 w 1486694"/>
              <a:gd name="connsiteY54" fmla="*/ 200044 h 247022"/>
              <a:gd name="connsiteX55" fmla="*/ 245426 w 1486694"/>
              <a:gd name="connsiteY55" fmla="*/ 200044 h 247022"/>
              <a:gd name="connsiteX56" fmla="*/ 268915 w 1486694"/>
              <a:gd name="connsiteY56" fmla="*/ 223533 h 247022"/>
              <a:gd name="connsiteX57" fmla="*/ 245426 w 1486694"/>
              <a:gd name="connsiteY57" fmla="*/ 247022 h 247022"/>
              <a:gd name="connsiteX58" fmla="*/ 221937 w 1486694"/>
              <a:gd name="connsiteY58" fmla="*/ 223533 h 247022"/>
              <a:gd name="connsiteX59" fmla="*/ 245426 w 1486694"/>
              <a:gd name="connsiteY59" fmla="*/ 200044 h 247022"/>
              <a:gd name="connsiteX60" fmla="*/ 134457 w 1486694"/>
              <a:gd name="connsiteY60" fmla="*/ 200044 h 247022"/>
              <a:gd name="connsiteX61" fmla="*/ 157946 w 1486694"/>
              <a:gd name="connsiteY61" fmla="*/ 223533 h 247022"/>
              <a:gd name="connsiteX62" fmla="*/ 134457 w 1486694"/>
              <a:gd name="connsiteY62" fmla="*/ 247022 h 247022"/>
              <a:gd name="connsiteX63" fmla="*/ 110968 w 1486694"/>
              <a:gd name="connsiteY63" fmla="*/ 223533 h 247022"/>
              <a:gd name="connsiteX64" fmla="*/ 134457 w 1486694"/>
              <a:gd name="connsiteY64" fmla="*/ 200044 h 247022"/>
              <a:gd name="connsiteX65" fmla="*/ 23489 w 1486694"/>
              <a:gd name="connsiteY65" fmla="*/ 200044 h 247022"/>
              <a:gd name="connsiteX66" fmla="*/ 46978 w 1486694"/>
              <a:gd name="connsiteY66" fmla="*/ 223533 h 247022"/>
              <a:gd name="connsiteX67" fmla="*/ 23489 w 1486694"/>
              <a:gd name="connsiteY67" fmla="*/ 247022 h 247022"/>
              <a:gd name="connsiteX68" fmla="*/ 0 w 1486694"/>
              <a:gd name="connsiteY68" fmla="*/ 223533 h 247022"/>
              <a:gd name="connsiteX69" fmla="*/ 23489 w 1486694"/>
              <a:gd name="connsiteY69" fmla="*/ 200044 h 247022"/>
              <a:gd name="connsiteX70" fmla="*/ 1463205 w 1486694"/>
              <a:gd name="connsiteY70" fmla="*/ 100022 h 247022"/>
              <a:gd name="connsiteX71" fmla="*/ 1486694 w 1486694"/>
              <a:gd name="connsiteY71" fmla="*/ 123511 h 247022"/>
              <a:gd name="connsiteX72" fmla="*/ 1463205 w 1486694"/>
              <a:gd name="connsiteY72" fmla="*/ 147000 h 247022"/>
              <a:gd name="connsiteX73" fmla="*/ 1439716 w 1486694"/>
              <a:gd name="connsiteY73" fmla="*/ 123511 h 247022"/>
              <a:gd name="connsiteX74" fmla="*/ 1463205 w 1486694"/>
              <a:gd name="connsiteY74" fmla="*/ 100022 h 247022"/>
              <a:gd name="connsiteX75" fmla="*/ 1352237 w 1486694"/>
              <a:gd name="connsiteY75" fmla="*/ 100022 h 247022"/>
              <a:gd name="connsiteX76" fmla="*/ 1375726 w 1486694"/>
              <a:gd name="connsiteY76" fmla="*/ 123511 h 247022"/>
              <a:gd name="connsiteX77" fmla="*/ 1352237 w 1486694"/>
              <a:gd name="connsiteY77" fmla="*/ 147000 h 247022"/>
              <a:gd name="connsiteX78" fmla="*/ 1328748 w 1486694"/>
              <a:gd name="connsiteY78" fmla="*/ 123511 h 247022"/>
              <a:gd name="connsiteX79" fmla="*/ 1352237 w 1486694"/>
              <a:gd name="connsiteY79" fmla="*/ 100022 h 247022"/>
              <a:gd name="connsiteX80" fmla="*/ 1241269 w 1486694"/>
              <a:gd name="connsiteY80" fmla="*/ 100022 h 247022"/>
              <a:gd name="connsiteX81" fmla="*/ 1264758 w 1486694"/>
              <a:gd name="connsiteY81" fmla="*/ 123511 h 247022"/>
              <a:gd name="connsiteX82" fmla="*/ 1241269 w 1486694"/>
              <a:gd name="connsiteY82" fmla="*/ 147000 h 247022"/>
              <a:gd name="connsiteX83" fmla="*/ 1217780 w 1486694"/>
              <a:gd name="connsiteY83" fmla="*/ 123511 h 247022"/>
              <a:gd name="connsiteX84" fmla="*/ 1241269 w 1486694"/>
              <a:gd name="connsiteY84" fmla="*/ 100022 h 247022"/>
              <a:gd name="connsiteX85" fmla="*/ 1130300 w 1486694"/>
              <a:gd name="connsiteY85" fmla="*/ 100022 h 247022"/>
              <a:gd name="connsiteX86" fmla="*/ 1153789 w 1486694"/>
              <a:gd name="connsiteY86" fmla="*/ 123511 h 247022"/>
              <a:gd name="connsiteX87" fmla="*/ 1130300 w 1486694"/>
              <a:gd name="connsiteY87" fmla="*/ 147000 h 247022"/>
              <a:gd name="connsiteX88" fmla="*/ 1106812 w 1486694"/>
              <a:gd name="connsiteY88" fmla="*/ 123511 h 247022"/>
              <a:gd name="connsiteX89" fmla="*/ 1130300 w 1486694"/>
              <a:gd name="connsiteY89" fmla="*/ 100022 h 247022"/>
              <a:gd name="connsiteX90" fmla="*/ 1019332 w 1486694"/>
              <a:gd name="connsiteY90" fmla="*/ 100022 h 247022"/>
              <a:gd name="connsiteX91" fmla="*/ 1042821 w 1486694"/>
              <a:gd name="connsiteY91" fmla="*/ 123511 h 247022"/>
              <a:gd name="connsiteX92" fmla="*/ 1019332 w 1486694"/>
              <a:gd name="connsiteY92" fmla="*/ 147000 h 247022"/>
              <a:gd name="connsiteX93" fmla="*/ 995843 w 1486694"/>
              <a:gd name="connsiteY93" fmla="*/ 123511 h 247022"/>
              <a:gd name="connsiteX94" fmla="*/ 1019332 w 1486694"/>
              <a:gd name="connsiteY94" fmla="*/ 100022 h 247022"/>
              <a:gd name="connsiteX95" fmla="*/ 908364 w 1486694"/>
              <a:gd name="connsiteY95" fmla="*/ 100022 h 247022"/>
              <a:gd name="connsiteX96" fmla="*/ 931853 w 1486694"/>
              <a:gd name="connsiteY96" fmla="*/ 123511 h 247022"/>
              <a:gd name="connsiteX97" fmla="*/ 908364 w 1486694"/>
              <a:gd name="connsiteY97" fmla="*/ 147000 h 247022"/>
              <a:gd name="connsiteX98" fmla="*/ 884875 w 1486694"/>
              <a:gd name="connsiteY98" fmla="*/ 123511 h 247022"/>
              <a:gd name="connsiteX99" fmla="*/ 908364 w 1486694"/>
              <a:gd name="connsiteY99" fmla="*/ 100022 h 247022"/>
              <a:gd name="connsiteX100" fmla="*/ 797395 w 1486694"/>
              <a:gd name="connsiteY100" fmla="*/ 100022 h 247022"/>
              <a:gd name="connsiteX101" fmla="*/ 820884 w 1486694"/>
              <a:gd name="connsiteY101" fmla="*/ 123511 h 247022"/>
              <a:gd name="connsiteX102" fmla="*/ 797395 w 1486694"/>
              <a:gd name="connsiteY102" fmla="*/ 147000 h 247022"/>
              <a:gd name="connsiteX103" fmla="*/ 773906 w 1486694"/>
              <a:gd name="connsiteY103" fmla="*/ 123511 h 247022"/>
              <a:gd name="connsiteX104" fmla="*/ 797395 w 1486694"/>
              <a:gd name="connsiteY104" fmla="*/ 100022 h 247022"/>
              <a:gd name="connsiteX105" fmla="*/ 689299 w 1486694"/>
              <a:gd name="connsiteY105" fmla="*/ 100022 h 247022"/>
              <a:gd name="connsiteX106" fmla="*/ 712788 w 1486694"/>
              <a:gd name="connsiteY106" fmla="*/ 123511 h 247022"/>
              <a:gd name="connsiteX107" fmla="*/ 689299 w 1486694"/>
              <a:gd name="connsiteY107" fmla="*/ 147000 h 247022"/>
              <a:gd name="connsiteX108" fmla="*/ 665810 w 1486694"/>
              <a:gd name="connsiteY108" fmla="*/ 123511 h 247022"/>
              <a:gd name="connsiteX109" fmla="*/ 689299 w 1486694"/>
              <a:gd name="connsiteY109" fmla="*/ 100022 h 247022"/>
              <a:gd name="connsiteX110" fmla="*/ 578331 w 1486694"/>
              <a:gd name="connsiteY110" fmla="*/ 100022 h 247022"/>
              <a:gd name="connsiteX111" fmla="*/ 601820 w 1486694"/>
              <a:gd name="connsiteY111" fmla="*/ 123511 h 247022"/>
              <a:gd name="connsiteX112" fmla="*/ 578331 w 1486694"/>
              <a:gd name="connsiteY112" fmla="*/ 147000 h 247022"/>
              <a:gd name="connsiteX113" fmla="*/ 554842 w 1486694"/>
              <a:gd name="connsiteY113" fmla="*/ 123511 h 247022"/>
              <a:gd name="connsiteX114" fmla="*/ 578331 w 1486694"/>
              <a:gd name="connsiteY114" fmla="*/ 100022 h 247022"/>
              <a:gd name="connsiteX115" fmla="*/ 467363 w 1486694"/>
              <a:gd name="connsiteY115" fmla="*/ 100022 h 247022"/>
              <a:gd name="connsiteX116" fmla="*/ 490852 w 1486694"/>
              <a:gd name="connsiteY116" fmla="*/ 123511 h 247022"/>
              <a:gd name="connsiteX117" fmla="*/ 467363 w 1486694"/>
              <a:gd name="connsiteY117" fmla="*/ 147000 h 247022"/>
              <a:gd name="connsiteX118" fmla="*/ 443874 w 1486694"/>
              <a:gd name="connsiteY118" fmla="*/ 123511 h 247022"/>
              <a:gd name="connsiteX119" fmla="*/ 467363 w 1486694"/>
              <a:gd name="connsiteY119" fmla="*/ 100022 h 247022"/>
              <a:gd name="connsiteX120" fmla="*/ 356394 w 1486694"/>
              <a:gd name="connsiteY120" fmla="*/ 100022 h 247022"/>
              <a:gd name="connsiteX121" fmla="*/ 379883 w 1486694"/>
              <a:gd name="connsiteY121" fmla="*/ 123511 h 247022"/>
              <a:gd name="connsiteX122" fmla="*/ 356394 w 1486694"/>
              <a:gd name="connsiteY122" fmla="*/ 147000 h 247022"/>
              <a:gd name="connsiteX123" fmla="*/ 332905 w 1486694"/>
              <a:gd name="connsiteY123" fmla="*/ 123511 h 247022"/>
              <a:gd name="connsiteX124" fmla="*/ 356394 w 1486694"/>
              <a:gd name="connsiteY124" fmla="*/ 100022 h 247022"/>
              <a:gd name="connsiteX125" fmla="*/ 245426 w 1486694"/>
              <a:gd name="connsiteY125" fmla="*/ 100022 h 247022"/>
              <a:gd name="connsiteX126" fmla="*/ 268915 w 1486694"/>
              <a:gd name="connsiteY126" fmla="*/ 123511 h 247022"/>
              <a:gd name="connsiteX127" fmla="*/ 245426 w 1486694"/>
              <a:gd name="connsiteY127" fmla="*/ 147000 h 247022"/>
              <a:gd name="connsiteX128" fmla="*/ 221937 w 1486694"/>
              <a:gd name="connsiteY128" fmla="*/ 123511 h 247022"/>
              <a:gd name="connsiteX129" fmla="*/ 245426 w 1486694"/>
              <a:gd name="connsiteY129" fmla="*/ 100022 h 247022"/>
              <a:gd name="connsiteX130" fmla="*/ 134457 w 1486694"/>
              <a:gd name="connsiteY130" fmla="*/ 100022 h 247022"/>
              <a:gd name="connsiteX131" fmla="*/ 157946 w 1486694"/>
              <a:gd name="connsiteY131" fmla="*/ 123511 h 247022"/>
              <a:gd name="connsiteX132" fmla="*/ 134457 w 1486694"/>
              <a:gd name="connsiteY132" fmla="*/ 147000 h 247022"/>
              <a:gd name="connsiteX133" fmla="*/ 110968 w 1486694"/>
              <a:gd name="connsiteY133" fmla="*/ 123511 h 247022"/>
              <a:gd name="connsiteX134" fmla="*/ 134457 w 1486694"/>
              <a:gd name="connsiteY134" fmla="*/ 100022 h 247022"/>
              <a:gd name="connsiteX135" fmla="*/ 23489 w 1486694"/>
              <a:gd name="connsiteY135" fmla="*/ 100022 h 247022"/>
              <a:gd name="connsiteX136" fmla="*/ 46978 w 1486694"/>
              <a:gd name="connsiteY136" fmla="*/ 123511 h 247022"/>
              <a:gd name="connsiteX137" fmla="*/ 23489 w 1486694"/>
              <a:gd name="connsiteY137" fmla="*/ 147000 h 247022"/>
              <a:gd name="connsiteX138" fmla="*/ 0 w 1486694"/>
              <a:gd name="connsiteY138" fmla="*/ 123511 h 247022"/>
              <a:gd name="connsiteX139" fmla="*/ 23489 w 1486694"/>
              <a:gd name="connsiteY139" fmla="*/ 100022 h 247022"/>
              <a:gd name="connsiteX140" fmla="*/ 1463205 w 1486694"/>
              <a:gd name="connsiteY140" fmla="*/ 0 h 247022"/>
              <a:gd name="connsiteX141" fmla="*/ 1486694 w 1486694"/>
              <a:gd name="connsiteY141" fmla="*/ 23489 h 247022"/>
              <a:gd name="connsiteX142" fmla="*/ 1463205 w 1486694"/>
              <a:gd name="connsiteY142" fmla="*/ 46978 h 247022"/>
              <a:gd name="connsiteX143" fmla="*/ 1439716 w 1486694"/>
              <a:gd name="connsiteY143" fmla="*/ 23489 h 247022"/>
              <a:gd name="connsiteX144" fmla="*/ 1463205 w 1486694"/>
              <a:gd name="connsiteY144" fmla="*/ 0 h 247022"/>
              <a:gd name="connsiteX145" fmla="*/ 1352237 w 1486694"/>
              <a:gd name="connsiteY145" fmla="*/ 0 h 247022"/>
              <a:gd name="connsiteX146" fmla="*/ 1375726 w 1486694"/>
              <a:gd name="connsiteY146" fmla="*/ 23489 h 247022"/>
              <a:gd name="connsiteX147" fmla="*/ 1352237 w 1486694"/>
              <a:gd name="connsiteY147" fmla="*/ 46978 h 247022"/>
              <a:gd name="connsiteX148" fmla="*/ 1328748 w 1486694"/>
              <a:gd name="connsiteY148" fmla="*/ 23489 h 247022"/>
              <a:gd name="connsiteX149" fmla="*/ 1352237 w 1486694"/>
              <a:gd name="connsiteY149" fmla="*/ 0 h 247022"/>
              <a:gd name="connsiteX150" fmla="*/ 1241269 w 1486694"/>
              <a:gd name="connsiteY150" fmla="*/ 0 h 247022"/>
              <a:gd name="connsiteX151" fmla="*/ 1264758 w 1486694"/>
              <a:gd name="connsiteY151" fmla="*/ 23489 h 247022"/>
              <a:gd name="connsiteX152" fmla="*/ 1241269 w 1486694"/>
              <a:gd name="connsiteY152" fmla="*/ 46978 h 247022"/>
              <a:gd name="connsiteX153" fmla="*/ 1217780 w 1486694"/>
              <a:gd name="connsiteY153" fmla="*/ 23489 h 247022"/>
              <a:gd name="connsiteX154" fmla="*/ 1241269 w 1486694"/>
              <a:gd name="connsiteY154" fmla="*/ 0 h 247022"/>
              <a:gd name="connsiteX155" fmla="*/ 1130300 w 1486694"/>
              <a:gd name="connsiteY155" fmla="*/ 0 h 247022"/>
              <a:gd name="connsiteX156" fmla="*/ 1153789 w 1486694"/>
              <a:gd name="connsiteY156" fmla="*/ 23489 h 247022"/>
              <a:gd name="connsiteX157" fmla="*/ 1130300 w 1486694"/>
              <a:gd name="connsiteY157" fmla="*/ 46978 h 247022"/>
              <a:gd name="connsiteX158" fmla="*/ 1106812 w 1486694"/>
              <a:gd name="connsiteY158" fmla="*/ 23489 h 247022"/>
              <a:gd name="connsiteX159" fmla="*/ 1130300 w 1486694"/>
              <a:gd name="connsiteY159" fmla="*/ 0 h 247022"/>
              <a:gd name="connsiteX160" fmla="*/ 1019332 w 1486694"/>
              <a:gd name="connsiteY160" fmla="*/ 0 h 247022"/>
              <a:gd name="connsiteX161" fmla="*/ 1042821 w 1486694"/>
              <a:gd name="connsiteY161" fmla="*/ 23489 h 247022"/>
              <a:gd name="connsiteX162" fmla="*/ 1019332 w 1486694"/>
              <a:gd name="connsiteY162" fmla="*/ 46978 h 247022"/>
              <a:gd name="connsiteX163" fmla="*/ 995843 w 1486694"/>
              <a:gd name="connsiteY163" fmla="*/ 23489 h 247022"/>
              <a:gd name="connsiteX164" fmla="*/ 1019332 w 1486694"/>
              <a:gd name="connsiteY164" fmla="*/ 0 h 247022"/>
              <a:gd name="connsiteX165" fmla="*/ 908364 w 1486694"/>
              <a:gd name="connsiteY165" fmla="*/ 0 h 247022"/>
              <a:gd name="connsiteX166" fmla="*/ 931853 w 1486694"/>
              <a:gd name="connsiteY166" fmla="*/ 23489 h 247022"/>
              <a:gd name="connsiteX167" fmla="*/ 908364 w 1486694"/>
              <a:gd name="connsiteY167" fmla="*/ 46978 h 247022"/>
              <a:gd name="connsiteX168" fmla="*/ 884875 w 1486694"/>
              <a:gd name="connsiteY168" fmla="*/ 23489 h 247022"/>
              <a:gd name="connsiteX169" fmla="*/ 908364 w 1486694"/>
              <a:gd name="connsiteY169" fmla="*/ 0 h 247022"/>
              <a:gd name="connsiteX170" fmla="*/ 797395 w 1486694"/>
              <a:gd name="connsiteY170" fmla="*/ 0 h 247022"/>
              <a:gd name="connsiteX171" fmla="*/ 820884 w 1486694"/>
              <a:gd name="connsiteY171" fmla="*/ 23489 h 247022"/>
              <a:gd name="connsiteX172" fmla="*/ 797395 w 1486694"/>
              <a:gd name="connsiteY172" fmla="*/ 46978 h 247022"/>
              <a:gd name="connsiteX173" fmla="*/ 773906 w 1486694"/>
              <a:gd name="connsiteY173" fmla="*/ 23489 h 247022"/>
              <a:gd name="connsiteX174" fmla="*/ 797395 w 1486694"/>
              <a:gd name="connsiteY174" fmla="*/ 0 h 247022"/>
              <a:gd name="connsiteX175" fmla="*/ 689299 w 1486694"/>
              <a:gd name="connsiteY175" fmla="*/ 0 h 247022"/>
              <a:gd name="connsiteX176" fmla="*/ 712788 w 1486694"/>
              <a:gd name="connsiteY176" fmla="*/ 23489 h 247022"/>
              <a:gd name="connsiteX177" fmla="*/ 689299 w 1486694"/>
              <a:gd name="connsiteY177" fmla="*/ 46978 h 247022"/>
              <a:gd name="connsiteX178" fmla="*/ 665810 w 1486694"/>
              <a:gd name="connsiteY178" fmla="*/ 23489 h 247022"/>
              <a:gd name="connsiteX179" fmla="*/ 689299 w 1486694"/>
              <a:gd name="connsiteY179" fmla="*/ 0 h 247022"/>
              <a:gd name="connsiteX180" fmla="*/ 578331 w 1486694"/>
              <a:gd name="connsiteY180" fmla="*/ 0 h 247022"/>
              <a:gd name="connsiteX181" fmla="*/ 601820 w 1486694"/>
              <a:gd name="connsiteY181" fmla="*/ 23489 h 247022"/>
              <a:gd name="connsiteX182" fmla="*/ 578331 w 1486694"/>
              <a:gd name="connsiteY182" fmla="*/ 46978 h 247022"/>
              <a:gd name="connsiteX183" fmla="*/ 554842 w 1486694"/>
              <a:gd name="connsiteY183" fmla="*/ 23489 h 247022"/>
              <a:gd name="connsiteX184" fmla="*/ 578331 w 1486694"/>
              <a:gd name="connsiteY184" fmla="*/ 0 h 247022"/>
              <a:gd name="connsiteX185" fmla="*/ 467363 w 1486694"/>
              <a:gd name="connsiteY185" fmla="*/ 0 h 247022"/>
              <a:gd name="connsiteX186" fmla="*/ 490852 w 1486694"/>
              <a:gd name="connsiteY186" fmla="*/ 23489 h 247022"/>
              <a:gd name="connsiteX187" fmla="*/ 467363 w 1486694"/>
              <a:gd name="connsiteY187" fmla="*/ 46978 h 247022"/>
              <a:gd name="connsiteX188" fmla="*/ 443874 w 1486694"/>
              <a:gd name="connsiteY188" fmla="*/ 23489 h 247022"/>
              <a:gd name="connsiteX189" fmla="*/ 467363 w 1486694"/>
              <a:gd name="connsiteY189" fmla="*/ 0 h 247022"/>
              <a:gd name="connsiteX190" fmla="*/ 356394 w 1486694"/>
              <a:gd name="connsiteY190" fmla="*/ 0 h 247022"/>
              <a:gd name="connsiteX191" fmla="*/ 379883 w 1486694"/>
              <a:gd name="connsiteY191" fmla="*/ 23489 h 247022"/>
              <a:gd name="connsiteX192" fmla="*/ 356394 w 1486694"/>
              <a:gd name="connsiteY192" fmla="*/ 46978 h 247022"/>
              <a:gd name="connsiteX193" fmla="*/ 332905 w 1486694"/>
              <a:gd name="connsiteY193" fmla="*/ 23489 h 247022"/>
              <a:gd name="connsiteX194" fmla="*/ 356394 w 1486694"/>
              <a:gd name="connsiteY194" fmla="*/ 0 h 247022"/>
              <a:gd name="connsiteX195" fmla="*/ 245426 w 1486694"/>
              <a:gd name="connsiteY195" fmla="*/ 0 h 247022"/>
              <a:gd name="connsiteX196" fmla="*/ 268915 w 1486694"/>
              <a:gd name="connsiteY196" fmla="*/ 23489 h 247022"/>
              <a:gd name="connsiteX197" fmla="*/ 245426 w 1486694"/>
              <a:gd name="connsiteY197" fmla="*/ 46978 h 247022"/>
              <a:gd name="connsiteX198" fmla="*/ 221937 w 1486694"/>
              <a:gd name="connsiteY198" fmla="*/ 23489 h 247022"/>
              <a:gd name="connsiteX199" fmla="*/ 245426 w 1486694"/>
              <a:gd name="connsiteY199" fmla="*/ 0 h 247022"/>
              <a:gd name="connsiteX200" fmla="*/ 134457 w 1486694"/>
              <a:gd name="connsiteY200" fmla="*/ 0 h 247022"/>
              <a:gd name="connsiteX201" fmla="*/ 157946 w 1486694"/>
              <a:gd name="connsiteY201" fmla="*/ 23489 h 247022"/>
              <a:gd name="connsiteX202" fmla="*/ 134457 w 1486694"/>
              <a:gd name="connsiteY202" fmla="*/ 46978 h 247022"/>
              <a:gd name="connsiteX203" fmla="*/ 110968 w 1486694"/>
              <a:gd name="connsiteY203" fmla="*/ 23489 h 247022"/>
              <a:gd name="connsiteX204" fmla="*/ 134457 w 1486694"/>
              <a:gd name="connsiteY204" fmla="*/ 0 h 247022"/>
              <a:gd name="connsiteX205" fmla="*/ 23489 w 1486694"/>
              <a:gd name="connsiteY205" fmla="*/ 0 h 247022"/>
              <a:gd name="connsiteX206" fmla="*/ 46978 w 1486694"/>
              <a:gd name="connsiteY206" fmla="*/ 23489 h 247022"/>
              <a:gd name="connsiteX207" fmla="*/ 23489 w 1486694"/>
              <a:gd name="connsiteY207" fmla="*/ 46978 h 247022"/>
              <a:gd name="connsiteX208" fmla="*/ 0 w 1486694"/>
              <a:gd name="connsiteY208" fmla="*/ 23489 h 247022"/>
              <a:gd name="connsiteX209" fmla="*/ 23489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1463205" y="200044"/>
                </a:moveTo>
                <a:cubicBezTo>
                  <a:pt x="1476177" y="200044"/>
                  <a:pt x="1486694" y="210561"/>
                  <a:pt x="1486694" y="223533"/>
                </a:cubicBezTo>
                <a:cubicBezTo>
                  <a:pt x="1486694" y="236506"/>
                  <a:pt x="1476177" y="247022"/>
                  <a:pt x="1463205" y="247022"/>
                </a:cubicBezTo>
                <a:cubicBezTo>
                  <a:pt x="1450233" y="247022"/>
                  <a:pt x="1439716" y="236506"/>
                  <a:pt x="1439716" y="223533"/>
                </a:cubicBezTo>
                <a:cubicBezTo>
                  <a:pt x="1439716" y="210561"/>
                  <a:pt x="1450233" y="200044"/>
                  <a:pt x="1463205" y="200044"/>
                </a:cubicBezTo>
                <a:close/>
                <a:moveTo>
                  <a:pt x="1352237" y="200044"/>
                </a:moveTo>
                <a:cubicBezTo>
                  <a:pt x="1365210" y="200044"/>
                  <a:pt x="1375726" y="210561"/>
                  <a:pt x="1375726" y="223533"/>
                </a:cubicBezTo>
                <a:cubicBezTo>
                  <a:pt x="1375726" y="236506"/>
                  <a:pt x="1365210" y="247022"/>
                  <a:pt x="1352237" y="247022"/>
                </a:cubicBezTo>
                <a:cubicBezTo>
                  <a:pt x="1339265" y="247022"/>
                  <a:pt x="1328748" y="236506"/>
                  <a:pt x="1328748" y="223533"/>
                </a:cubicBezTo>
                <a:cubicBezTo>
                  <a:pt x="1328748" y="210561"/>
                  <a:pt x="1339265" y="200044"/>
                  <a:pt x="1352237" y="200044"/>
                </a:cubicBezTo>
                <a:close/>
                <a:moveTo>
                  <a:pt x="1241269" y="200044"/>
                </a:moveTo>
                <a:cubicBezTo>
                  <a:pt x="1254241" y="200044"/>
                  <a:pt x="1264758" y="210561"/>
                  <a:pt x="1264758" y="223533"/>
                </a:cubicBezTo>
                <a:cubicBezTo>
                  <a:pt x="1264758" y="236506"/>
                  <a:pt x="1254241" y="247022"/>
                  <a:pt x="1241269" y="247022"/>
                </a:cubicBezTo>
                <a:cubicBezTo>
                  <a:pt x="1228296" y="247022"/>
                  <a:pt x="1217780" y="236506"/>
                  <a:pt x="1217780" y="223533"/>
                </a:cubicBezTo>
                <a:cubicBezTo>
                  <a:pt x="1217780" y="210561"/>
                  <a:pt x="1228296" y="200044"/>
                  <a:pt x="1241269" y="200044"/>
                </a:cubicBezTo>
                <a:close/>
                <a:moveTo>
                  <a:pt x="1130300" y="200044"/>
                </a:moveTo>
                <a:cubicBezTo>
                  <a:pt x="1143273" y="200044"/>
                  <a:pt x="1153789" y="210561"/>
                  <a:pt x="1153789" y="223533"/>
                </a:cubicBezTo>
                <a:cubicBezTo>
                  <a:pt x="1153789" y="236506"/>
                  <a:pt x="1143273" y="247022"/>
                  <a:pt x="1130300" y="247022"/>
                </a:cubicBezTo>
                <a:cubicBezTo>
                  <a:pt x="1117328" y="247022"/>
                  <a:pt x="1106812" y="236506"/>
                  <a:pt x="1106812" y="223533"/>
                </a:cubicBezTo>
                <a:cubicBezTo>
                  <a:pt x="1106812" y="210561"/>
                  <a:pt x="1117328" y="200044"/>
                  <a:pt x="1130300" y="200044"/>
                </a:cubicBezTo>
                <a:close/>
                <a:moveTo>
                  <a:pt x="1019332" y="200044"/>
                </a:moveTo>
                <a:cubicBezTo>
                  <a:pt x="1032305" y="200044"/>
                  <a:pt x="1042821" y="210561"/>
                  <a:pt x="1042821" y="223533"/>
                </a:cubicBezTo>
                <a:cubicBezTo>
                  <a:pt x="1042821" y="236506"/>
                  <a:pt x="1032305" y="247022"/>
                  <a:pt x="1019332" y="247022"/>
                </a:cubicBezTo>
                <a:cubicBezTo>
                  <a:pt x="1006360" y="247022"/>
                  <a:pt x="995843" y="236506"/>
                  <a:pt x="995843" y="223533"/>
                </a:cubicBezTo>
                <a:cubicBezTo>
                  <a:pt x="995843" y="210561"/>
                  <a:pt x="1006360" y="200044"/>
                  <a:pt x="1019332" y="200044"/>
                </a:cubicBezTo>
                <a:close/>
                <a:moveTo>
                  <a:pt x="908364" y="200044"/>
                </a:moveTo>
                <a:cubicBezTo>
                  <a:pt x="921336" y="200044"/>
                  <a:pt x="931853" y="210561"/>
                  <a:pt x="931853" y="223533"/>
                </a:cubicBezTo>
                <a:cubicBezTo>
                  <a:pt x="931853" y="236506"/>
                  <a:pt x="921336" y="247022"/>
                  <a:pt x="908364" y="247022"/>
                </a:cubicBezTo>
                <a:cubicBezTo>
                  <a:pt x="895391" y="247022"/>
                  <a:pt x="884875" y="236506"/>
                  <a:pt x="884875" y="223533"/>
                </a:cubicBezTo>
                <a:cubicBezTo>
                  <a:pt x="884875" y="210561"/>
                  <a:pt x="895391" y="200044"/>
                  <a:pt x="908364" y="200044"/>
                </a:cubicBezTo>
                <a:close/>
                <a:moveTo>
                  <a:pt x="797395" y="200044"/>
                </a:moveTo>
                <a:cubicBezTo>
                  <a:pt x="810368" y="200044"/>
                  <a:pt x="820884" y="210561"/>
                  <a:pt x="820884" y="223533"/>
                </a:cubicBezTo>
                <a:cubicBezTo>
                  <a:pt x="820884" y="236506"/>
                  <a:pt x="810368" y="247022"/>
                  <a:pt x="797395" y="247022"/>
                </a:cubicBezTo>
                <a:cubicBezTo>
                  <a:pt x="784423" y="247022"/>
                  <a:pt x="773906" y="236506"/>
                  <a:pt x="773906" y="223533"/>
                </a:cubicBezTo>
                <a:cubicBezTo>
                  <a:pt x="773906" y="210561"/>
                  <a:pt x="784423" y="200044"/>
                  <a:pt x="797395" y="200044"/>
                </a:cubicBezTo>
                <a:close/>
                <a:moveTo>
                  <a:pt x="689299" y="200044"/>
                </a:moveTo>
                <a:cubicBezTo>
                  <a:pt x="702271" y="200044"/>
                  <a:pt x="712788" y="210561"/>
                  <a:pt x="712788" y="223533"/>
                </a:cubicBezTo>
                <a:cubicBezTo>
                  <a:pt x="712788" y="236506"/>
                  <a:pt x="702271" y="247022"/>
                  <a:pt x="689299" y="247022"/>
                </a:cubicBezTo>
                <a:cubicBezTo>
                  <a:pt x="676326" y="247022"/>
                  <a:pt x="665810" y="236506"/>
                  <a:pt x="665810" y="223533"/>
                </a:cubicBezTo>
                <a:cubicBezTo>
                  <a:pt x="665810" y="210561"/>
                  <a:pt x="676326" y="200044"/>
                  <a:pt x="689299" y="200044"/>
                </a:cubicBezTo>
                <a:close/>
                <a:moveTo>
                  <a:pt x="578331" y="200044"/>
                </a:moveTo>
                <a:cubicBezTo>
                  <a:pt x="591303" y="200044"/>
                  <a:pt x="601820" y="210561"/>
                  <a:pt x="601820" y="223533"/>
                </a:cubicBezTo>
                <a:cubicBezTo>
                  <a:pt x="601820" y="236506"/>
                  <a:pt x="591303" y="247022"/>
                  <a:pt x="578331" y="247022"/>
                </a:cubicBezTo>
                <a:cubicBezTo>
                  <a:pt x="565359" y="247022"/>
                  <a:pt x="554842" y="236506"/>
                  <a:pt x="554842" y="223533"/>
                </a:cubicBezTo>
                <a:cubicBezTo>
                  <a:pt x="554842" y="210561"/>
                  <a:pt x="565359" y="200044"/>
                  <a:pt x="578331" y="200044"/>
                </a:cubicBezTo>
                <a:close/>
                <a:moveTo>
                  <a:pt x="467363" y="200044"/>
                </a:moveTo>
                <a:cubicBezTo>
                  <a:pt x="480335" y="200044"/>
                  <a:pt x="490852" y="210561"/>
                  <a:pt x="490852" y="223533"/>
                </a:cubicBezTo>
                <a:cubicBezTo>
                  <a:pt x="490852" y="236506"/>
                  <a:pt x="480335" y="247022"/>
                  <a:pt x="467363" y="247022"/>
                </a:cubicBezTo>
                <a:cubicBezTo>
                  <a:pt x="454390" y="247022"/>
                  <a:pt x="443874" y="236506"/>
                  <a:pt x="443874" y="223533"/>
                </a:cubicBezTo>
                <a:cubicBezTo>
                  <a:pt x="443874" y="210561"/>
                  <a:pt x="454390" y="200044"/>
                  <a:pt x="467363" y="200044"/>
                </a:cubicBezTo>
                <a:close/>
                <a:moveTo>
                  <a:pt x="356394" y="200044"/>
                </a:moveTo>
                <a:cubicBezTo>
                  <a:pt x="369367" y="200044"/>
                  <a:pt x="379883" y="210561"/>
                  <a:pt x="379883" y="223533"/>
                </a:cubicBezTo>
                <a:cubicBezTo>
                  <a:pt x="379883" y="236506"/>
                  <a:pt x="369367" y="247022"/>
                  <a:pt x="356394" y="247022"/>
                </a:cubicBezTo>
                <a:cubicBezTo>
                  <a:pt x="343422" y="247022"/>
                  <a:pt x="332905" y="236506"/>
                  <a:pt x="332905" y="223533"/>
                </a:cubicBezTo>
                <a:cubicBezTo>
                  <a:pt x="332905" y="210561"/>
                  <a:pt x="343422" y="200044"/>
                  <a:pt x="356394" y="200044"/>
                </a:cubicBezTo>
                <a:close/>
                <a:moveTo>
                  <a:pt x="245426" y="200044"/>
                </a:moveTo>
                <a:cubicBezTo>
                  <a:pt x="258398" y="200044"/>
                  <a:pt x="268915" y="210561"/>
                  <a:pt x="268915" y="223533"/>
                </a:cubicBezTo>
                <a:cubicBezTo>
                  <a:pt x="268915" y="236506"/>
                  <a:pt x="258398" y="247022"/>
                  <a:pt x="245426" y="247022"/>
                </a:cubicBezTo>
                <a:cubicBezTo>
                  <a:pt x="232453" y="247022"/>
                  <a:pt x="221937" y="236506"/>
                  <a:pt x="221937" y="223533"/>
                </a:cubicBezTo>
                <a:cubicBezTo>
                  <a:pt x="221937" y="210561"/>
                  <a:pt x="232453" y="200044"/>
                  <a:pt x="245426" y="200044"/>
                </a:cubicBezTo>
                <a:close/>
                <a:moveTo>
                  <a:pt x="134457" y="200044"/>
                </a:moveTo>
                <a:cubicBezTo>
                  <a:pt x="147430" y="200044"/>
                  <a:pt x="157946" y="210561"/>
                  <a:pt x="157946" y="223533"/>
                </a:cubicBezTo>
                <a:cubicBezTo>
                  <a:pt x="157946" y="236506"/>
                  <a:pt x="147430" y="247022"/>
                  <a:pt x="134457" y="247022"/>
                </a:cubicBezTo>
                <a:cubicBezTo>
                  <a:pt x="121485" y="247022"/>
                  <a:pt x="110968" y="236506"/>
                  <a:pt x="110968" y="223533"/>
                </a:cubicBezTo>
                <a:cubicBezTo>
                  <a:pt x="110968" y="210561"/>
                  <a:pt x="121485" y="200044"/>
                  <a:pt x="134457" y="200044"/>
                </a:cubicBezTo>
                <a:close/>
                <a:moveTo>
                  <a:pt x="23489" y="200044"/>
                </a:moveTo>
                <a:cubicBezTo>
                  <a:pt x="36461" y="200044"/>
                  <a:pt x="46978" y="210561"/>
                  <a:pt x="46978" y="223533"/>
                </a:cubicBezTo>
                <a:cubicBezTo>
                  <a:pt x="46978" y="236506"/>
                  <a:pt x="36461" y="247022"/>
                  <a:pt x="23489" y="247022"/>
                </a:cubicBezTo>
                <a:cubicBezTo>
                  <a:pt x="10516" y="247022"/>
                  <a:pt x="0" y="236506"/>
                  <a:pt x="0" y="223533"/>
                </a:cubicBezTo>
                <a:cubicBezTo>
                  <a:pt x="0" y="210561"/>
                  <a:pt x="10516" y="200044"/>
                  <a:pt x="23489" y="200044"/>
                </a:cubicBezTo>
                <a:close/>
                <a:moveTo>
                  <a:pt x="1463205" y="100022"/>
                </a:moveTo>
                <a:cubicBezTo>
                  <a:pt x="1476177" y="100022"/>
                  <a:pt x="1486694" y="110539"/>
                  <a:pt x="1486694" y="123511"/>
                </a:cubicBezTo>
                <a:cubicBezTo>
                  <a:pt x="1486694" y="136484"/>
                  <a:pt x="1476177" y="147000"/>
                  <a:pt x="1463205" y="147000"/>
                </a:cubicBezTo>
                <a:cubicBezTo>
                  <a:pt x="1450233" y="147000"/>
                  <a:pt x="1439716" y="136484"/>
                  <a:pt x="1439716" y="123511"/>
                </a:cubicBezTo>
                <a:cubicBezTo>
                  <a:pt x="1439716" y="110539"/>
                  <a:pt x="1450233" y="100022"/>
                  <a:pt x="1463205" y="100022"/>
                </a:cubicBezTo>
                <a:close/>
                <a:moveTo>
                  <a:pt x="1352237" y="100022"/>
                </a:moveTo>
                <a:cubicBezTo>
                  <a:pt x="1365210" y="100022"/>
                  <a:pt x="1375726" y="110539"/>
                  <a:pt x="1375726" y="123511"/>
                </a:cubicBezTo>
                <a:cubicBezTo>
                  <a:pt x="1375726" y="136484"/>
                  <a:pt x="1365210" y="147000"/>
                  <a:pt x="1352237" y="147000"/>
                </a:cubicBezTo>
                <a:cubicBezTo>
                  <a:pt x="1339265" y="147000"/>
                  <a:pt x="1328748" y="136484"/>
                  <a:pt x="1328748" y="123511"/>
                </a:cubicBezTo>
                <a:cubicBezTo>
                  <a:pt x="1328748" y="110539"/>
                  <a:pt x="1339265" y="100022"/>
                  <a:pt x="1352237" y="100022"/>
                </a:cubicBezTo>
                <a:close/>
                <a:moveTo>
                  <a:pt x="1241269" y="100022"/>
                </a:moveTo>
                <a:cubicBezTo>
                  <a:pt x="1254241" y="100022"/>
                  <a:pt x="1264758" y="110539"/>
                  <a:pt x="1264758" y="123511"/>
                </a:cubicBezTo>
                <a:cubicBezTo>
                  <a:pt x="1264758" y="136484"/>
                  <a:pt x="1254241" y="147000"/>
                  <a:pt x="1241269" y="147000"/>
                </a:cubicBezTo>
                <a:cubicBezTo>
                  <a:pt x="1228296" y="147000"/>
                  <a:pt x="1217780" y="136484"/>
                  <a:pt x="1217780" y="123511"/>
                </a:cubicBezTo>
                <a:cubicBezTo>
                  <a:pt x="1217780" y="110539"/>
                  <a:pt x="1228296" y="100022"/>
                  <a:pt x="1241269" y="100022"/>
                </a:cubicBezTo>
                <a:close/>
                <a:moveTo>
                  <a:pt x="1130300" y="100022"/>
                </a:moveTo>
                <a:cubicBezTo>
                  <a:pt x="1143273" y="100022"/>
                  <a:pt x="1153789" y="110539"/>
                  <a:pt x="1153789" y="123511"/>
                </a:cubicBezTo>
                <a:cubicBezTo>
                  <a:pt x="1153789" y="136484"/>
                  <a:pt x="1143273" y="147000"/>
                  <a:pt x="1130300" y="147000"/>
                </a:cubicBezTo>
                <a:cubicBezTo>
                  <a:pt x="1117328" y="147000"/>
                  <a:pt x="1106812" y="136484"/>
                  <a:pt x="1106812" y="123511"/>
                </a:cubicBezTo>
                <a:cubicBezTo>
                  <a:pt x="1106812" y="110539"/>
                  <a:pt x="1117328" y="100022"/>
                  <a:pt x="1130300" y="100022"/>
                </a:cubicBezTo>
                <a:close/>
                <a:moveTo>
                  <a:pt x="1019332" y="100022"/>
                </a:moveTo>
                <a:cubicBezTo>
                  <a:pt x="1032305" y="100022"/>
                  <a:pt x="1042821" y="110539"/>
                  <a:pt x="1042821" y="123511"/>
                </a:cubicBezTo>
                <a:cubicBezTo>
                  <a:pt x="1042821" y="136484"/>
                  <a:pt x="1032305" y="147000"/>
                  <a:pt x="1019332" y="147000"/>
                </a:cubicBezTo>
                <a:cubicBezTo>
                  <a:pt x="1006360" y="147000"/>
                  <a:pt x="995843" y="136484"/>
                  <a:pt x="995843" y="123511"/>
                </a:cubicBezTo>
                <a:cubicBezTo>
                  <a:pt x="995843" y="110539"/>
                  <a:pt x="1006360" y="100022"/>
                  <a:pt x="1019332" y="100022"/>
                </a:cubicBezTo>
                <a:close/>
                <a:moveTo>
                  <a:pt x="908364" y="100022"/>
                </a:moveTo>
                <a:cubicBezTo>
                  <a:pt x="921336" y="100022"/>
                  <a:pt x="931853" y="110539"/>
                  <a:pt x="931853" y="123511"/>
                </a:cubicBezTo>
                <a:cubicBezTo>
                  <a:pt x="931853" y="136484"/>
                  <a:pt x="921336" y="147000"/>
                  <a:pt x="908364" y="147000"/>
                </a:cubicBezTo>
                <a:cubicBezTo>
                  <a:pt x="895391" y="147000"/>
                  <a:pt x="884875" y="136484"/>
                  <a:pt x="884875" y="123511"/>
                </a:cubicBezTo>
                <a:cubicBezTo>
                  <a:pt x="884875" y="110539"/>
                  <a:pt x="895391" y="100022"/>
                  <a:pt x="908364" y="100022"/>
                </a:cubicBezTo>
                <a:close/>
                <a:moveTo>
                  <a:pt x="797395" y="100022"/>
                </a:moveTo>
                <a:cubicBezTo>
                  <a:pt x="810368" y="100022"/>
                  <a:pt x="820884" y="110539"/>
                  <a:pt x="820884" y="123511"/>
                </a:cubicBezTo>
                <a:cubicBezTo>
                  <a:pt x="820884" y="136484"/>
                  <a:pt x="810368" y="147000"/>
                  <a:pt x="797395" y="147000"/>
                </a:cubicBezTo>
                <a:cubicBezTo>
                  <a:pt x="784423" y="147000"/>
                  <a:pt x="773906" y="136484"/>
                  <a:pt x="773906" y="123511"/>
                </a:cubicBezTo>
                <a:cubicBezTo>
                  <a:pt x="773906" y="110539"/>
                  <a:pt x="784423" y="100022"/>
                  <a:pt x="797395" y="100022"/>
                </a:cubicBezTo>
                <a:close/>
                <a:moveTo>
                  <a:pt x="689299" y="100022"/>
                </a:moveTo>
                <a:cubicBezTo>
                  <a:pt x="702271" y="100022"/>
                  <a:pt x="712788" y="110539"/>
                  <a:pt x="712788" y="123511"/>
                </a:cubicBezTo>
                <a:cubicBezTo>
                  <a:pt x="712788" y="136484"/>
                  <a:pt x="702271" y="147000"/>
                  <a:pt x="689299" y="147000"/>
                </a:cubicBezTo>
                <a:cubicBezTo>
                  <a:pt x="676326" y="147000"/>
                  <a:pt x="665810" y="136484"/>
                  <a:pt x="665810" y="123511"/>
                </a:cubicBezTo>
                <a:cubicBezTo>
                  <a:pt x="665810" y="110539"/>
                  <a:pt x="676326" y="100022"/>
                  <a:pt x="689299" y="100022"/>
                </a:cubicBezTo>
                <a:close/>
                <a:moveTo>
                  <a:pt x="578331" y="100022"/>
                </a:moveTo>
                <a:cubicBezTo>
                  <a:pt x="591303" y="100022"/>
                  <a:pt x="601820" y="110539"/>
                  <a:pt x="601820" y="123511"/>
                </a:cubicBezTo>
                <a:cubicBezTo>
                  <a:pt x="601820" y="136484"/>
                  <a:pt x="591303" y="147000"/>
                  <a:pt x="578331" y="147000"/>
                </a:cubicBezTo>
                <a:cubicBezTo>
                  <a:pt x="565359" y="147000"/>
                  <a:pt x="554842" y="136484"/>
                  <a:pt x="554842" y="123511"/>
                </a:cubicBezTo>
                <a:cubicBezTo>
                  <a:pt x="554842" y="110539"/>
                  <a:pt x="565359" y="100022"/>
                  <a:pt x="578331" y="100022"/>
                </a:cubicBezTo>
                <a:close/>
                <a:moveTo>
                  <a:pt x="467363" y="100022"/>
                </a:moveTo>
                <a:cubicBezTo>
                  <a:pt x="480335" y="100022"/>
                  <a:pt x="490852" y="110539"/>
                  <a:pt x="490852" y="123511"/>
                </a:cubicBezTo>
                <a:cubicBezTo>
                  <a:pt x="490852" y="136484"/>
                  <a:pt x="480335" y="147000"/>
                  <a:pt x="467363" y="147000"/>
                </a:cubicBezTo>
                <a:cubicBezTo>
                  <a:pt x="454390" y="147000"/>
                  <a:pt x="443874" y="136484"/>
                  <a:pt x="443874" y="123511"/>
                </a:cubicBezTo>
                <a:cubicBezTo>
                  <a:pt x="443874" y="110539"/>
                  <a:pt x="454390" y="100022"/>
                  <a:pt x="467363" y="100022"/>
                </a:cubicBezTo>
                <a:close/>
                <a:moveTo>
                  <a:pt x="356394" y="100022"/>
                </a:moveTo>
                <a:cubicBezTo>
                  <a:pt x="369367" y="100022"/>
                  <a:pt x="379883" y="110539"/>
                  <a:pt x="379883" y="123511"/>
                </a:cubicBezTo>
                <a:cubicBezTo>
                  <a:pt x="379883" y="136484"/>
                  <a:pt x="369367" y="147000"/>
                  <a:pt x="356394" y="147000"/>
                </a:cubicBezTo>
                <a:cubicBezTo>
                  <a:pt x="343422" y="147000"/>
                  <a:pt x="332905" y="136484"/>
                  <a:pt x="332905" y="123511"/>
                </a:cubicBezTo>
                <a:cubicBezTo>
                  <a:pt x="332905" y="110539"/>
                  <a:pt x="343422" y="100022"/>
                  <a:pt x="356394" y="100022"/>
                </a:cubicBezTo>
                <a:close/>
                <a:moveTo>
                  <a:pt x="245426" y="100022"/>
                </a:moveTo>
                <a:cubicBezTo>
                  <a:pt x="258398" y="100022"/>
                  <a:pt x="268915" y="110539"/>
                  <a:pt x="268915" y="123511"/>
                </a:cubicBezTo>
                <a:cubicBezTo>
                  <a:pt x="268915" y="136484"/>
                  <a:pt x="258398" y="147000"/>
                  <a:pt x="245426" y="147000"/>
                </a:cubicBezTo>
                <a:cubicBezTo>
                  <a:pt x="232453" y="147000"/>
                  <a:pt x="221937" y="136484"/>
                  <a:pt x="221937" y="123511"/>
                </a:cubicBezTo>
                <a:cubicBezTo>
                  <a:pt x="221937" y="110539"/>
                  <a:pt x="232453" y="100022"/>
                  <a:pt x="245426" y="100022"/>
                </a:cubicBezTo>
                <a:close/>
                <a:moveTo>
                  <a:pt x="134457" y="100022"/>
                </a:moveTo>
                <a:cubicBezTo>
                  <a:pt x="147430" y="100022"/>
                  <a:pt x="157946" y="110539"/>
                  <a:pt x="157946" y="123511"/>
                </a:cubicBezTo>
                <a:cubicBezTo>
                  <a:pt x="157946" y="136484"/>
                  <a:pt x="147430" y="147000"/>
                  <a:pt x="134457" y="147000"/>
                </a:cubicBezTo>
                <a:cubicBezTo>
                  <a:pt x="121485" y="147000"/>
                  <a:pt x="110968" y="136484"/>
                  <a:pt x="110968" y="123511"/>
                </a:cubicBezTo>
                <a:cubicBezTo>
                  <a:pt x="110968" y="110539"/>
                  <a:pt x="121485" y="100022"/>
                  <a:pt x="134457" y="100022"/>
                </a:cubicBezTo>
                <a:close/>
                <a:moveTo>
                  <a:pt x="23489" y="100022"/>
                </a:moveTo>
                <a:cubicBezTo>
                  <a:pt x="36461" y="100022"/>
                  <a:pt x="46978" y="110539"/>
                  <a:pt x="46978" y="123511"/>
                </a:cubicBezTo>
                <a:cubicBezTo>
                  <a:pt x="46978" y="136484"/>
                  <a:pt x="36461" y="147000"/>
                  <a:pt x="23489" y="147000"/>
                </a:cubicBezTo>
                <a:cubicBezTo>
                  <a:pt x="10516" y="147000"/>
                  <a:pt x="0" y="136484"/>
                  <a:pt x="0" y="123511"/>
                </a:cubicBezTo>
                <a:cubicBezTo>
                  <a:pt x="0" y="110539"/>
                  <a:pt x="10516" y="100022"/>
                  <a:pt x="23489" y="100022"/>
                </a:cubicBezTo>
                <a:close/>
                <a:moveTo>
                  <a:pt x="1463205" y="0"/>
                </a:moveTo>
                <a:cubicBezTo>
                  <a:pt x="1476177" y="0"/>
                  <a:pt x="1486694" y="10517"/>
                  <a:pt x="1486694" y="23489"/>
                </a:cubicBezTo>
                <a:cubicBezTo>
                  <a:pt x="1486694" y="36462"/>
                  <a:pt x="1476177" y="46978"/>
                  <a:pt x="1463205" y="46978"/>
                </a:cubicBezTo>
                <a:cubicBezTo>
                  <a:pt x="1450233" y="46978"/>
                  <a:pt x="1439716" y="36462"/>
                  <a:pt x="1439716" y="23489"/>
                </a:cubicBezTo>
                <a:cubicBezTo>
                  <a:pt x="1439716" y="10517"/>
                  <a:pt x="1450233" y="0"/>
                  <a:pt x="1463205" y="0"/>
                </a:cubicBezTo>
                <a:close/>
                <a:moveTo>
                  <a:pt x="1352237" y="0"/>
                </a:moveTo>
                <a:cubicBezTo>
                  <a:pt x="1365210" y="0"/>
                  <a:pt x="1375726" y="10517"/>
                  <a:pt x="1375726" y="23489"/>
                </a:cubicBezTo>
                <a:cubicBezTo>
                  <a:pt x="1375726" y="36462"/>
                  <a:pt x="1365210" y="46978"/>
                  <a:pt x="1352237" y="46978"/>
                </a:cubicBezTo>
                <a:cubicBezTo>
                  <a:pt x="1339265" y="46978"/>
                  <a:pt x="1328748" y="36462"/>
                  <a:pt x="1328748" y="23489"/>
                </a:cubicBezTo>
                <a:cubicBezTo>
                  <a:pt x="1328748" y="10517"/>
                  <a:pt x="1339265" y="0"/>
                  <a:pt x="1352237" y="0"/>
                </a:cubicBezTo>
                <a:close/>
                <a:moveTo>
                  <a:pt x="1241269" y="0"/>
                </a:moveTo>
                <a:cubicBezTo>
                  <a:pt x="1254241" y="0"/>
                  <a:pt x="1264758" y="10517"/>
                  <a:pt x="1264758" y="23489"/>
                </a:cubicBezTo>
                <a:cubicBezTo>
                  <a:pt x="1264758" y="36462"/>
                  <a:pt x="1254241" y="46978"/>
                  <a:pt x="1241269" y="46978"/>
                </a:cubicBezTo>
                <a:cubicBezTo>
                  <a:pt x="1228296" y="46978"/>
                  <a:pt x="1217780" y="36462"/>
                  <a:pt x="1217780" y="23489"/>
                </a:cubicBezTo>
                <a:cubicBezTo>
                  <a:pt x="1217780" y="10517"/>
                  <a:pt x="1228296" y="0"/>
                  <a:pt x="1241269" y="0"/>
                </a:cubicBezTo>
                <a:close/>
                <a:moveTo>
                  <a:pt x="1130300" y="0"/>
                </a:moveTo>
                <a:cubicBezTo>
                  <a:pt x="1143273" y="0"/>
                  <a:pt x="1153789" y="10517"/>
                  <a:pt x="1153789" y="23489"/>
                </a:cubicBezTo>
                <a:cubicBezTo>
                  <a:pt x="1153789" y="36462"/>
                  <a:pt x="1143273" y="46978"/>
                  <a:pt x="1130300" y="46978"/>
                </a:cubicBezTo>
                <a:cubicBezTo>
                  <a:pt x="1117328" y="46978"/>
                  <a:pt x="1106812" y="36462"/>
                  <a:pt x="1106812" y="23489"/>
                </a:cubicBezTo>
                <a:cubicBezTo>
                  <a:pt x="1106812" y="10517"/>
                  <a:pt x="1117328" y="0"/>
                  <a:pt x="1130300" y="0"/>
                </a:cubicBezTo>
                <a:close/>
                <a:moveTo>
                  <a:pt x="1019332" y="0"/>
                </a:moveTo>
                <a:cubicBezTo>
                  <a:pt x="1032305" y="0"/>
                  <a:pt x="1042821" y="10517"/>
                  <a:pt x="1042821" y="23489"/>
                </a:cubicBezTo>
                <a:cubicBezTo>
                  <a:pt x="1042821" y="36462"/>
                  <a:pt x="1032305" y="46978"/>
                  <a:pt x="1019332" y="46978"/>
                </a:cubicBezTo>
                <a:cubicBezTo>
                  <a:pt x="1006360" y="46978"/>
                  <a:pt x="995843" y="36462"/>
                  <a:pt x="995843" y="23489"/>
                </a:cubicBezTo>
                <a:cubicBezTo>
                  <a:pt x="995843" y="10517"/>
                  <a:pt x="1006360" y="0"/>
                  <a:pt x="1019332" y="0"/>
                </a:cubicBezTo>
                <a:close/>
                <a:moveTo>
                  <a:pt x="908364" y="0"/>
                </a:moveTo>
                <a:cubicBezTo>
                  <a:pt x="921336" y="0"/>
                  <a:pt x="931853" y="10517"/>
                  <a:pt x="931853" y="23489"/>
                </a:cubicBezTo>
                <a:cubicBezTo>
                  <a:pt x="931853" y="36462"/>
                  <a:pt x="921336" y="46978"/>
                  <a:pt x="908364" y="46978"/>
                </a:cubicBezTo>
                <a:cubicBezTo>
                  <a:pt x="895391" y="46978"/>
                  <a:pt x="884875" y="36462"/>
                  <a:pt x="884875" y="23489"/>
                </a:cubicBezTo>
                <a:cubicBezTo>
                  <a:pt x="884875" y="10517"/>
                  <a:pt x="895391" y="0"/>
                  <a:pt x="908364" y="0"/>
                </a:cubicBezTo>
                <a:close/>
                <a:moveTo>
                  <a:pt x="797395" y="0"/>
                </a:moveTo>
                <a:cubicBezTo>
                  <a:pt x="810368" y="0"/>
                  <a:pt x="820884" y="10517"/>
                  <a:pt x="820884" y="23489"/>
                </a:cubicBezTo>
                <a:cubicBezTo>
                  <a:pt x="820884" y="36462"/>
                  <a:pt x="810368" y="46978"/>
                  <a:pt x="797395" y="46978"/>
                </a:cubicBezTo>
                <a:cubicBezTo>
                  <a:pt x="784423" y="46978"/>
                  <a:pt x="773906" y="36462"/>
                  <a:pt x="773906" y="23489"/>
                </a:cubicBezTo>
                <a:cubicBezTo>
                  <a:pt x="773906" y="10517"/>
                  <a:pt x="784423" y="0"/>
                  <a:pt x="797395" y="0"/>
                </a:cubicBezTo>
                <a:close/>
                <a:moveTo>
                  <a:pt x="689299" y="0"/>
                </a:moveTo>
                <a:cubicBezTo>
                  <a:pt x="702271" y="0"/>
                  <a:pt x="712788" y="10517"/>
                  <a:pt x="712788" y="23489"/>
                </a:cubicBezTo>
                <a:cubicBezTo>
                  <a:pt x="712788" y="36462"/>
                  <a:pt x="702271" y="46978"/>
                  <a:pt x="689299" y="46978"/>
                </a:cubicBezTo>
                <a:cubicBezTo>
                  <a:pt x="676326" y="46978"/>
                  <a:pt x="665810" y="36462"/>
                  <a:pt x="665810" y="23489"/>
                </a:cubicBezTo>
                <a:cubicBezTo>
                  <a:pt x="665810" y="10517"/>
                  <a:pt x="676326" y="0"/>
                  <a:pt x="689299" y="0"/>
                </a:cubicBezTo>
                <a:close/>
                <a:moveTo>
                  <a:pt x="578331" y="0"/>
                </a:moveTo>
                <a:cubicBezTo>
                  <a:pt x="591303" y="0"/>
                  <a:pt x="601820" y="10517"/>
                  <a:pt x="601820" y="23489"/>
                </a:cubicBezTo>
                <a:cubicBezTo>
                  <a:pt x="601820" y="36462"/>
                  <a:pt x="591303" y="46978"/>
                  <a:pt x="578331" y="46978"/>
                </a:cubicBezTo>
                <a:cubicBezTo>
                  <a:pt x="565359" y="46978"/>
                  <a:pt x="554842" y="36462"/>
                  <a:pt x="554842" y="23489"/>
                </a:cubicBezTo>
                <a:cubicBezTo>
                  <a:pt x="554842" y="10517"/>
                  <a:pt x="565359" y="0"/>
                  <a:pt x="578331" y="0"/>
                </a:cubicBezTo>
                <a:close/>
                <a:moveTo>
                  <a:pt x="467363" y="0"/>
                </a:moveTo>
                <a:cubicBezTo>
                  <a:pt x="480335" y="0"/>
                  <a:pt x="490852" y="10517"/>
                  <a:pt x="490852" y="23489"/>
                </a:cubicBezTo>
                <a:cubicBezTo>
                  <a:pt x="490852" y="36462"/>
                  <a:pt x="480335" y="46978"/>
                  <a:pt x="467363" y="46978"/>
                </a:cubicBezTo>
                <a:cubicBezTo>
                  <a:pt x="454390" y="46978"/>
                  <a:pt x="443874" y="36462"/>
                  <a:pt x="443874" y="23489"/>
                </a:cubicBezTo>
                <a:cubicBezTo>
                  <a:pt x="443874" y="10517"/>
                  <a:pt x="454390" y="0"/>
                  <a:pt x="467363" y="0"/>
                </a:cubicBezTo>
                <a:close/>
                <a:moveTo>
                  <a:pt x="356394" y="0"/>
                </a:moveTo>
                <a:cubicBezTo>
                  <a:pt x="369367" y="0"/>
                  <a:pt x="379883" y="10517"/>
                  <a:pt x="379883" y="23489"/>
                </a:cubicBezTo>
                <a:cubicBezTo>
                  <a:pt x="379883" y="36462"/>
                  <a:pt x="369367" y="46978"/>
                  <a:pt x="356394" y="46978"/>
                </a:cubicBezTo>
                <a:cubicBezTo>
                  <a:pt x="343422" y="46978"/>
                  <a:pt x="332905" y="36462"/>
                  <a:pt x="332905" y="23489"/>
                </a:cubicBezTo>
                <a:cubicBezTo>
                  <a:pt x="332905" y="10517"/>
                  <a:pt x="343422" y="0"/>
                  <a:pt x="356394" y="0"/>
                </a:cubicBezTo>
                <a:close/>
                <a:moveTo>
                  <a:pt x="245426" y="0"/>
                </a:moveTo>
                <a:cubicBezTo>
                  <a:pt x="258398" y="0"/>
                  <a:pt x="268915" y="10517"/>
                  <a:pt x="268915" y="23489"/>
                </a:cubicBezTo>
                <a:cubicBezTo>
                  <a:pt x="268915" y="36462"/>
                  <a:pt x="258398" y="46978"/>
                  <a:pt x="245426" y="46978"/>
                </a:cubicBezTo>
                <a:cubicBezTo>
                  <a:pt x="232453" y="46978"/>
                  <a:pt x="221937" y="36462"/>
                  <a:pt x="221937" y="23489"/>
                </a:cubicBezTo>
                <a:cubicBezTo>
                  <a:pt x="221937" y="10517"/>
                  <a:pt x="232453" y="0"/>
                  <a:pt x="245426" y="0"/>
                </a:cubicBezTo>
                <a:close/>
                <a:moveTo>
                  <a:pt x="134457" y="0"/>
                </a:moveTo>
                <a:cubicBezTo>
                  <a:pt x="147430" y="0"/>
                  <a:pt x="157946" y="10517"/>
                  <a:pt x="157946" y="23489"/>
                </a:cubicBezTo>
                <a:cubicBezTo>
                  <a:pt x="157946" y="36462"/>
                  <a:pt x="147430" y="46978"/>
                  <a:pt x="134457" y="46978"/>
                </a:cubicBezTo>
                <a:cubicBezTo>
                  <a:pt x="121485" y="46978"/>
                  <a:pt x="110968" y="36462"/>
                  <a:pt x="110968" y="23489"/>
                </a:cubicBezTo>
                <a:cubicBezTo>
                  <a:pt x="110968" y="10517"/>
                  <a:pt x="121485" y="0"/>
                  <a:pt x="134457" y="0"/>
                </a:cubicBezTo>
                <a:close/>
                <a:moveTo>
                  <a:pt x="23489" y="0"/>
                </a:moveTo>
                <a:cubicBezTo>
                  <a:pt x="36461" y="0"/>
                  <a:pt x="46978" y="10517"/>
                  <a:pt x="46978" y="23489"/>
                </a:cubicBezTo>
                <a:cubicBezTo>
                  <a:pt x="46978" y="36462"/>
                  <a:pt x="36461" y="46978"/>
                  <a:pt x="23489" y="46978"/>
                </a:cubicBezTo>
                <a:cubicBezTo>
                  <a:pt x="10516" y="46978"/>
                  <a:pt x="0" y="36462"/>
                  <a:pt x="0" y="23489"/>
                </a:cubicBezTo>
                <a:cubicBezTo>
                  <a:pt x="0" y="10517"/>
                  <a:pt x="10516" y="0"/>
                  <a:pt x="2348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 userDrawn="1">
            <p:custDataLst>
              <p:tags r:id="rId6"/>
            </p:custDataLst>
          </p:nvPr>
        </p:nvCxnSpPr>
        <p:spPr>
          <a:xfrm>
            <a:off x="1111930" y="816655"/>
            <a:ext cx="184150" cy="0"/>
          </a:xfrm>
          <a:prstGeom prst="line">
            <a:avLst/>
          </a:prstGeom>
          <a:ln w="1905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>
            <p:custDataLst>
              <p:tags r:id="rId7"/>
            </p:custDataLst>
          </p:nvPr>
        </p:nvCxnSpPr>
        <p:spPr>
          <a:xfrm>
            <a:off x="1111930" y="876782"/>
            <a:ext cx="184150" cy="0"/>
          </a:xfrm>
          <a:prstGeom prst="line">
            <a:avLst/>
          </a:prstGeom>
          <a:ln w="1905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>
            <p:custDataLst>
              <p:tags r:id="rId8"/>
            </p:custDataLst>
          </p:nvPr>
        </p:nvCxnSpPr>
        <p:spPr>
          <a:xfrm>
            <a:off x="1111930" y="936908"/>
            <a:ext cx="184150" cy="0"/>
          </a:xfrm>
          <a:prstGeom prst="line">
            <a:avLst/>
          </a:prstGeom>
          <a:ln w="1905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9"/>
            </p:custDataLst>
          </p:nvPr>
        </p:nvSpPr>
        <p:spPr>
          <a:xfrm>
            <a:off x="1111188" y="1091215"/>
            <a:ext cx="5678223" cy="233778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0"/>
            </p:custDataLst>
          </p:nvPr>
        </p:nvSpPr>
        <p:spPr>
          <a:xfrm>
            <a:off x="1112028" y="4048459"/>
            <a:ext cx="2880000" cy="504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333333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759993" y="243267"/>
            <a:ext cx="5432007" cy="6614733"/>
          </a:xfrm>
          <a:prstGeom prst="rect">
            <a:avLst/>
          </a:prstGeom>
        </p:spPr>
      </p:pic>
      <p:sp>
        <p:nvSpPr>
          <p:cNvPr id="16" name="任意多边形: 形状 15"/>
          <p:cNvSpPr/>
          <p:nvPr userDrawn="1">
            <p:custDataLst>
              <p:tags r:id="rId13"/>
            </p:custDataLst>
          </p:nvPr>
        </p:nvSpPr>
        <p:spPr>
          <a:xfrm flipH="1">
            <a:off x="1111188" y="6152918"/>
            <a:ext cx="1486694" cy="247022"/>
          </a:xfrm>
          <a:custGeom>
            <a:avLst/>
            <a:gdLst>
              <a:gd name="connsiteX0" fmla="*/ 23489 w 1486694"/>
              <a:gd name="connsiteY0" fmla="*/ 200044 h 247022"/>
              <a:gd name="connsiteX1" fmla="*/ 0 w 1486694"/>
              <a:gd name="connsiteY1" fmla="*/ 223533 h 247022"/>
              <a:gd name="connsiteX2" fmla="*/ 23489 w 1486694"/>
              <a:gd name="connsiteY2" fmla="*/ 247022 h 247022"/>
              <a:gd name="connsiteX3" fmla="*/ 46978 w 1486694"/>
              <a:gd name="connsiteY3" fmla="*/ 223533 h 247022"/>
              <a:gd name="connsiteX4" fmla="*/ 23489 w 1486694"/>
              <a:gd name="connsiteY4" fmla="*/ 200044 h 247022"/>
              <a:gd name="connsiteX5" fmla="*/ 134458 w 1486694"/>
              <a:gd name="connsiteY5" fmla="*/ 200044 h 247022"/>
              <a:gd name="connsiteX6" fmla="*/ 110969 w 1486694"/>
              <a:gd name="connsiteY6" fmla="*/ 223533 h 247022"/>
              <a:gd name="connsiteX7" fmla="*/ 134458 w 1486694"/>
              <a:gd name="connsiteY7" fmla="*/ 247022 h 247022"/>
              <a:gd name="connsiteX8" fmla="*/ 157947 w 1486694"/>
              <a:gd name="connsiteY8" fmla="*/ 223533 h 247022"/>
              <a:gd name="connsiteX9" fmla="*/ 134458 w 1486694"/>
              <a:gd name="connsiteY9" fmla="*/ 200044 h 247022"/>
              <a:gd name="connsiteX10" fmla="*/ 245426 w 1486694"/>
              <a:gd name="connsiteY10" fmla="*/ 200044 h 247022"/>
              <a:gd name="connsiteX11" fmla="*/ 221937 w 1486694"/>
              <a:gd name="connsiteY11" fmla="*/ 223533 h 247022"/>
              <a:gd name="connsiteX12" fmla="*/ 245426 w 1486694"/>
              <a:gd name="connsiteY12" fmla="*/ 247022 h 247022"/>
              <a:gd name="connsiteX13" fmla="*/ 268915 w 1486694"/>
              <a:gd name="connsiteY13" fmla="*/ 223533 h 247022"/>
              <a:gd name="connsiteX14" fmla="*/ 245426 w 1486694"/>
              <a:gd name="connsiteY14" fmla="*/ 200044 h 247022"/>
              <a:gd name="connsiteX15" fmla="*/ 356394 w 1486694"/>
              <a:gd name="connsiteY15" fmla="*/ 200044 h 247022"/>
              <a:gd name="connsiteX16" fmla="*/ 332905 w 1486694"/>
              <a:gd name="connsiteY16" fmla="*/ 223533 h 247022"/>
              <a:gd name="connsiteX17" fmla="*/ 356394 w 1486694"/>
              <a:gd name="connsiteY17" fmla="*/ 247022 h 247022"/>
              <a:gd name="connsiteX18" fmla="*/ 379883 w 1486694"/>
              <a:gd name="connsiteY18" fmla="*/ 223533 h 247022"/>
              <a:gd name="connsiteX19" fmla="*/ 356394 w 1486694"/>
              <a:gd name="connsiteY19" fmla="*/ 200044 h 247022"/>
              <a:gd name="connsiteX20" fmla="*/ 467363 w 1486694"/>
              <a:gd name="connsiteY20" fmla="*/ 200044 h 247022"/>
              <a:gd name="connsiteX21" fmla="*/ 443874 w 1486694"/>
              <a:gd name="connsiteY21" fmla="*/ 223533 h 247022"/>
              <a:gd name="connsiteX22" fmla="*/ 467363 w 1486694"/>
              <a:gd name="connsiteY22" fmla="*/ 247022 h 247022"/>
              <a:gd name="connsiteX23" fmla="*/ 490852 w 1486694"/>
              <a:gd name="connsiteY23" fmla="*/ 223533 h 247022"/>
              <a:gd name="connsiteX24" fmla="*/ 467363 w 1486694"/>
              <a:gd name="connsiteY24" fmla="*/ 200044 h 247022"/>
              <a:gd name="connsiteX25" fmla="*/ 578331 w 1486694"/>
              <a:gd name="connsiteY25" fmla="*/ 200044 h 247022"/>
              <a:gd name="connsiteX26" fmla="*/ 554842 w 1486694"/>
              <a:gd name="connsiteY26" fmla="*/ 223533 h 247022"/>
              <a:gd name="connsiteX27" fmla="*/ 578331 w 1486694"/>
              <a:gd name="connsiteY27" fmla="*/ 247022 h 247022"/>
              <a:gd name="connsiteX28" fmla="*/ 601820 w 1486694"/>
              <a:gd name="connsiteY28" fmla="*/ 223533 h 247022"/>
              <a:gd name="connsiteX29" fmla="*/ 578331 w 1486694"/>
              <a:gd name="connsiteY29" fmla="*/ 200044 h 247022"/>
              <a:gd name="connsiteX30" fmla="*/ 689299 w 1486694"/>
              <a:gd name="connsiteY30" fmla="*/ 200044 h 247022"/>
              <a:gd name="connsiteX31" fmla="*/ 665810 w 1486694"/>
              <a:gd name="connsiteY31" fmla="*/ 223533 h 247022"/>
              <a:gd name="connsiteX32" fmla="*/ 689299 w 1486694"/>
              <a:gd name="connsiteY32" fmla="*/ 247022 h 247022"/>
              <a:gd name="connsiteX33" fmla="*/ 712788 w 1486694"/>
              <a:gd name="connsiteY33" fmla="*/ 223533 h 247022"/>
              <a:gd name="connsiteX34" fmla="*/ 689299 w 1486694"/>
              <a:gd name="connsiteY34" fmla="*/ 200044 h 247022"/>
              <a:gd name="connsiteX35" fmla="*/ 797395 w 1486694"/>
              <a:gd name="connsiteY35" fmla="*/ 200044 h 247022"/>
              <a:gd name="connsiteX36" fmla="*/ 773906 w 1486694"/>
              <a:gd name="connsiteY36" fmla="*/ 223533 h 247022"/>
              <a:gd name="connsiteX37" fmla="*/ 797395 w 1486694"/>
              <a:gd name="connsiteY37" fmla="*/ 247022 h 247022"/>
              <a:gd name="connsiteX38" fmla="*/ 820884 w 1486694"/>
              <a:gd name="connsiteY38" fmla="*/ 223533 h 247022"/>
              <a:gd name="connsiteX39" fmla="*/ 797395 w 1486694"/>
              <a:gd name="connsiteY39" fmla="*/ 200044 h 247022"/>
              <a:gd name="connsiteX40" fmla="*/ 908363 w 1486694"/>
              <a:gd name="connsiteY40" fmla="*/ 200044 h 247022"/>
              <a:gd name="connsiteX41" fmla="*/ 884875 w 1486694"/>
              <a:gd name="connsiteY41" fmla="*/ 223533 h 247022"/>
              <a:gd name="connsiteX42" fmla="*/ 908363 w 1486694"/>
              <a:gd name="connsiteY42" fmla="*/ 247022 h 247022"/>
              <a:gd name="connsiteX43" fmla="*/ 931852 w 1486694"/>
              <a:gd name="connsiteY43" fmla="*/ 223533 h 247022"/>
              <a:gd name="connsiteX44" fmla="*/ 908363 w 1486694"/>
              <a:gd name="connsiteY44" fmla="*/ 200044 h 247022"/>
              <a:gd name="connsiteX45" fmla="*/ 1019332 w 1486694"/>
              <a:gd name="connsiteY45" fmla="*/ 200044 h 247022"/>
              <a:gd name="connsiteX46" fmla="*/ 995843 w 1486694"/>
              <a:gd name="connsiteY46" fmla="*/ 223533 h 247022"/>
              <a:gd name="connsiteX47" fmla="*/ 1019332 w 1486694"/>
              <a:gd name="connsiteY47" fmla="*/ 247022 h 247022"/>
              <a:gd name="connsiteX48" fmla="*/ 1042821 w 1486694"/>
              <a:gd name="connsiteY48" fmla="*/ 223533 h 247022"/>
              <a:gd name="connsiteX49" fmla="*/ 1019332 w 1486694"/>
              <a:gd name="connsiteY49" fmla="*/ 200044 h 247022"/>
              <a:gd name="connsiteX50" fmla="*/ 1130300 w 1486694"/>
              <a:gd name="connsiteY50" fmla="*/ 200044 h 247022"/>
              <a:gd name="connsiteX51" fmla="*/ 1106811 w 1486694"/>
              <a:gd name="connsiteY51" fmla="*/ 223533 h 247022"/>
              <a:gd name="connsiteX52" fmla="*/ 1130300 w 1486694"/>
              <a:gd name="connsiteY52" fmla="*/ 247022 h 247022"/>
              <a:gd name="connsiteX53" fmla="*/ 1153789 w 1486694"/>
              <a:gd name="connsiteY53" fmla="*/ 223533 h 247022"/>
              <a:gd name="connsiteX54" fmla="*/ 1130300 w 1486694"/>
              <a:gd name="connsiteY54" fmla="*/ 200044 h 247022"/>
              <a:gd name="connsiteX55" fmla="*/ 1241269 w 1486694"/>
              <a:gd name="connsiteY55" fmla="*/ 200044 h 247022"/>
              <a:gd name="connsiteX56" fmla="*/ 1217780 w 1486694"/>
              <a:gd name="connsiteY56" fmla="*/ 223533 h 247022"/>
              <a:gd name="connsiteX57" fmla="*/ 1241269 w 1486694"/>
              <a:gd name="connsiteY57" fmla="*/ 247022 h 247022"/>
              <a:gd name="connsiteX58" fmla="*/ 1264758 w 1486694"/>
              <a:gd name="connsiteY58" fmla="*/ 223533 h 247022"/>
              <a:gd name="connsiteX59" fmla="*/ 1241269 w 1486694"/>
              <a:gd name="connsiteY59" fmla="*/ 200044 h 247022"/>
              <a:gd name="connsiteX60" fmla="*/ 1352237 w 1486694"/>
              <a:gd name="connsiteY60" fmla="*/ 200044 h 247022"/>
              <a:gd name="connsiteX61" fmla="*/ 1328748 w 1486694"/>
              <a:gd name="connsiteY61" fmla="*/ 223533 h 247022"/>
              <a:gd name="connsiteX62" fmla="*/ 1352237 w 1486694"/>
              <a:gd name="connsiteY62" fmla="*/ 247022 h 247022"/>
              <a:gd name="connsiteX63" fmla="*/ 1375726 w 1486694"/>
              <a:gd name="connsiteY63" fmla="*/ 223533 h 247022"/>
              <a:gd name="connsiteX64" fmla="*/ 1352237 w 1486694"/>
              <a:gd name="connsiteY64" fmla="*/ 200044 h 247022"/>
              <a:gd name="connsiteX65" fmla="*/ 1463205 w 1486694"/>
              <a:gd name="connsiteY65" fmla="*/ 200044 h 247022"/>
              <a:gd name="connsiteX66" fmla="*/ 1439716 w 1486694"/>
              <a:gd name="connsiteY66" fmla="*/ 223533 h 247022"/>
              <a:gd name="connsiteX67" fmla="*/ 1463205 w 1486694"/>
              <a:gd name="connsiteY67" fmla="*/ 247022 h 247022"/>
              <a:gd name="connsiteX68" fmla="*/ 1486694 w 1486694"/>
              <a:gd name="connsiteY68" fmla="*/ 223533 h 247022"/>
              <a:gd name="connsiteX69" fmla="*/ 1463205 w 1486694"/>
              <a:gd name="connsiteY69" fmla="*/ 200044 h 247022"/>
              <a:gd name="connsiteX70" fmla="*/ 23489 w 1486694"/>
              <a:gd name="connsiteY70" fmla="*/ 100022 h 247022"/>
              <a:gd name="connsiteX71" fmla="*/ 0 w 1486694"/>
              <a:gd name="connsiteY71" fmla="*/ 123511 h 247022"/>
              <a:gd name="connsiteX72" fmla="*/ 23489 w 1486694"/>
              <a:gd name="connsiteY72" fmla="*/ 147000 h 247022"/>
              <a:gd name="connsiteX73" fmla="*/ 46978 w 1486694"/>
              <a:gd name="connsiteY73" fmla="*/ 123511 h 247022"/>
              <a:gd name="connsiteX74" fmla="*/ 23489 w 1486694"/>
              <a:gd name="connsiteY74" fmla="*/ 100022 h 247022"/>
              <a:gd name="connsiteX75" fmla="*/ 134458 w 1486694"/>
              <a:gd name="connsiteY75" fmla="*/ 100022 h 247022"/>
              <a:gd name="connsiteX76" fmla="*/ 110969 w 1486694"/>
              <a:gd name="connsiteY76" fmla="*/ 123511 h 247022"/>
              <a:gd name="connsiteX77" fmla="*/ 134458 w 1486694"/>
              <a:gd name="connsiteY77" fmla="*/ 147000 h 247022"/>
              <a:gd name="connsiteX78" fmla="*/ 157947 w 1486694"/>
              <a:gd name="connsiteY78" fmla="*/ 123511 h 247022"/>
              <a:gd name="connsiteX79" fmla="*/ 134458 w 1486694"/>
              <a:gd name="connsiteY79" fmla="*/ 100022 h 247022"/>
              <a:gd name="connsiteX80" fmla="*/ 245426 w 1486694"/>
              <a:gd name="connsiteY80" fmla="*/ 100022 h 247022"/>
              <a:gd name="connsiteX81" fmla="*/ 221937 w 1486694"/>
              <a:gd name="connsiteY81" fmla="*/ 123511 h 247022"/>
              <a:gd name="connsiteX82" fmla="*/ 245426 w 1486694"/>
              <a:gd name="connsiteY82" fmla="*/ 147000 h 247022"/>
              <a:gd name="connsiteX83" fmla="*/ 268915 w 1486694"/>
              <a:gd name="connsiteY83" fmla="*/ 123511 h 247022"/>
              <a:gd name="connsiteX84" fmla="*/ 245426 w 1486694"/>
              <a:gd name="connsiteY84" fmla="*/ 100022 h 247022"/>
              <a:gd name="connsiteX85" fmla="*/ 356394 w 1486694"/>
              <a:gd name="connsiteY85" fmla="*/ 100022 h 247022"/>
              <a:gd name="connsiteX86" fmla="*/ 332905 w 1486694"/>
              <a:gd name="connsiteY86" fmla="*/ 123511 h 247022"/>
              <a:gd name="connsiteX87" fmla="*/ 356394 w 1486694"/>
              <a:gd name="connsiteY87" fmla="*/ 147000 h 247022"/>
              <a:gd name="connsiteX88" fmla="*/ 379883 w 1486694"/>
              <a:gd name="connsiteY88" fmla="*/ 123511 h 247022"/>
              <a:gd name="connsiteX89" fmla="*/ 356394 w 1486694"/>
              <a:gd name="connsiteY89" fmla="*/ 100022 h 247022"/>
              <a:gd name="connsiteX90" fmla="*/ 467363 w 1486694"/>
              <a:gd name="connsiteY90" fmla="*/ 100022 h 247022"/>
              <a:gd name="connsiteX91" fmla="*/ 443874 w 1486694"/>
              <a:gd name="connsiteY91" fmla="*/ 123511 h 247022"/>
              <a:gd name="connsiteX92" fmla="*/ 467363 w 1486694"/>
              <a:gd name="connsiteY92" fmla="*/ 147000 h 247022"/>
              <a:gd name="connsiteX93" fmla="*/ 490852 w 1486694"/>
              <a:gd name="connsiteY93" fmla="*/ 123511 h 247022"/>
              <a:gd name="connsiteX94" fmla="*/ 467363 w 1486694"/>
              <a:gd name="connsiteY94" fmla="*/ 100022 h 247022"/>
              <a:gd name="connsiteX95" fmla="*/ 578331 w 1486694"/>
              <a:gd name="connsiteY95" fmla="*/ 100022 h 247022"/>
              <a:gd name="connsiteX96" fmla="*/ 554842 w 1486694"/>
              <a:gd name="connsiteY96" fmla="*/ 123511 h 247022"/>
              <a:gd name="connsiteX97" fmla="*/ 578331 w 1486694"/>
              <a:gd name="connsiteY97" fmla="*/ 147000 h 247022"/>
              <a:gd name="connsiteX98" fmla="*/ 601820 w 1486694"/>
              <a:gd name="connsiteY98" fmla="*/ 123511 h 247022"/>
              <a:gd name="connsiteX99" fmla="*/ 578331 w 1486694"/>
              <a:gd name="connsiteY99" fmla="*/ 100022 h 247022"/>
              <a:gd name="connsiteX100" fmla="*/ 689299 w 1486694"/>
              <a:gd name="connsiteY100" fmla="*/ 100022 h 247022"/>
              <a:gd name="connsiteX101" fmla="*/ 665810 w 1486694"/>
              <a:gd name="connsiteY101" fmla="*/ 123511 h 247022"/>
              <a:gd name="connsiteX102" fmla="*/ 689299 w 1486694"/>
              <a:gd name="connsiteY102" fmla="*/ 147000 h 247022"/>
              <a:gd name="connsiteX103" fmla="*/ 712788 w 1486694"/>
              <a:gd name="connsiteY103" fmla="*/ 123511 h 247022"/>
              <a:gd name="connsiteX104" fmla="*/ 689299 w 1486694"/>
              <a:gd name="connsiteY104" fmla="*/ 100022 h 247022"/>
              <a:gd name="connsiteX105" fmla="*/ 797395 w 1486694"/>
              <a:gd name="connsiteY105" fmla="*/ 100022 h 247022"/>
              <a:gd name="connsiteX106" fmla="*/ 773906 w 1486694"/>
              <a:gd name="connsiteY106" fmla="*/ 123511 h 247022"/>
              <a:gd name="connsiteX107" fmla="*/ 797395 w 1486694"/>
              <a:gd name="connsiteY107" fmla="*/ 147000 h 247022"/>
              <a:gd name="connsiteX108" fmla="*/ 820884 w 1486694"/>
              <a:gd name="connsiteY108" fmla="*/ 123511 h 247022"/>
              <a:gd name="connsiteX109" fmla="*/ 797395 w 1486694"/>
              <a:gd name="connsiteY109" fmla="*/ 100022 h 247022"/>
              <a:gd name="connsiteX110" fmla="*/ 908363 w 1486694"/>
              <a:gd name="connsiteY110" fmla="*/ 100022 h 247022"/>
              <a:gd name="connsiteX111" fmla="*/ 884875 w 1486694"/>
              <a:gd name="connsiteY111" fmla="*/ 123511 h 247022"/>
              <a:gd name="connsiteX112" fmla="*/ 908363 w 1486694"/>
              <a:gd name="connsiteY112" fmla="*/ 147000 h 247022"/>
              <a:gd name="connsiteX113" fmla="*/ 931852 w 1486694"/>
              <a:gd name="connsiteY113" fmla="*/ 123511 h 247022"/>
              <a:gd name="connsiteX114" fmla="*/ 908363 w 1486694"/>
              <a:gd name="connsiteY114" fmla="*/ 100022 h 247022"/>
              <a:gd name="connsiteX115" fmla="*/ 1019332 w 1486694"/>
              <a:gd name="connsiteY115" fmla="*/ 100022 h 247022"/>
              <a:gd name="connsiteX116" fmla="*/ 995843 w 1486694"/>
              <a:gd name="connsiteY116" fmla="*/ 123511 h 247022"/>
              <a:gd name="connsiteX117" fmla="*/ 1019332 w 1486694"/>
              <a:gd name="connsiteY117" fmla="*/ 147000 h 247022"/>
              <a:gd name="connsiteX118" fmla="*/ 1042821 w 1486694"/>
              <a:gd name="connsiteY118" fmla="*/ 123511 h 247022"/>
              <a:gd name="connsiteX119" fmla="*/ 1019332 w 1486694"/>
              <a:gd name="connsiteY119" fmla="*/ 100022 h 247022"/>
              <a:gd name="connsiteX120" fmla="*/ 1130300 w 1486694"/>
              <a:gd name="connsiteY120" fmla="*/ 100022 h 247022"/>
              <a:gd name="connsiteX121" fmla="*/ 1106811 w 1486694"/>
              <a:gd name="connsiteY121" fmla="*/ 123511 h 247022"/>
              <a:gd name="connsiteX122" fmla="*/ 1130300 w 1486694"/>
              <a:gd name="connsiteY122" fmla="*/ 147000 h 247022"/>
              <a:gd name="connsiteX123" fmla="*/ 1153789 w 1486694"/>
              <a:gd name="connsiteY123" fmla="*/ 123511 h 247022"/>
              <a:gd name="connsiteX124" fmla="*/ 1130300 w 1486694"/>
              <a:gd name="connsiteY124" fmla="*/ 100022 h 247022"/>
              <a:gd name="connsiteX125" fmla="*/ 1241269 w 1486694"/>
              <a:gd name="connsiteY125" fmla="*/ 100022 h 247022"/>
              <a:gd name="connsiteX126" fmla="*/ 1217780 w 1486694"/>
              <a:gd name="connsiteY126" fmla="*/ 123511 h 247022"/>
              <a:gd name="connsiteX127" fmla="*/ 1241269 w 1486694"/>
              <a:gd name="connsiteY127" fmla="*/ 147000 h 247022"/>
              <a:gd name="connsiteX128" fmla="*/ 1264758 w 1486694"/>
              <a:gd name="connsiteY128" fmla="*/ 123511 h 247022"/>
              <a:gd name="connsiteX129" fmla="*/ 1241269 w 1486694"/>
              <a:gd name="connsiteY129" fmla="*/ 100022 h 247022"/>
              <a:gd name="connsiteX130" fmla="*/ 1352237 w 1486694"/>
              <a:gd name="connsiteY130" fmla="*/ 100022 h 247022"/>
              <a:gd name="connsiteX131" fmla="*/ 1328748 w 1486694"/>
              <a:gd name="connsiteY131" fmla="*/ 123511 h 247022"/>
              <a:gd name="connsiteX132" fmla="*/ 1352237 w 1486694"/>
              <a:gd name="connsiteY132" fmla="*/ 147000 h 247022"/>
              <a:gd name="connsiteX133" fmla="*/ 1375726 w 1486694"/>
              <a:gd name="connsiteY133" fmla="*/ 123511 h 247022"/>
              <a:gd name="connsiteX134" fmla="*/ 1352237 w 1486694"/>
              <a:gd name="connsiteY134" fmla="*/ 100022 h 247022"/>
              <a:gd name="connsiteX135" fmla="*/ 1463205 w 1486694"/>
              <a:gd name="connsiteY135" fmla="*/ 100022 h 247022"/>
              <a:gd name="connsiteX136" fmla="*/ 1439716 w 1486694"/>
              <a:gd name="connsiteY136" fmla="*/ 123511 h 247022"/>
              <a:gd name="connsiteX137" fmla="*/ 1463205 w 1486694"/>
              <a:gd name="connsiteY137" fmla="*/ 147000 h 247022"/>
              <a:gd name="connsiteX138" fmla="*/ 1486694 w 1486694"/>
              <a:gd name="connsiteY138" fmla="*/ 123511 h 247022"/>
              <a:gd name="connsiteX139" fmla="*/ 1463205 w 1486694"/>
              <a:gd name="connsiteY139" fmla="*/ 100022 h 247022"/>
              <a:gd name="connsiteX140" fmla="*/ 23489 w 1486694"/>
              <a:gd name="connsiteY140" fmla="*/ 0 h 247022"/>
              <a:gd name="connsiteX141" fmla="*/ 0 w 1486694"/>
              <a:gd name="connsiteY141" fmla="*/ 23489 h 247022"/>
              <a:gd name="connsiteX142" fmla="*/ 23489 w 1486694"/>
              <a:gd name="connsiteY142" fmla="*/ 46978 h 247022"/>
              <a:gd name="connsiteX143" fmla="*/ 46978 w 1486694"/>
              <a:gd name="connsiteY143" fmla="*/ 23489 h 247022"/>
              <a:gd name="connsiteX144" fmla="*/ 23489 w 1486694"/>
              <a:gd name="connsiteY144" fmla="*/ 0 h 247022"/>
              <a:gd name="connsiteX145" fmla="*/ 134458 w 1486694"/>
              <a:gd name="connsiteY145" fmla="*/ 0 h 247022"/>
              <a:gd name="connsiteX146" fmla="*/ 110969 w 1486694"/>
              <a:gd name="connsiteY146" fmla="*/ 23489 h 247022"/>
              <a:gd name="connsiteX147" fmla="*/ 134458 w 1486694"/>
              <a:gd name="connsiteY147" fmla="*/ 46978 h 247022"/>
              <a:gd name="connsiteX148" fmla="*/ 157947 w 1486694"/>
              <a:gd name="connsiteY148" fmla="*/ 23489 h 247022"/>
              <a:gd name="connsiteX149" fmla="*/ 134458 w 1486694"/>
              <a:gd name="connsiteY149" fmla="*/ 0 h 247022"/>
              <a:gd name="connsiteX150" fmla="*/ 245426 w 1486694"/>
              <a:gd name="connsiteY150" fmla="*/ 0 h 247022"/>
              <a:gd name="connsiteX151" fmla="*/ 221937 w 1486694"/>
              <a:gd name="connsiteY151" fmla="*/ 23489 h 247022"/>
              <a:gd name="connsiteX152" fmla="*/ 245426 w 1486694"/>
              <a:gd name="connsiteY152" fmla="*/ 46978 h 247022"/>
              <a:gd name="connsiteX153" fmla="*/ 268915 w 1486694"/>
              <a:gd name="connsiteY153" fmla="*/ 23489 h 247022"/>
              <a:gd name="connsiteX154" fmla="*/ 245426 w 1486694"/>
              <a:gd name="connsiteY154" fmla="*/ 0 h 247022"/>
              <a:gd name="connsiteX155" fmla="*/ 356394 w 1486694"/>
              <a:gd name="connsiteY155" fmla="*/ 0 h 247022"/>
              <a:gd name="connsiteX156" fmla="*/ 332905 w 1486694"/>
              <a:gd name="connsiteY156" fmla="*/ 23489 h 247022"/>
              <a:gd name="connsiteX157" fmla="*/ 356394 w 1486694"/>
              <a:gd name="connsiteY157" fmla="*/ 46978 h 247022"/>
              <a:gd name="connsiteX158" fmla="*/ 379883 w 1486694"/>
              <a:gd name="connsiteY158" fmla="*/ 23489 h 247022"/>
              <a:gd name="connsiteX159" fmla="*/ 356394 w 1486694"/>
              <a:gd name="connsiteY159" fmla="*/ 0 h 247022"/>
              <a:gd name="connsiteX160" fmla="*/ 467363 w 1486694"/>
              <a:gd name="connsiteY160" fmla="*/ 0 h 247022"/>
              <a:gd name="connsiteX161" fmla="*/ 443874 w 1486694"/>
              <a:gd name="connsiteY161" fmla="*/ 23489 h 247022"/>
              <a:gd name="connsiteX162" fmla="*/ 467363 w 1486694"/>
              <a:gd name="connsiteY162" fmla="*/ 46978 h 247022"/>
              <a:gd name="connsiteX163" fmla="*/ 490852 w 1486694"/>
              <a:gd name="connsiteY163" fmla="*/ 23489 h 247022"/>
              <a:gd name="connsiteX164" fmla="*/ 467363 w 1486694"/>
              <a:gd name="connsiteY164" fmla="*/ 0 h 247022"/>
              <a:gd name="connsiteX165" fmla="*/ 578331 w 1486694"/>
              <a:gd name="connsiteY165" fmla="*/ 0 h 247022"/>
              <a:gd name="connsiteX166" fmla="*/ 554842 w 1486694"/>
              <a:gd name="connsiteY166" fmla="*/ 23489 h 247022"/>
              <a:gd name="connsiteX167" fmla="*/ 578331 w 1486694"/>
              <a:gd name="connsiteY167" fmla="*/ 46978 h 247022"/>
              <a:gd name="connsiteX168" fmla="*/ 601820 w 1486694"/>
              <a:gd name="connsiteY168" fmla="*/ 23489 h 247022"/>
              <a:gd name="connsiteX169" fmla="*/ 578331 w 1486694"/>
              <a:gd name="connsiteY169" fmla="*/ 0 h 247022"/>
              <a:gd name="connsiteX170" fmla="*/ 689299 w 1486694"/>
              <a:gd name="connsiteY170" fmla="*/ 0 h 247022"/>
              <a:gd name="connsiteX171" fmla="*/ 665810 w 1486694"/>
              <a:gd name="connsiteY171" fmla="*/ 23489 h 247022"/>
              <a:gd name="connsiteX172" fmla="*/ 689299 w 1486694"/>
              <a:gd name="connsiteY172" fmla="*/ 46978 h 247022"/>
              <a:gd name="connsiteX173" fmla="*/ 712788 w 1486694"/>
              <a:gd name="connsiteY173" fmla="*/ 23489 h 247022"/>
              <a:gd name="connsiteX174" fmla="*/ 689299 w 1486694"/>
              <a:gd name="connsiteY174" fmla="*/ 0 h 247022"/>
              <a:gd name="connsiteX175" fmla="*/ 797395 w 1486694"/>
              <a:gd name="connsiteY175" fmla="*/ 0 h 247022"/>
              <a:gd name="connsiteX176" fmla="*/ 773906 w 1486694"/>
              <a:gd name="connsiteY176" fmla="*/ 23489 h 247022"/>
              <a:gd name="connsiteX177" fmla="*/ 797395 w 1486694"/>
              <a:gd name="connsiteY177" fmla="*/ 46978 h 247022"/>
              <a:gd name="connsiteX178" fmla="*/ 820884 w 1486694"/>
              <a:gd name="connsiteY178" fmla="*/ 23489 h 247022"/>
              <a:gd name="connsiteX179" fmla="*/ 797395 w 1486694"/>
              <a:gd name="connsiteY179" fmla="*/ 0 h 247022"/>
              <a:gd name="connsiteX180" fmla="*/ 908363 w 1486694"/>
              <a:gd name="connsiteY180" fmla="*/ 0 h 247022"/>
              <a:gd name="connsiteX181" fmla="*/ 884875 w 1486694"/>
              <a:gd name="connsiteY181" fmla="*/ 23489 h 247022"/>
              <a:gd name="connsiteX182" fmla="*/ 908363 w 1486694"/>
              <a:gd name="connsiteY182" fmla="*/ 46978 h 247022"/>
              <a:gd name="connsiteX183" fmla="*/ 931852 w 1486694"/>
              <a:gd name="connsiteY183" fmla="*/ 23489 h 247022"/>
              <a:gd name="connsiteX184" fmla="*/ 908363 w 1486694"/>
              <a:gd name="connsiteY184" fmla="*/ 0 h 247022"/>
              <a:gd name="connsiteX185" fmla="*/ 1019332 w 1486694"/>
              <a:gd name="connsiteY185" fmla="*/ 0 h 247022"/>
              <a:gd name="connsiteX186" fmla="*/ 995843 w 1486694"/>
              <a:gd name="connsiteY186" fmla="*/ 23489 h 247022"/>
              <a:gd name="connsiteX187" fmla="*/ 1019332 w 1486694"/>
              <a:gd name="connsiteY187" fmla="*/ 46978 h 247022"/>
              <a:gd name="connsiteX188" fmla="*/ 1042821 w 1486694"/>
              <a:gd name="connsiteY188" fmla="*/ 23489 h 247022"/>
              <a:gd name="connsiteX189" fmla="*/ 1019332 w 1486694"/>
              <a:gd name="connsiteY189" fmla="*/ 0 h 247022"/>
              <a:gd name="connsiteX190" fmla="*/ 1130300 w 1486694"/>
              <a:gd name="connsiteY190" fmla="*/ 0 h 247022"/>
              <a:gd name="connsiteX191" fmla="*/ 1106811 w 1486694"/>
              <a:gd name="connsiteY191" fmla="*/ 23489 h 247022"/>
              <a:gd name="connsiteX192" fmla="*/ 1130300 w 1486694"/>
              <a:gd name="connsiteY192" fmla="*/ 46978 h 247022"/>
              <a:gd name="connsiteX193" fmla="*/ 1153789 w 1486694"/>
              <a:gd name="connsiteY193" fmla="*/ 23489 h 247022"/>
              <a:gd name="connsiteX194" fmla="*/ 1130300 w 1486694"/>
              <a:gd name="connsiteY194" fmla="*/ 0 h 247022"/>
              <a:gd name="connsiteX195" fmla="*/ 1241269 w 1486694"/>
              <a:gd name="connsiteY195" fmla="*/ 0 h 247022"/>
              <a:gd name="connsiteX196" fmla="*/ 1217780 w 1486694"/>
              <a:gd name="connsiteY196" fmla="*/ 23489 h 247022"/>
              <a:gd name="connsiteX197" fmla="*/ 1241269 w 1486694"/>
              <a:gd name="connsiteY197" fmla="*/ 46978 h 247022"/>
              <a:gd name="connsiteX198" fmla="*/ 1264758 w 1486694"/>
              <a:gd name="connsiteY198" fmla="*/ 23489 h 247022"/>
              <a:gd name="connsiteX199" fmla="*/ 1241269 w 1486694"/>
              <a:gd name="connsiteY199" fmla="*/ 0 h 247022"/>
              <a:gd name="connsiteX200" fmla="*/ 1352237 w 1486694"/>
              <a:gd name="connsiteY200" fmla="*/ 0 h 247022"/>
              <a:gd name="connsiteX201" fmla="*/ 1328748 w 1486694"/>
              <a:gd name="connsiteY201" fmla="*/ 23489 h 247022"/>
              <a:gd name="connsiteX202" fmla="*/ 1352237 w 1486694"/>
              <a:gd name="connsiteY202" fmla="*/ 46978 h 247022"/>
              <a:gd name="connsiteX203" fmla="*/ 1375726 w 1486694"/>
              <a:gd name="connsiteY203" fmla="*/ 23489 h 247022"/>
              <a:gd name="connsiteX204" fmla="*/ 1352237 w 1486694"/>
              <a:gd name="connsiteY204" fmla="*/ 0 h 247022"/>
              <a:gd name="connsiteX205" fmla="*/ 1463205 w 1486694"/>
              <a:gd name="connsiteY205" fmla="*/ 0 h 247022"/>
              <a:gd name="connsiteX206" fmla="*/ 1439716 w 1486694"/>
              <a:gd name="connsiteY206" fmla="*/ 23489 h 247022"/>
              <a:gd name="connsiteX207" fmla="*/ 1463205 w 1486694"/>
              <a:gd name="connsiteY207" fmla="*/ 46978 h 247022"/>
              <a:gd name="connsiteX208" fmla="*/ 1486694 w 1486694"/>
              <a:gd name="connsiteY208" fmla="*/ 23489 h 247022"/>
              <a:gd name="connsiteX209" fmla="*/ 1463205 w 1486694"/>
              <a:gd name="connsiteY209" fmla="*/ 0 h 2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1486694" h="247022">
                <a:moveTo>
                  <a:pt x="23489" y="200044"/>
                </a:moveTo>
                <a:cubicBezTo>
                  <a:pt x="10517" y="200044"/>
                  <a:pt x="0" y="210561"/>
                  <a:pt x="0" y="223533"/>
                </a:cubicBezTo>
                <a:cubicBezTo>
                  <a:pt x="0" y="236506"/>
                  <a:pt x="10517" y="247022"/>
                  <a:pt x="23489" y="247022"/>
                </a:cubicBezTo>
                <a:cubicBezTo>
                  <a:pt x="36462" y="247022"/>
                  <a:pt x="46978" y="236506"/>
                  <a:pt x="46978" y="223533"/>
                </a:cubicBezTo>
                <a:cubicBezTo>
                  <a:pt x="46978" y="210561"/>
                  <a:pt x="36462" y="200044"/>
                  <a:pt x="23489" y="200044"/>
                </a:cubicBezTo>
                <a:close/>
                <a:moveTo>
                  <a:pt x="134458" y="200044"/>
                </a:moveTo>
                <a:cubicBezTo>
                  <a:pt x="121485" y="200044"/>
                  <a:pt x="110969" y="210561"/>
                  <a:pt x="110969" y="223533"/>
                </a:cubicBezTo>
                <a:cubicBezTo>
                  <a:pt x="110969" y="236506"/>
                  <a:pt x="121485" y="247022"/>
                  <a:pt x="134458" y="247022"/>
                </a:cubicBezTo>
                <a:cubicBezTo>
                  <a:pt x="147430" y="247022"/>
                  <a:pt x="157947" y="236506"/>
                  <a:pt x="157947" y="223533"/>
                </a:cubicBezTo>
                <a:cubicBezTo>
                  <a:pt x="157947" y="210561"/>
                  <a:pt x="147430" y="200044"/>
                  <a:pt x="134458" y="200044"/>
                </a:cubicBezTo>
                <a:close/>
                <a:moveTo>
                  <a:pt x="245426" y="200044"/>
                </a:moveTo>
                <a:cubicBezTo>
                  <a:pt x="232454" y="200044"/>
                  <a:pt x="221937" y="210561"/>
                  <a:pt x="221937" y="223533"/>
                </a:cubicBezTo>
                <a:cubicBezTo>
                  <a:pt x="221937" y="236506"/>
                  <a:pt x="232454" y="247022"/>
                  <a:pt x="245426" y="247022"/>
                </a:cubicBezTo>
                <a:cubicBezTo>
                  <a:pt x="258398" y="247022"/>
                  <a:pt x="268915" y="236506"/>
                  <a:pt x="268915" y="223533"/>
                </a:cubicBezTo>
                <a:cubicBezTo>
                  <a:pt x="268915" y="210561"/>
                  <a:pt x="258398" y="200044"/>
                  <a:pt x="245426" y="200044"/>
                </a:cubicBezTo>
                <a:close/>
                <a:moveTo>
                  <a:pt x="356394" y="200044"/>
                </a:moveTo>
                <a:cubicBezTo>
                  <a:pt x="343422" y="200044"/>
                  <a:pt x="332905" y="210561"/>
                  <a:pt x="332905" y="223533"/>
                </a:cubicBezTo>
                <a:cubicBezTo>
                  <a:pt x="332905" y="236506"/>
                  <a:pt x="343422" y="247022"/>
                  <a:pt x="356394" y="247022"/>
                </a:cubicBezTo>
                <a:cubicBezTo>
                  <a:pt x="369367" y="247022"/>
                  <a:pt x="379883" y="236506"/>
                  <a:pt x="379883" y="223533"/>
                </a:cubicBezTo>
                <a:cubicBezTo>
                  <a:pt x="379883" y="210561"/>
                  <a:pt x="369367" y="200044"/>
                  <a:pt x="356394" y="200044"/>
                </a:cubicBezTo>
                <a:close/>
                <a:moveTo>
                  <a:pt x="467363" y="200044"/>
                </a:moveTo>
                <a:cubicBezTo>
                  <a:pt x="454390" y="200044"/>
                  <a:pt x="443874" y="210561"/>
                  <a:pt x="443874" y="223533"/>
                </a:cubicBezTo>
                <a:cubicBezTo>
                  <a:pt x="443874" y="236506"/>
                  <a:pt x="454390" y="247022"/>
                  <a:pt x="467363" y="247022"/>
                </a:cubicBezTo>
                <a:cubicBezTo>
                  <a:pt x="480335" y="247022"/>
                  <a:pt x="490852" y="236506"/>
                  <a:pt x="490852" y="223533"/>
                </a:cubicBezTo>
                <a:cubicBezTo>
                  <a:pt x="490852" y="210561"/>
                  <a:pt x="480335" y="200044"/>
                  <a:pt x="467363" y="200044"/>
                </a:cubicBezTo>
                <a:close/>
                <a:moveTo>
                  <a:pt x="578331" y="200044"/>
                </a:moveTo>
                <a:cubicBezTo>
                  <a:pt x="565359" y="200044"/>
                  <a:pt x="554842" y="210561"/>
                  <a:pt x="554842" y="223533"/>
                </a:cubicBezTo>
                <a:cubicBezTo>
                  <a:pt x="554842" y="236506"/>
                  <a:pt x="565359" y="247022"/>
                  <a:pt x="578331" y="247022"/>
                </a:cubicBezTo>
                <a:cubicBezTo>
                  <a:pt x="591304" y="247022"/>
                  <a:pt x="601820" y="236506"/>
                  <a:pt x="601820" y="223533"/>
                </a:cubicBezTo>
                <a:cubicBezTo>
                  <a:pt x="601820" y="210561"/>
                  <a:pt x="591304" y="200044"/>
                  <a:pt x="578331" y="200044"/>
                </a:cubicBezTo>
                <a:close/>
                <a:moveTo>
                  <a:pt x="689299" y="200044"/>
                </a:moveTo>
                <a:cubicBezTo>
                  <a:pt x="676327" y="200044"/>
                  <a:pt x="665810" y="210561"/>
                  <a:pt x="665810" y="223533"/>
                </a:cubicBezTo>
                <a:cubicBezTo>
                  <a:pt x="665810" y="236506"/>
                  <a:pt x="676327" y="247022"/>
                  <a:pt x="689299" y="247022"/>
                </a:cubicBezTo>
                <a:cubicBezTo>
                  <a:pt x="702272" y="247022"/>
                  <a:pt x="712788" y="236506"/>
                  <a:pt x="712788" y="223533"/>
                </a:cubicBezTo>
                <a:cubicBezTo>
                  <a:pt x="712788" y="210561"/>
                  <a:pt x="702272" y="200044"/>
                  <a:pt x="689299" y="200044"/>
                </a:cubicBezTo>
                <a:close/>
                <a:moveTo>
                  <a:pt x="797395" y="200044"/>
                </a:moveTo>
                <a:cubicBezTo>
                  <a:pt x="784423" y="200044"/>
                  <a:pt x="773906" y="210561"/>
                  <a:pt x="773906" y="223533"/>
                </a:cubicBezTo>
                <a:cubicBezTo>
                  <a:pt x="773906" y="236506"/>
                  <a:pt x="784423" y="247022"/>
                  <a:pt x="797395" y="247022"/>
                </a:cubicBezTo>
                <a:cubicBezTo>
                  <a:pt x="810367" y="247022"/>
                  <a:pt x="820884" y="236506"/>
                  <a:pt x="820884" y="223533"/>
                </a:cubicBezTo>
                <a:cubicBezTo>
                  <a:pt x="820884" y="210561"/>
                  <a:pt x="810367" y="200044"/>
                  <a:pt x="797395" y="200044"/>
                </a:cubicBezTo>
                <a:close/>
                <a:moveTo>
                  <a:pt x="908363" y="200044"/>
                </a:moveTo>
                <a:cubicBezTo>
                  <a:pt x="895391" y="200044"/>
                  <a:pt x="884875" y="210561"/>
                  <a:pt x="884875" y="223533"/>
                </a:cubicBezTo>
                <a:cubicBezTo>
                  <a:pt x="884875" y="236506"/>
                  <a:pt x="895391" y="247022"/>
                  <a:pt x="908363" y="247022"/>
                </a:cubicBezTo>
                <a:cubicBezTo>
                  <a:pt x="921336" y="247022"/>
                  <a:pt x="931852" y="236506"/>
                  <a:pt x="931852" y="223533"/>
                </a:cubicBezTo>
                <a:cubicBezTo>
                  <a:pt x="931852" y="210561"/>
                  <a:pt x="921336" y="200044"/>
                  <a:pt x="908363" y="200044"/>
                </a:cubicBezTo>
                <a:close/>
                <a:moveTo>
                  <a:pt x="1019332" y="200044"/>
                </a:moveTo>
                <a:cubicBezTo>
                  <a:pt x="1006360" y="200044"/>
                  <a:pt x="995843" y="210561"/>
                  <a:pt x="995843" y="223533"/>
                </a:cubicBezTo>
                <a:cubicBezTo>
                  <a:pt x="995843" y="236506"/>
                  <a:pt x="1006360" y="247022"/>
                  <a:pt x="1019332" y="247022"/>
                </a:cubicBezTo>
                <a:cubicBezTo>
                  <a:pt x="1032304" y="247022"/>
                  <a:pt x="1042821" y="236506"/>
                  <a:pt x="1042821" y="223533"/>
                </a:cubicBezTo>
                <a:cubicBezTo>
                  <a:pt x="1042821" y="210561"/>
                  <a:pt x="1032304" y="200044"/>
                  <a:pt x="1019332" y="200044"/>
                </a:cubicBezTo>
                <a:close/>
                <a:moveTo>
                  <a:pt x="1130300" y="200044"/>
                </a:moveTo>
                <a:cubicBezTo>
                  <a:pt x="1117328" y="200044"/>
                  <a:pt x="1106811" y="210561"/>
                  <a:pt x="1106811" y="223533"/>
                </a:cubicBezTo>
                <a:cubicBezTo>
                  <a:pt x="1106811" y="236506"/>
                  <a:pt x="1117328" y="247022"/>
                  <a:pt x="1130300" y="247022"/>
                </a:cubicBezTo>
                <a:cubicBezTo>
                  <a:pt x="1143273" y="247022"/>
                  <a:pt x="1153789" y="236506"/>
                  <a:pt x="1153789" y="223533"/>
                </a:cubicBezTo>
                <a:cubicBezTo>
                  <a:pt x="1153789" y="210561"/>
                  <a:pt x="1143273" y="200044"/>
                  <a:pt x="1130300" y="200044"/>
                </a:cubicBezTo>
                <a:close/>
                <a:moveTo>
                  <a:pt x="1241269" y="200044"/>
                </a:moveTo>
                <a:cubicBezTo>
                  <a:pt x="1228296" y="200044"/>
                  <a:pt x="1217780" y="210561"/>
                  <a:pt x="1217780" y="223533"/>
                </a:cubicBezTo>
                <a:cubicBezTo>
                  <a:pt x="1217780" y="236506"/>
                  <a:pt x="1228296" y="247022"/>
                  <a:pt x="1241269" y="247022"/>
                </a:cubicBezTo>
                <a:cubicBezTo>
                  <a:pt x="1254241" y="247022"/>
                  <a:pt x="1264758" y="236506"/>
                  <a:pt x="1264758" y="223533"/>
                </a:cubicBezTo>
                <a:cubicBezTo>
                  <a:pt x="1264758" y="210561"/>
                  <a:pt x="1254241" y="200044"/>
                  <a:pt x="1241269" y="200044"/>
                </a:cubicBezTo>
                <a:close/>
                <a:moveTo>
                  <a:pt x="1352237" y="200044"/>
                </a:moveTo>
                <a:cubicBezTo>
                  <a:pt x="1339265" y="200044"/>
                  <a:pt x="1328748" y="210561"/>
                  <a:pt x="1328748" y="223533"/>
                </a:cubicBezTo>
                <a:cubicBezTo>
                  <a:pt x="1328748" y="236506"/>
                  <a:pt x="1339265" y="247022"/>
                  <a:pt x="1352237" y="247022"/>
                </a:cubicBezTo>
                <a:cubicBezTo>
                  <a:pt x="1365210" y="247022"/>
                  <a:pt x="1375726" y="236506"/>
                  <a:pt x="1375726" y="223533"/>
                </a:cubicBezTo>
                <a:cubicBezTo>
                  <a:pt x="1375726" y="210561"/>
                  <a:pt x="1365210" y="200044"/>
                  <a:pt x="1352237" y="200044"/>
                </a:cubicBezTo>
                <a:close/>
                <a:moveTo>
                  <a:pt x="1463205" y="200044"/>
                </a:moveTo>
                <a:cubicBezTo>
                  <a:pt x="1450233" y="200044"/>
                  <a:pt x="1439716" y="210561"/>
                  <a:pt x="1439716" y="223533"/>
                </a:cubicBezTo>
                <a:cubicBezTo>
                  <a:pt x="1439716" y="236506"/>
                  <a:pt x="1450233" y="247022"/>
                  <a:pt x="1463205" y="247022"/>
                </a:cubicBezTo>
                <a:cubicBezTo>
                  <a:pt x="1476178" y="247022"/>
                  <a:pt x="1486694" y="236506"/>
                  <a:pt x="1486694" y="223533"/>
                </a:cubicBezTo>
                <a:cubicBezTo>
                  <a:pt x="1486694" y="210561"/>
                  <a:pt x="1476178" y="200044"/>
                  <a:pt x="1463205" y="200044"/>
                </a:cubicBezTo>
                <a:close/>
                <a:moveTo>
                  <a:pt x="23489" y="100022"/>
                </a:moveTo>
                <a:cubicBezTo>
                  <a:pt x="10517" y="100022"/>
                  <a:pt x="0" y="110539"/>
                  <a:pt x="0" y="123511"/>
                </a:cubicBezTo>
                <a:cubicBezTo>
                  <a:pt x="0" y="136484"/>
                  <a:pt x="10517" y="147000"/>
                  <a:pt x="23489" y="147000"/>
                </a:cubicBezTo>
                <a:cubicBezTo>
                  <a:pt x="36462" y="147000"/>
                  <a:pt x="46978" y="136484"/>
                  <a:pt x="46978" y="123511"/>
                </a:cubicBezTo>
                <a:cubicBezTo>
                  <a:pt x="46978" y="110539"/>
                  <a:pt x="36462" y="100022"/>
                  <a:pt x="23489" y="100022"/>
                </a:cubicBezTo>
                <a:close/>
                <a:moveTo>
                  <a:pt x="134458" y="100022"/>
                </a:moveTo>
                <a:cubicBezTo>
                  <a:pt x="121485" y="100022"/>
                  <a:pt x="110969" y="110539"/>
                  <a:pt x="110969" y="123511"/>
                </a:cubicBezTo>
                <a:cubicBezTo>
                  <a:pt x="110969" y="136484"/>
                  <a:pt x="121485" y="147000"/>
                  <a:pt x="134458" y="147000"/>
                </a:cubicBezTo>
                <a:cubicBezTo>
                  <a:pt x="147430" y="147000"/>
                  <a:pt x="157947" y="136484"/>
                  <a:pt x="157947" y="123511"/>
                </a:cubicBezTo>
                <a:cubicBezTo>
                  <a:pt x="157947" y="110539"/>
                  <a:pt x="147430" y="100022"/>
                  <a:pt x="134458" y="100022"/>
                </a:cubicBezTo>
                <a:close/>
                <a:moveTo>
                  <a:pt x="245426" y="100022"/>
                </a:moveTo>
                <a:cubicBezTo>
                  <a:pt x="232454" y="100022"/>
                  <a:pt x="221937" y="110539"/>
                  <a:pt x="221937" y="123511"/>
                </a:cubicBezTo>
                <a:cubicBezTo>
                  <a:pt x="221937" y="136484"/>
                  <a:pt x="232454" y="147000"/>
                  <a:pt x="245426" y="147000"/>
                </a:cubicBezTo>
                <a:cubicBezTo>
                  <a:pt x="258398" y="147000"/>
                  <a:pt x="268915" y="136484"/>
                  <a:pt x="268915" y="123511"/>
                </a:cubicBezTo>
                <a:cubicBezTo>
                  <a:pt x="268915" y="110539"/>
                  <a:pt x="258398" y="100022"/>
                  <a:pt x="245426" y="100022"/>
                </a:cubicBezTo>
                <a:close/>
                <a:moveTo>
                  <a:pt x="356394" y="100022"/>
                </a:moveTo>
                <a:cubicBezTo>
                  <a:pt x="343422" y="100022"/>
                  <a:pt x="332905" y="110539"/>
                  <a:pt x="332905" y="123511"/>
                </a:cubicBezTo>
                <a:cubicBezTo>
                  <a:pt x="332905" y="136484"/>
                  <a:pt x="343422" y="147000"/>
                  <a:pt x="356394" y="147000"/>
                </a:cubicBezTo>
                <a:cubicBezTo>
                  <a:pt x="369367" y="147000"/>
                  <a:pt x="379883" y="136484"/>
                  <a:pt x="379883" y="123511"/>
                </a:cubicBezTo>
                <a:cubicBezTo>
                  <a:pt x="379883" y="110539"/>
                  <a:pt x="369367" y="100022"/>
                  <a:pt x="356394" y="100022"/>
                </a:cubicBezTo>
                <a:close/>
                <a:moveTo>
                  <a:pt x="467363" y="100022"/>
                </a:moveTo>
                <a:cubicBezTo>
                  <a:pt x="454390" y="100022"/>
                  <a:pt x="443874" y="110539"/>
                  <a:pt x="443874" y="123511"/>
                </a:cubicBezTo>
                <a:cubicBezTo>
                  <a:pt x="443874" y="136484"/>
                  <a:pt x="454390" y="147000"/>
                  <a:pt x="467363" y="147000"/>
                </a:cubicBezTo>
                <a:cubicBezTo>
                  <a:pt x="480335" y="147000"/>
                  <a:pt x="490852" y="136484"/>
                  <a:pt x="490852" y="123511"/>
                </a:cubicBezTo>
                <a:cubicBezTo>
                  <a:pt x="490852" y="110539"/>
                  <a:pt x="480335" y="100022"/>
                  <a:pt x="467363" y="100022"/>
                </a:cubicBezTo>
                <a:close/>
                <a:moveTo>
                  <a:pt x="578331" y="100022"/>
                </a:moveTo>
                <a:cubicBezTo>
                  <a:pt x="565359" y="100022"/>
                  <a:pt x="554842" y="110539"/>
                  <a:pt x="554842" y="123511"/>
                </a:cubicBezTo>
                <a:cubicBezTo>
                  <a:pt x="554842" y="136484"/>
                  <a:pt x="565359" y="147000"/>
                  <a:pt x="578331" y="147000"/>
                </a:cubicBezTo>
                <a:cubicBezTo>
                  <a:pt x="591304" y="147000"/>
                  <a:pt x="601820" y="136484"/>
                  <a:pt x="601820" y="123511"/>
                </a:cubicBezTo>
                <a:cubicBezTo>
                  <a:pt x="601820" y="110539"/>
                  <a:pt x="591304" y="100022"/>
                  <a:pt x="578331" y="100022"/>
                </a:cubicBezTo>
                <a:close/>
                <a:moveTo>
                  <a:pt x="689299" y="100022"/>
                </a:moveTo>
                <a:cubicBezTo>
                  <a:pt x="676327" y="100022"/>
                  <a:pt x="665810" y="110539"/>
                  <a:pt x="665810" y="123511"/>
                </a:cubicBezTo>
                <a:cubicBezTo>
                  <a:pt x="665810" y="136484"/>
                  <a:pt x="676327" y="147000"/>
                  <a:pt x="689299" y="147000"/>
                </a:cubicBezTo>
                <a:cubicBezTo>
                  <a:pt x="702272" y="147000"/>
                  <a:pt x="712788" y="136484"/>
                  <a:pt x="712788" y="123511"/>
                </a:cubicBezTo>
                <a:cubicBezTo>
                  <a:pt x="712788" y="110539"/>
                  <a:pt x="702272" y="100022"/>
                  <a:pt x="689299" y="100022"/>
                </a:cubicBezTo>
                <a:close/>
                <a:moveTo>
                  <a:pt x="797395" y="100022"/>
                </a:moveTo>
                <a:cubicBezTo>
                  <a:pt x="784423" y="100022"/>
                  <a:pt x="773906" y="110539"/>
                  <a:pt x="773906" y="123511"/>
                </a:cubicBezTo>
                <a:cubicBezTo>
                  <a:pt x="773906" y="136484"/>
                  <a:pt x="784423" y="147000"/>
                  <a:pt x="797395" y="147000"/>
                </a:cubicBezTo>
                <a:cubicBezTo>
                  <a:pt x="810367" y="147000"/>
                  <a:pt x="820884" y="136484"/>
                  <a:pt x="820884" y="123511"/>
                </a:cubicBezTo>
                <a:cubicBezTo>
                  <a:pt x="820884" y="110539"/>
                  <a:pt x="810367" y="100022"/>
                  <a:pt x="797395" y="100022"/>
                </a:cubicBezTo>
                <a:close/>
                <a:moveTo>
                  <a:pt x="908363" y="100022"/>
                </a:moveTo>
                <a:cubicBezTo>
                  <a:pt x="895391" y="100022"/>
                  <a:pt x="884875" y="110539"/>
                  <a:pt x="884875" y="123511"/>
                </a:cubicBezTo>
                <a:cubicBezTo>
                  <a:pt x="884875" y="136484"/>
                  <a:pt x="895391" y="147000"/>
                  <a:pt x="908363" y="147000"/>
                </a:cubicBezTo>
                <a:cubicBezTo>
                  <a:pt x="921336" y="147000"/>
                  <a:pt x="931852" y="136484"/>
                  <a:pt x="931852" y="123511"/>
                </a:cubicBezTo>
                <a:cubicBezTo>
                  <a:pt x="931852" y="110539"/>
                  <a:pt x="921336" y="100022"/>
                  <a:pt x="908363" y="100022"/>
                </a:cubicBezTo>
                <a:close/>
                <a:moveTo>
                  <a:pt x="1019332" y="100022"/>
                </a:moveTo>
                <a:cubicBezTo>
                  <a:pt x="1006360" y="100022"/>
                  <a:pt x="995843" y="110539"/>
                  <a:pt x="995843" y="123511"/>
                </a:cubicBezTo>
                <a:cubicBezTo>
                  <a:pt x="995843" y="136484"/>
                  <a:pt x="1006360" y="147000"/>
                  <a:pt x="1019332" y="147000"/>
                </a:cubicBezTo>
                <a:cubicBezTo>
                  <a:pt x="1032304" y="147000"/>
                  <a:pt x="1042821" y="136484"/>
                  <a:pt x="1042821" y="123511"/>
                </a:cubicBezTo>
                <a:cubicBezTo>
                  <a:pt x="1042821" y="110539"/>
                  <a:pt x="1032304" y="100022"/>
                  <a:pt x="1019332" y="100022"/>
                </a:cubicBezTo>
                <a:close/>
                <a:moveTo>
                  <a:pt x="1130300" y="100022"/>
                </a:moveTo>
                <a:cubicBezTo>
                  <a:pt x="1117328" y="100022"/>
                  <a:pt x="1106811" y="110539"/>
                  <a:pt x="1106811" y="123511"/>
                </a:cubicBezTo>
                <a:cubicBezTo>
                  <a:pt x="1106811" y="136484"/>
                  <a:pt x="1117328" y="147000"/>
                  <a:pt x="1130300" y="147000"/>
                </a:cubicBezTo>
                <a:cubicBezTo>
                  <a:pt x="1143273" y="147000"/>
                  <a:pt x="1153789" y="136484"/>
                  <a:pt x="1153789" y="123511"/>
                </a:cubicBezTo>
                <a:cubicBezTo>
                  <a:pt x="1153789" y="110539"/>
                  <a:pt x="1143273" y="100022"/>
                  <a:pt x="1130300" y="100022"/>
                </a:cubicBezTo>
                <a:close/>
                <a:moveTo>
                  <a:pt x="1241269" y="100022"/>
                </a:moveTo>
                <a:cubicBezTo>
                  <a:pt x="1228296" y="100022"/>
                  <a:pt x="1217780" y="110539"/>
                  <a:pt x="1217780" y="123511"/>
                </a:cubicBezTo>
                <a:cubicBezTo>
                  <a:pt x="1217780" y="136484"/>
                  <a:pt x="1228296" y="147000"/>
                  <a:pt x="1241269" y="147000"/>
                </a:cubicBezTo>
                <a:cubicBezTo>
                  <a:pt x="1254241" y="147000"/>
                  <a:pt x="1264758" y="136484"/>
                  <a:pt x="1264758" y="123511"/>
                </a:cubicBezTo>
                <a:cubicBezTo>
                  <a:pt x="1264758" y="110539"/>
                  <a:pt x="1254241" y="100022"/>
                  <a:pt x="1241269" y="100022"/>
                </a:cubicBezTo>
                <a:close/>
                <a:moveTo>
                  <a:pt x="1352237" y="100022"/>
                </a:moveTo>
                <a:cubicBezTo>
                  <a:pt x="1339265" y="100022"/>
                  <a:pt x="1328748" y="110539"/>
                  <a:pt x="1328748" y="123511"/>
                </a:cubicBezTo>
                <a:cubicBezTo>
                  <a:pt x="1328748" y="136484"/>
                  <a:pt x="1339265" y="147000"/>
                  <a:pt x="1352237" y="147000"/>
                </a:cubicBezTo>
                <a:cubicBezTo>
                  <a:pt x="1365210" y="147000"/>
                  <a:pt x="1375726" y="136484"/>
                  <a:pt x="1375726" y="123511"/>
                </a:cubicBezTo>
                <a:cubicBezTo>
                  <a:pt x="1375726" y="110539"/>
                  <a:pt x="1365210" y="100022"/>
                  <a:pt x="1352237" y="100022"/>
                </a:cubicBezTo>
                <a:close/>
                <a:moveTo>
                  <a:pt x="1463205" y="100022"/>
                </a:moveTo>
                <a:cubicBezTo>
                  <a:pt x="1450233" y="100022"/>
                  <a:pt x="1439716" y="110539"/>
                  <a:pt x="1439716" y="123511"/>
                </a:cubicBezTo>
                <a:cubicBezTo>
                  <a:pt x="1439716" y="136484"/>
                  <a:pt x="1450233" y="147000"/>
                  <a:pt x="1463205" y="147000"/>
                </a:cubicBezTo>
                <a:cubicBezTo>
                  <a:pt x="1476178" y="147000"/>
                  <a:pt x="1486694" y="136484"/>
                  <a:pt x="1486694" y="123511"/>
                </a:cubicBezTo>
                <a:cubicBezTo>
                  <a:pt x="1486694" y="110539"/>
                  <a:pt x="1476178" y="100022"/>
                  <a:pt x="1463205" y="100022"/>
                </a:cubicBezTo>
                <a:close/>
                <a:moveTo>
                  <a:pt x="23489" y="0"/>
                </a:moveTo>
                <a:cubicBezTo>
                  <a:pt x="10517" y="0"/>
                  <a:pt x="0" y="10517"/>
                  <a:pt x="0" y="23489"/>
                </a:cubicBezTo>
                <a:cubicBezTo>
                  <a:pt x="0" y="36462"/>
                  <a:pt x="10517" y="46978"/>
                  <a:pt x="23489" y="46978"/>
                </a:cubicBezTo>
                <a:cubicBezTo>
                  <a:pt x="36462" y="46978"/>
                  <a:pt x="46978" y="36462"/>
                  <a:pt x="46978" y="23489"/>
                </a:cubicBezTo>
                <a:cubicBezTo>
                  <a:pt x="46978" y="10517"/>
                  <a:pt x="36462" y="0"/>
                  <a:pt x="23489" y="0"/>
                </a:cubicBezTo>
                <a:close/>
                <a:moveTo>
                  <a:pt x="134458" y="0"/>
                </a:moveTo>
                <a:cubicBezTo>
                  <a:pt x="121485" y="0"/>
                  <a:pt x="110969" y="10517"/>
                  <a:pt x="110969" y="23489"/>
                </a:cubicBezTo>
                <a:cubicBezTo>
                  <a:pt x="110969" y="36462"/>
                  <a:pt x="121485" y="46978"/>
                  <a:pt x="134458" y="46978"/>
                </a:cubicBezTo>
                <a:cubicBezTo>
                  <a:pt x="147430" y="46978"/>
                  <a:pt x="157947" y="36462"/>
                  <a:pt x="157947" y="23489"/>
                </a:cubicBezTo>
                <a:cubicBezTo>
                  <a:pt x="157947" y="10517"/>
                  <a:pt x="147430" y="0"/>
                  <a:pt x="134458" y="0"/>
                </a:cubicBezTo>
                <a:close/>
                <a:moveTo>
                  <a:pt x="245426" y="0"/>
                </a:moveTo>
                <a:cubicBezTo>
                  <a:pt x="232454" y="0"/>
                  <a:pt x="221937" y="10517"/>
                  <a:pt x="221937" y="23489"/>
                </a:cubicBezTo>
                <a:cubicBezTo>
                  <a:pt x="221937" y="36462"/>
                  <a:pt x="232454" y="46978"/>
                  <a:pt x="245426" y="46978"/>
                </a:cubicBezTo>
                <a:cubicBezTo>
                  <a:pt x="258398" y="46978"/>
                  <a:pt x="268915" y="36462"/>
                  <a:pt x="268915" y="23489"/>
                </a:cubicBezTo>
                <a:cubicBezTo>
                  <a:pt x="268915" y="10517"/>
                  <a:pt x="258398" y="0"/>
                  <a:pt x="245426" y="0"/>
                </a:cubicBezTo>
                <a:close/>
                <a:moveTo>
                  <a:pt x="356394" y="0"/>
                </a:moveTo>
                <a:cubicBezTo>
                  <a:pt x="343422" y="0"/>
                  <a:pt x="332905" y="10517"/>
                  <a:pt x="332905" y="23489"/>
                </a:cubicBezTo>
                <a:cubicBezTo>
                  <a:pt x="332905" y="36462"/>
                  <a:pt x="343422" y="46978"/>
                  <a:pt x="356394" y="46978"/>
                </a:cubicBezTo>
                <a:cubicBezTo>
                  <a:pt x="369367" y="46978"/>
                  <a:pt x="379883" y="36462"/>
                  <a:pt x="379883" y="23489"/>
                </a:cubicBezTo>
                <a:cubicBezTo>
                  <a:pt x="379883" y="10517"/>
                  <a:pt x="369367" y="0"/>
                  <a:pt x="356394" y="0"/>
                </a:cubicBezTo>
                <a:close/>
                <a:moveTo>
                  <a:pt x="467363" y="0"/>
                </a:moveTo>
                <a:cubicBezTo>
                  <a:pt x="454390" y="0"/>
                  <a:pt x="443874" y="10517"/>
                  <a:pt x="443874" y="23489"/>
                </a:cubicBezTo>
                <a:cubicBezTo>
                  <a:pt x="443874" y="36462"/>
                  <a:pt x="454390" y="46978"/>
                  <a:pt x="467363" y="46978"/>
                </a:cubicBezTo>
                <a:cubicBezTo>
                  <a:pt x="480335" y="46978"/>
                  <a:pt x="490852" y="36462"/>
                  <a:pt x="490852" y="23489"/>
                </a:cubicBezTo>
                <a:cubicBezTo>
                  <a:pt x="490852" y="10517"/>
                  <a:pt x="480335" y="0"/>
                  <a:pt x="467363" y="0"/>
                </a:cubicBezTo>
                <a:close/>
                <a:moveTo>
                  <a:pt x="578331" y="0"/>
                </a:moveTo>
                <a:cubicBezTo>
                  <a:pt x="565359" y="0"/>
                  <a:pt x="554842" y="10517"/>
                  <a:pt x="554842" y="23489"/>
                </a:cubicBezTo>
                <a:cubicBezTo>
                  <a:pt x="554842" y="36462"/>
                  <a:pt x="565359" y="46978"/>
                  <a:pt x="578331" y="46978"/>
                </a:cubicBezTo>
                <a:cubicBezTo>
                  <a:pt x="591304" y="46978"/>
                  <a:pt x="601820" y="36462"/>
                  <a:pt x="601820" y="23489"/>
                </a:cubicBezTo>
                <a:cubicBezTo>
                  <a:pt x="601820" y="10517"/>
                  <a:pt x="591304" y="0"/>
                  <a:pt x="578331" y="0"/>
                </a:cubicBezTo>
                <a:close/>
                <a:moveTo>
                  <a:pt x="689299" y="0"/>
                </a:moveTo>
                <a:cubicBezTo>
                  <a:pt x="676327" y="0"/>
                  <a:pt x="665810" y="10517"/>
                  <a:pt x="665810" y="23489"/>
                </a:cubicBezTo>
                <a:cubicBezTo>
                  <a:pt x="665810" y="36462"/>
                  <a:pt x="676327" y="46978"/>
                  <a:pt x="689299" y="46978"/>
                </a:cubicBezTo>
                <a:cubicBezTo>
                  <a:pt x="702272" y="46978"/>
                  <a:pt x="712788" y="36462"/>
                  <a:pt x="712788" y="23489"/>
                </a:cubicBezTo>
                <a:cubicBezTo>
                  <a:pt x="712788" y="10517"/>
                  <a:pt x="702272" y="0"/>
                  <a:pt x="689299" y="0"/>
                </a:cubicBezTo>
                <a:close/>
                <a:moveTo>
                  <a:pt x="797395" y="0"/>
                </a:moveTo>
                <a:cubicBezTo>
                  <a:pt x="784423" y="0"/>
                  <a:pt x="773906" y="10517"/>
                  <a:pt x="773906" y="23489"/>
                </a:cubicBezTo>
                <a:cubicBezTo>
                  <a:pt x="773906" y="36462"/>
                  <a:pt x="784423" y="46978"/>
                  <a:pt x="797395" y="46978"/>
                </a:cubicBezTo>
                <a:cubicBezTo>
                  <a:pt x="810367" y="46978"/>
                  <a:pt x="820884" y="36462"/>
                  <a:pt x="820884" y="23489"/>
                </a:cubicBezTo>
                <a:cubicBezTo>
                  <a:pt x="820884" y="10517"/>
                  <a:pt x="810367" y="0"/>
                  <a:pt x="797395" y="0"/>
                </a:cubicBezTo>
                <a:close/>
                <a:moveTo>
                  <a:pt x="908363" y="0"/>
                </a:moveTo>
                <a:cubicBezTo>
                  <a:pt x="895391" y="0"/>
                  <a:pt x="884875" y="10517"/>
                  <a:pt x="884875" y="23489"/>
                </a:cubicBezTo>
                <a:cubicBezTo>
                  <a:pt x="884875" y="36462"/>
                  <a:pt x="895391" y="46978"/>
                  <a:pt x="908363" y="46978"/>
                </a:cubicBezTo>
                <a:cubicBezTo>
                  <a:pt x="921336" y="46978"/>
                  <a:pt x="931852" y="36462"/>
                  <a:pt x="931852" y="23489"/>
                </a:cubicBezTo>
                <a:cubicBezTo>
                  <a:pt x="931852" y="10517"/>
                  <a:pt x="921336" y="0"/>
                  <a:pt x="908363" y="0"/>
                </a:cubicBezTo>
                <a:close/>
                <a:moveTo>
                  <a:pt x="1019332" y="0"/>
                </a:moveTo>
                <a:cubicBezTo>
                  <a:pt x="1006360" y="0"/>
                  <a:pt x="995843" y="10517"/>
                  <a:pt x="995843" y="23489"/>
                </a:cubicBezTo>
                <a:cubicBezTo>
                  <a:pt x="995843" y="36462"/>
                  <a:pt x="1006360" y="46978"/>
                  <a:pt x="1019332" y="46978"/>
                </a:cubicBezTo>
                <a:cubicBezTo>
                  <a:pt x="1032304" y="46978"/>
                  <a:pt x="1042821" y="36462"/>
                  <a:pt x="1042821" y="23489"/>
                </a:cubicBezTo>
                <a:cubicBezTo>
                  <a:pt x="1042821" y="10517"/>
                  <a:pt x="1032304" y="0"/>
                  <a:pt x="1019332" y="0"/>
                </a:cubicBezTo>
                <a:close/>
                <a:moveTo>
                  <a:pt x="1130300" y="0"/>
                </a:moveTo>
                <a:cubicBezTo>
                  <a:pt x="1117328" y="0"/>
                  <a:pt x="1106811" y="10517"/>
                  <a:pt x="1106811" y="23489"/>
                </a:cubicBezTo>
                <a:cubicBezTo>
                  <a:pt x="1106811" y="36462"/>
                  <a:pt x="1117328" y="46978"/>
                  <a:pt x="1130300" y="46978"/>
                </a:cubicBezTo>
                <a:cubicBezTo>
                  <a:pt x="1143273" y="46978"/>
                  <a:pt x="1153789" y="36462"/>
                  <a:pt x="1153789" y="23489"/>
                </a:cubicBezTo>
                <a:cubicBezTo>
                  <a:pt x="1153789" y="10517"/>
                  <a:pt x="1143273" y="0"/>
                  <a:pt x="1130300" y="0"/>
                </a:cubicBezTo>
                <a:close/>
                <a:moveTo>
                  <a:pt x="1241269" y="0"/>
                </a:moveTo>
                <a:cubicBezTo>
                  <a:pt x="1228296" y="0"/>
                  <a:pt x="1217780" y="10517"/>
                  <a:pt x="1217780" y="23489"/>
                </a:cubicBezTo>
                <a:cubicBezTo>
                  <a:pt x="1217780" y="36462"/>
                  <a:pt x="1228296" y="46978"/>
                  <a:pt x="1241269" y="46978"/>
                </a:cubicBezTo>
                <a:cubicBezTo>
                  <a:pt x="1254241" y="46978"/>
                  <a:pt x="1264758" y="36462"/>
                  <a:pt x="1264758" y="23489"/>
                </a:cubicBezTo>
                <a:cubicBezTo>
                  <a:pt x="1264758" y="10517"/>
                  <a:pt x="1254241" y="0"/>
                  <a:pt x="1241269" y="0"/>
                </a:cubicBezTo>
                <a:close/>
                <a:moveTo>
                  <a:pt x="1352237" y="0"/>
                </a:moveTo>
                <a:cubicBezTo>
                  <a:pt x="1339265" y="0"/>
                  <a:pt x="1328748" y="10517"/>
                  <a:pt x="1328748" y="23489"/>
                </a:cubicBezTo>
                <a:cubicBezTo>
                  <a:pt x="1328748" y="36462"/>
                  <a:pt x="1339265" y="46978"/>
                  <a:pt x="1352237" y="46978"/>
                </a:cubicBezTo>
                <a:cubicBezTo>
                  <a:pt x="1365210" y="46978"/>
                  <a:pt x="1375726" y="36462"/>
                  <a:pt x="1375726" y="23489"/>
                </a:cubicBezTo>
                <a:cubicBezTo>
                  <a:pt x="1375726" y="10517"/>
                  <a:pt x="1365210" y="0"/>
                  <a:pt x="1352237" y="0"/>
                </a:cubicBezTo>
                <a:close/>
                <a:moveTo>
                  <a:pt x="1463205" y="0"/>
                </a:moveTo>
                <a:cubicBezTo>
                  <a:pt x="1450233" y="0"/>
                  <a:pt x="1439716" y="10517"/>
                  <a:pt x="1439716" y="23489"/>
                </a:cubicBezTo>
                <a:cubicBezTo>
                  <a:pt x="1439716" y="36462"/>
                  <a:pt x="1450233" y="46978"/>
                  <a:pt x="1463205" y="46978"/>
                </a:cubicBezTo>
                <a:cubicBezTo>
                  <a:pt x="1476178" y="46978"/>
                  <a:pt x="1486694" y="36462"/>
                  <a:pt x="1486694" y="23489"/>
                </a:cubicBezTo>
                <a:cubicBezTo>
                  <a:pt x="1486694" y="10517"/>
                  <a:pt x="1476178" y="0"/>
                  <a:pt x="1463205" y="0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3" Type="http://schemas.openxmlformats.org/officeDocument/2006/relationships/theme" Target="../theme/theme2.xml"/><Relationship Id="rId22" Type="http://schemas.openxmlformats.org/officeDocument/2006/relationships/tags" Target="../tags/tag154.xml"/><Relationship Id="rId21" Type="http://schemas.openxmlformats.org/officeDocument/2006/relationships/tags" Target="../tags/tag153.xml"/><Relationship Id="rId20" Type="http://schemas.openxmlformats.org/officeDocument/2006/relationships/tags" Target="../tags/tag15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51.xml"/><Relationship Id="rId18" Type="http://schemas.openxmlformats.org/officeDocument/2006/relationships/tags" Target="../tags/tag150.xml"/><Relationship Id="rId17" Type="http://schemas.openxmlformats.org/officeDocument/2006/relationships/tags" Target="../tags/tag149.xml"/><Relationship Id="rId16" Type="http://schemas.openxmlformats.org/officeDocument/2006/relationships/image" Target="../media/image4.png"/><Relationship Id="rId15" Type="http://schemas.openxmlformats.org/officeDocument/2006/relationships/tags" Target="../tags/tag148.xml"/><Relationship Id="rId14" Type="http://schemas.openxmlformats.org/officeDocument/2006/relationships/tags" Target="../tags/tag147.xml"/><Relationship Id="rId13" Type="http://schemas.openxmlformats.org/officeDocument/2006/relationships/tags" Target="../tags/tag146.xml"/><Relationship Id="rId12" Type="http://schemas.openxmlformats.org/officeDocument/2006/relationships/tags" Target="../tags/tag14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13"/>
            </p:custDataLst>
          </p:nvPr>
        </p:nvSpPr>
        <p:spPr>
          <a:xfrm flipV="1">
            <a:off x="0" y="0"/>
            <a:ext cx="876364" cy="876300"/>
          </a:xfrm>
          <a:custGeom>
            <a:avLst/>
            <a:gdLst>
              <a:gd name="connsiteX0" fmla="*/ 0 w 5381615"/>
              <a:gd name="connsiteY0" fmla="*/ 0 h 5381227"/>
              <a:gd name="connsiteX1" fmla="*/ 5374623 w 5381615"/>
              <a:gd name="connsiteY1" fmla="*/ 5104688 h 5381227"/>
              <a:gd name="connsiteX2" fmla="*/ 5381615 w 5381615"/>
              <a:gd name="connsiteY2" fmla="*/ 5381227 h 5381227"/>
              <a:gd name="connsiteX3" fmla="*/ 0 w 5381615"/>
              <a:gd name="connsiteY3" fmla="*/ 5381227 h 538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1615" h="5381227">
                <a:moveTo>
                  <a:pt x="0" y="0"/>
                </a:moveTo>
                <a:cubicBezTo>
                  <a:pt x="2879308" y="0"/>
                  <a:pt x="5230486" y="2261199"/>
                  <a:pt x="5374623" y="5104688"/>
                </a:cubicBezTo>
                <a:lnTo>
                  <a:pt x="5381615" y="5381227"/>
                </a:lnTo>
                <a:lnTo>
                  <a:pt x="0" y="5381227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90000"/>
                  <a:alpha val="70000"/>
                </a:schemeClr>
              </a:gs>
              <a:gs pos="100000">
                <a:schemeClr val="bg2">
                  <a:lumMod val="9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14"/>
            </p:custDataLst>
          </p:nvPr>
        </p:nvSpPr>
        <p:spPr>
          <a:xfrm flipH="1" flipV="1">
            <a:off x="354689" y="318181"/>
            <a:ext cx="626006" cy="216948"/>
          </a:xfrm>
          <a:custGeom>
            <a:avLst/>
            <a:gdLst>
              <a:gd name="connsiteX0" fmla="*/ 1056443 w 1092443"/>
              <a:gd name="connsiteY0" fmla="*/ 306594 h 378594"/>
              <a:gd name="connsiteX1" fmla="*/ 1092443 w 1092443"/>
              <a:gd name="connsiteY1" fmla="*/ 342594 h 378594"/>
              <a:gd name="connsiteX2" fmla="*/ 1056443 w 1092443"/>
              <a:gd name="connsiteY2" fmla="*/ 378594 h 378594"/>
              <a:gd name="connsiteX3" fmla="*/ 1020443 w 1092443"/>
              <a:gd name="connsiteY3" fmla="*/ 342594 h 378594"/>
              <a:gd name="connsiteX4" fmla="*/ 1056443 w 1092443"/>
              <a:gd name="connsiteY4" fmla="*/ 306594 h 378594"/>
              <a:gd name="connsiteX5" fmla="*/ 886370 w 1092443"/>
              <a:gd name="connsiteY5" fmla="*/ 306594 h 378594"/>
              <a:gd name="connsiteX6" fmla="*/ 922370 w 1092443"/>
              <a:gd name="connsiteY6" fmla="*/ 342594 h 378594"/>
              <a:gd name="connsiteX7" fmla="*/ 886370 w 1092443"/>
              <a:gd name="connsiteY7" fmla="*/ 378594 h 378594"/>
              <a:gd name="connsiteX8" fmla="*/ 850370 w 1092443"/>
              <a:gd name="connsiteY8" fmla="*/ 342594 h 378594"/>
              <a:gd name="connsiteX9" fmla="*/ 886370 w 1092443"/>
              <a:gd name="connsiteY9" fmla="*/ 306594 h 378594"/>
              <a:gd name="connsiteX10" fmla="*/ 716296 w 1092443"/>
              <a:gd name="connsiteY10" fmla="*/ 306594 h 378594"/>
              <a:gd name="connsiteX11" fmla="*/ 752296 w 1092443"/>
              <a:gd name="connsiteY11" fmla="*/ 342594 h 378594"/>
              <a:gd name="connsiteX12" fmla="*/ 716296 w 1092443"/>
              <a:gd name="connsiteY12" fmla="*/ 378594 h 378594"/>
              <a:gd name="connsiteX13" fmla="*/ 680296 w 1092443"/>
              <a:gd name="connsiteY13" fmla="*/ 342594 h 378594"/>
              <a:gd name="connsiteX14" fmla="*/ 716296 w 1092443"/>
              <a:gd name="connsiteY14" fmla="*/ 306594 h 378594"/>
              <a:gd name="connsiteX15" fmla="*/ 546222 w 1092443"/>
              <a:gd name="connsiteY15" fmla="*/ 306594 h 378594"/>
              <a:gd name="connsiteX16" fmla="*/ 582222 w 1092443"/>
              <a:gd name="connsiteY16" fmla="*/ 342594 h 378594"/>
              <a:gd name="connsiteX17" fmla="*/ 546222 w 1092443"/>
              <a:gd name="connsiteY17" fmla="*/ 378594 h 378594"/>
              <a:gd name="connsiteX18" fmla="*/ 510222 w 1092443"/>
              <a:gd name="connsiteY18" fmla="*/ 342594 h 378594"/>
              <a:gd name="connsiteX19" fmla="*/ 546222 w 1092443"/>
              <a:gd name="connsiteY19" fmla="*/ 306594 h 378594"/>
              <a:gd name="connsiteX20" fmla="*/ 376148 w 1092443"/>
              <a:gd name="connsiteY20" fmla="*/ 306594 h 378594"/>
              <a:gd name="connsiteX21" fmla="*/ 412148 w 1092443"/>
              <a:gd name="connsiteY21" fmla="*/ 342594 h 378594"/>
              <a:gd name="connsiteX22" fmla="*/ 376148 w 1092443"/>
              <a:gd name="connsiteY22" fmla="*/ 378594 h 378594"/>
              <a:gd name="connsiteX23" fmla="*/ 340148 w 1092443"/>
              <a:gd name="connsiteY23" fmla="*/ 342594 h 378594"/>
              <a:gd name="connsiteX24" fmla="*/ 376148 w 1092443"/>
              <a:gd name="connsiteY24" fmla="*/ 306594 h 378594"/>
              <a:gd name="connsiteX25" fmla="*/ 206074 w 1092443"/>
              <a:gd name="connsiteY25" fmla="*/ 306594 h 378594"/>
              <a:gd name="connsiteX26" fmla="*/ 242074 w 1092443"/>
              <a:gd name="connsiteY26" fmla="*/ 342594 h 378594"/>
              <a:gd name="connsiteX27" fmla="*/ 206074 w 1092443"/>
              <a:gd name="connsiteY27" fmla="*/ 378594 h 378594"/>
              <a:gd name="connsiteX28" fmla="*/ 170074 w 1092443"/>
              <a:gd name="connsiteY28" fmla="*/ 342594 h 378594"/>
              <a:gd name="connsiteX29" fmla="*/ 206074 w 1092443"/>
              <a:gd name="connsiteY29" fmla="*/ 306594 h 378594"/>
              <a:gd name="connsiteX30" fmla="*/ 36000 w 1092443"/>
              <a:gd name="connsiteY30" fmla="*/ 306594 h 378594"/>
              <a:gd name="connsiteX31" fmla="*/ 72000 w 1092443"/>
              <a:gd name="connsiteY31" fmla="*/ 342594 h 378594"/>
              <a:gd name="connsiteX32" fmla="*/ 36000 w 1092443"/>
              <a:gd name="connsiteY32" fmla="*/ 378594 h 378594"/>
              <a:gd name="connsiteX33" fmla="*/ 0 w 1092443"/>
              <a:gd name="connsiteY33" fmla="*/ 342594 h 378594"/>
              <a:gd name="connsiteX34" fmla="*/ 36000 w 1092443"/>
              <a:gd name="connsiteY34" fmla="*/ 306594 h 378594"/>
              <a:gd name="connsiteX35" fmla="*/ 1056443 w 1092443"/>
              <a:gd name="connsiteY35" fmla="*/ 153297 h 378594"/>
              <a:gd name="connsiteX36" fmla="*/ 1092443 w 1092443"/>
              <a:gd name="connsiteY36" fmla="*/ 189297 h 378594"/>
              <a:gd name="connsiteX37" fmla="*/ 1056443 w 1092443"/>
              <a:gd name="connsiteY37" fmla="*/ 225297 h 378594"/>
              <a:gd name="connsiteX38" fmla="*/ 1020443 w 1092443"/>
              <a:gd name="connsiteY38" fmla="*/ 189297 h 378594"/>
              <a:gd name="connsiteX39" fmla="*/ 1056443 w 1092443"/>
              <a:gd name="connsiteY39" fmla="*/ 153297 h 378594"/>
              <a:gd name="connsiteX40" fmla="*/ 886370 w 1092443"/>
              <a:gd name="connsiteY40" fmla="*/ 153297 h 378594"/>
              <a:gd name="connsiteX41" fmla="*/ 922370 w 1092443"/>
              <a:gd name="connsiteY41" fmla="*/ 189297 h 378594"/>
              <a:gd name="connsiteX42" fmla="*/ 886370 w 1092443"/>
              <a:gd name="connsiteY42" fmla="*/ 225297 h 378594"/>
              <a:gd name="connsiteX43" fmla="*/ 850370 w 1092443"/>
              <a:gd name="connsiteY43" fmla="*/ 189297 h 378594"/>
              <a:gd name="connsiteX44" fmla="*/ 886370 w 1092443"/>
              <a:gd name="connsiteY44" fmla="*/ 153297 h 378594"/>
              <a:gd name="connsiteX45" fmla="*/ 716296 w 1092443"/>
              <a:gd name="connsiteY45" fmla="*/ 153297 h 378594"/>
              <a:gd name="connsiteX46" fmla="*/ 752296 w 1092443"/>
              <a:gd name="connsiteY46" fmla="*/ 189297 h 378594"/>
              <a:gd name="connsiteX47" fmla="*/ 716296 w 1092443"/>
              <a:gd name="connsiteY47" fmla="*/ 225297 h 378594"/>
              <a:gd name="connsiteX48" fmla="*/ 680296 w 1092443"/>
              <a:gd name="connsiteY48" fmla="*/ 189297 h 378594"/>
              <a:gd name="connsiteX49" fmla="*/ 716296 w 1092443"/>
              <a:gd name="connsiteY49" fmla="*/ 153297 h 378594"/>
              <a:gd name="connsiteX50" fmla="*/ 546222 w 1092443"/>
              <a:gd name="connsiteY50" fmla="*/ 153297 h 378594"/>
              <a:gd name="connsiteX51" fmla="*/ 582222 w 1092443"/>
              <a:gd name="connsiteY51" fmla="*/ 189297 h 378594"/>
              <a:gd name="connsiteX52" fmla="*/ 546222 w 1092443"/>
              <a:gd name="connsiteY52" fmla="*/ 225297 h 378594"/>
              <a:gd name="connsiteX53" fmla="*/ 510222 w 1092443"/>
              <a:gd name="connsiteY53" fmla="*/ 189297 h 378594"/>
              <a:gd name="connsiteX54" fmla="*/ 546222 w 1092443"/>
              <a:gd name="connsiteY54" fmla="*/ 153297 h 378594"/>
              <a:gd name="connsiteX55" fmla="*/ 376148 w 1092443"/>
              <a:gd name="connsiteY55" fmla="*/ 153297 h 378594"/>
              <a:gd name="connsiteX56" fmla="*/ 412148 w 1092443"/>
              <a:gd name="connsiteY56" fmla="*/ 189297 h 378594"/>
              <a:gd name="connsiteX57" fmla="*/ 376148 w 1092443"/>
              <a:gd name="connsiteY57" fmla="*/ 225297 h 378594"/>
              <a:gd name="connsiteX58" fmla="*/ 340148 w 1092443"/>
              <a:gd name="connsiteY58" fmla="*/ 189297 h 378594"/>
              <a:gd name="connsiteX59" fmla="*/ 376148 w 1092443"/>
              <a:gd name="connsiteY59" fmla="*/ 153297 h 378594"/>
              <a:gd name="connsiteX60" fmla="*/ 206074 w 1092443"/>
              <a:gd name="connsiteY60" fmla="*/ 153297 h 378594"/>
              <a:gd name="connsiteX61" fmla="*/ 242074 w 1092443"/>
              <a:gd name="connsiteY61" fmla="*/ 189297 h 378594"/>
              <a:gd name="connsiteX62" fmla="*/ 206074 w 1092443"/>
              <a:gd name="connsiteY62" fmla="*/ 225297 h 378594"/>
              <a:gd name="connsiteX63" fmla="*/ 170074 w 1092443"/>
              <a:gd name="connsiteY63" fmla="*/ 189297 h 378594"/>
              <a:gd name="connsiteX64" fmla="*/ 206074 w 1092443"/>
              <a:gd name="connsiteY64" fmla="*/ 153297 h 378594"/>
              <a:gd name="connsiteX65" fmla="*/ 36000 w 1092443"/>
              <a:gd name="connsiteY65" fmla="*/ 153297 h 378594"/>
              <a:gd name="connsiteX66" fmla="*/ 72000 w 1092443"/>
              <a:gd name="connsiteY66" fmla="*/ 189297 h 378594"/>
              <a:gd name="connsiteX67" fmla="*/ 36000 w 1092443"/>
              <a:gd name="connsiteY67" fmla="*/ 225297 h 378594"/>
              <a:gd name="connsiteX68" fmla="*/ 0 w 1092443"/>
              <a:gd name="connsiteY68" fmla="*/ 189297 h 378594"/>
              <a:gd name="connsiteX69" fmla="*/ 36000 w 1092443"/>
              <a:gd name="connsiteY69" fmla="*/ 153297 h 378594"/>
              <a:gd name="connsiteX70" fmla="*/ 1056443 w 1092443"/>
              <a:gd name="connsiteY70" fmla="*/ 0 h 378594"/>
              <a:gd name="connsiteX71" fmla="*/ 1092443 w 1092443"/>
              <a:gd name="connsiteY71" fmla="*/ 36000 h 378594"/>
              <a:gd name="connsiteX72" fmla="*/ 1056443 w 1092443"/>
              <a:gd name="connsiteY72" fmla="*/ 72000 h 378594"/>
              <a:gd name="connsiteX73" fmla="*/ 1020443 w 1092443"/>
              <a:gd name="connsiteY73" fmla="*/ 36000 h 378594"/>
              <a:gd name="connsiteX74" fmla="*/ 1056443 w 1092443"/>
              <a:gd name="connsiteY74" fmla="*/ 0 h 378594"/>
              <a:gd name="connsiteX75" fmla="*/ 886370 w 1092443"/>
              <a:gd name="connsiteY75" fmla="*/ 0 h 378594"/>
              <a:gd name="connsiteX76" fmla="*/ 922370 w 1092443"/>
              <a:gd name="connsiteY76" fmla="*/ 36000 h 378594"/>
              <a:gd name="connsiteX77" fmla="*/ 886370 w 1092443"/>
              <a:gd name="connsiteY77" fmla="*/ 72000 h 378594"/>
              <a:gd name="connsiteX78" fmla="*/ 850370 w 1092443"/>
              <a:gd name="connsiteY78" fmla="*/ 36000 h 378594"/>
              <a:gd name="connsiteX79" fmla="*/ 886370 w 1092443"/>
              <a:gd name="connsiteY79" fmla="*/ 0 h 378594"/>
              <a:gd name="connsiteX80" fmla="*/ 716296 w 1092443"/>
              <a:gd name="connsiteY80" fmla="*/ 0 h 378594"/>
              <a:gd name="connsiteX81" fmla="*/ 752296 w 1092443"/>
              <a:gd name="connsiteY81" fmla="*/ 36000 h 378594"/>
              <a:gd name="connsiteX82" fmla="*/ 716296 w 1092443"/>
              <a:gd name="connsiteY82" fmla="*/ 72000 h 378594"/>
              <a:gd name="connsiteX83" fmla="*/ 680296 w 1092443"/>
              <a:gd name="connsiteY83" fmla="*/ 36000 h 378594"/>
              <a:gd name="connsiteX84" fmla="*/ 716296 w 1092443"/>
              <a:gd name="connsiteY84" fmla="*/ 0 h 378594"/>
              <a:gd name="connsiteX85" fmla="*/ 546222 w 1092443"/>
              <a:gd name="connsiteY85" fmla="*/ 0 h 378594"/>
              <a:gd name="connsiteX86" fmla="*/ 582222 w 1092443"/>
              <a:gd name="connsiteY86" fmla="*/ 36000 h 378594"/>
              <a:gd name="connsiteX87" fmla="*/ 546222 w 1092443"/>
              <a:gd name="connsiteY87" fmla="*/ 72000 h 378594"/>
              <a:gd name="connsiteX88" fmla="*/ 510222 w 1092443"/>
              <a:gd name="connsiteY88" fmla="*/ 36000 h 378594"/>
              <a:gd name="connsiteX89" fmla="*/ 546222 w 1092443"/>
              <a:gd name="connsiteY89" fmla="*/ 0 h 378594"/>
              <a:gd name="connsiteX90" fmla="*/ 376148 w 1092443"/>
              <a:gd name="connsiteY90" fmla="*/ 0 h 378594"/>
              <a:gd name="connsiteX91" fmla="*/ 412148 w 1092443"/>
              <a:gd name="connsiteY91" fmla="*/ 36000 h 378594"/>
              <a:gd name="connsiteX92" fmla="*/ 376148 w 1092443"/>
              <a:gd name="connsiteY92" fmla="*/ 72000 h 378594"/>
              <a:gd name="connsiteX93" fmla="*/ 340148 w 1092443"/>
              <a:gd name="connsiteY93" fmla="*/ 36000 h 378594"/>
              <a:gd name="connsiteX94" fmla="*/ 376148 w 1092443"/>
              <a:gd name="connsiteY94" fmla="*/ 0 h 378594"/>
              <a:gd name="connsiteX95" fmla="*/ 206074 w 1092443"/>
              <a:gd name="connsiteY95" fmla="*/ 0 h 378594"/>
              <a:gd name="connsiteX96" fmla="*/ 242074 w 1092443"/>
              <a:gd name="connsiteY96" fmla="*/ 36000 h 378594"/>
              <a:gd name="connsiteX97" fmla="*/ 206074 w 1092443"/>
              <a:gd name="connsiteY97" fmla="*/ 72000 h 378594"/>
              <a:gd name="connsiteX98" fmla="*/ 170074 w 1092443"/>
              <a:gd name="connsiteY98" fmla="*/ 36000 h 378594"/>
              <a:gd name="connsiteX99" fmla="*/ 206074 w 1092443"/>
              <a:gd name="connsiteY99" fmla="*/ 0 h 378594"/>
              <a:gd name="connsiteX100" fmla="*/ 36000 w 1092443"/>
              <a:gd name="connsiteY100" fmla="*/ 0 h 378594"/>
              <a:gd name="connsiteX101" fmla="*/ 72000 w 1092443"/>
              <a:gd name="connsiteY101" fmla="*/ 36000 h 378594"/>
              <a:gd name="connsiteX102" fmla="*/ 36000 w 1092443"/>
              <a:gd name="connsiteY102" fmla="*/ 72000 h 378594"/>
              <a:gd name="connsiteX103" fmla="*/ 0 w 1092443"/>
              <a:gd name="connsiteY103" fmla="*/ 36000 h 378594"/>
              <a:gd name="connsiteX104" fmla="*/ 36000 w 1092443"/>
              <a:gd name="connsiteY104" fmla="*/ 0 h 37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92443" h="378594">
                <a:moveTo>
                  <a:pt x="1056443" y="306594"/>
                </a:moveTo>
                <a:cubicBezTo>
                  <a:pt x="1076325" y="306594"/>
                  <a:pt x="1092443" y="322712"/>
                  <a:pt x="1092443" y="342594"/>
                </a:cubicBezTo>
                <a:cubicBezTo>
                  <a:pt x="1092443" y="362476"/>
                  <a:pt x="1076325" y="378594"/>
                  <a:pt x="1056443" y="378594"/>
                </a:cubicBezTo>
                <a:cubicBezTo>
                  <a:pt x="1036561" y="378594"/>
                  <a:pt x="1020443" y="362476"/>
                  <a:pt x="1020443" y="342594"/>
                </a:cubicBezTo>
                <a:cubicBezTo>
                  <a:pt x="1020443" y="322712"/>
                  <a:pt x="1036561" y="306594"/>
                  <a:pt x="1056443" y="306594"/>
                </a:cubicBezTo>
                <a:close/>
                <a:moveTo>
                  <a:pt x="886370" y="306594"/>
                </a:moveTo>
                <a:cubicBezTo>
                  <a:pt x="906252" y="306594"/>
                  <a:pt x="922370" y="322712"/>
                  <a:pt x="922370" y="342594"/>
                </a:cubicBezTo>
                <a:cubicBezTo>
                  <a:pt x="922370" y="362476"/>
                  <a:pt x="906252" y="378594"/>
                  <a:pt x="886370" y="378594"/>
                </a:cubicBezTo>
                <a:cubicBezTo>
                  <a:pt x="866488" y="378594"/>
                  <a:pt x="850370" y="362476"/>
                  <a:pt x="850370" y="342594"/>
                </a:cubicBezTo>
                <a:cubicBezTo>
                  <a:pt x="850370" y="322712"/>
                  <a:pt x="866488" y="306594"/>
                  <a:pt x="886370" y="306594"/>
                </a:cubicBezTo>
                <a:close/>
                <a:moveTo>
                  <a:pt x="716296" y="306594"/>
                </a:moveTo>
                <a:cubicBezTo>
                  <a:pt x="736178" y="306594"/>
                  <a:pt x="752296" y="322712"/>
                  <a:pt x="752296" y="342594"/>
                </a:cubicBezTo>
                <a:cubicBezTo>
                  <a:pt x="752296" y="362476"/>
                  <a:pt x="736178" y="378594"/>
                  <a:pt x="716296" y="378594"/>
                </a:cubicBezTo>
                <a:cubicBezTo>
                  <a:pt x="696414" y="378594"/>
                  <a:pt x="680296" y="362476"/>
                  <a:pt x="680296" y="342594"/>
                </a:cubicBezTo>
                <a:cubicBezTo>
                  <a:pt x="680296" y="322712"/>
                  <a:pt x="696414" y="306594"/>
                  <a:pt x="716296" y="306594"/>
                </a:cubicBezTo>
                <a:close/>
                <a:moveTo>
                  <a:pt x="546222" y="306594"/>
                </a:moveTo>
                <a:cubicBezTo>
                  <a:pt x="566104" y="306594"/>
                  <a:pt x="582222" y="322712"/>
                  <a:pt x="582222" y="342594"/>
                </a:cubicBezTo>
                <a:cubicBezTo>
                  <a:pt x="582222" y="362476"/>
                  <a:pt x="566104" y="378594"/>
                  <a:pt x="546222" y="378594"/>
                </a:cubicBezTo>
                <a:cubicBezTo>
                  <a:pt x="526340" y="378594"/>
                  <a:pt x="510222" y="362476"/>
                  <a:pt x="510222" y="342594"/>
                </a:cubicBezTo>
                <a:cubicBezTo>
                  <a:pt x="510222" y="322712"/>
                  <a:pt x="526340" y="306594"/>
                  <a:pt x="546222" y="306594"/>
                </a:cubicBezTo>
                <a:close/>
                <a:moveTo>
                  <a:pt x="376148" y="306594"/>
                </a:moveTo>
                <a:cubicBezTo>
                  <a:pt x="396030" y="306594"/>
                  <a:pt x="412148" y="322712"/>
                  <a:pt x="412148" y="342594"/>
                </a:cubicBezTo>
                <a:cubicBezTo>
                  <a:pt x="412148" y="362476"/>
                  <a:pt x="396030" y="378594"/>
                  <a:pt x="376148" y="378594"/>
                </a:cubicBezTo>
                <a:cubicBezTo>
                  <a:pt x="356266" y="378594"/>
                  <a:pt x="340148" y="362476"/>
                  <a:pt x="340148" y="342594"/>
                </a:cubicBezTo>
                <a:cubicBezTo>
                  <a:pt x="340148" y="322712"/>
                  <a:pt x="356266" y="306594"/>
                  <a:pt x="376148" y="306594"/>
                </a:cubicBezTo>
                <a:close/>
                <a:moveTo>
                  <a:pt x="206074" y="306594"/>
                </a:moveTo>
                <a:cubicBezTo>
                  <a:pt x="225956" y="306594"/>
                  <a:pt x="242074" y="322712"/>
                  <a:pt x="242074" y="342594"/>
                </a:cubicBezTo>
                <a:cubicBezTo>
                  <a:pt x="242074" y="362476"/>
                  <a:pt x="225956" y="378594"/>
                  <a:pt x="206074" y="378594"/>
                </a:cubicBezTo>
                <a:cubicBezTo>
                  <a:pt x="186192" y="378594"/>
                  <a:pt x="170074" y="362476"/>
                  <a:pt x="170074" y="342594"/>
                </a:cubicBezTo>
                <a:cubicBezTo>
                  <a:pt x="170074" y="322712"/>
                  <a:pt x="186192" y="306594"/>
                  <a:pt x="206074" y="306594"/>
                </a:cubicBezTo>
                <a:close/>
                <a:moveTo>
                  <a:pt x="36000" y="306594"/>
                </a:moveTo>
                <a:cubicBezTo>
                  <a:pt x="55882" y="306594"/>
                  <a:pt x="72000" y="322712"/>
                  <a:pt x="72000" y="342594"/>
                </a:cubicBezTo>
                <a:cubicBezTo>
                  <a:pt x="72000" y="362476"/>
                  <a:pt x="55882" y="378594"/>
                  <a:pt x="36000" y="378594"/>
                </a:cubicBezTo>
                <a:cubicBezTo>
                  <a:pt x="16118" y="378594"/>
                  <a:pt x="0" y="362476"/>
                  <a:pt x="0" y="342594"/>
                </a:cubicBezTo>
                <a:cubicBezTo>
                  <a:pt x="0" y="322712"/>
                  <a:pt x="16118" y="306594"/>
                  <a:pt x="36000" y="306594"/>
                </a:cubicBezTo>
                <a:close/>
                <a:moveTo>
                  <a:pt x="1056443" y="153297"/>
                </a:moveTo>
                <a:cubicBezTo>
                  <a:pt x="1076325" y="153297"/>
                  <a:pt x="1092443" y="169415"/>
                  <a:pt x="1092443" y="189297"/>
                </a:cubicBezTo>
                <a:cubicBezTo>
                  <a:pt x="1092443" y="209179"/>
                  <a:pt x="1076325" y="225297"/>
                  <a:pt x="1056443" y="225297"/>
                </a:cubicBezTo>
                <a:cubicBezTo>
                  <a:pt x="1036561" y="225297"/>
                  <a:pt x="1020443" y="209179"/>
                  <a:pt x="1020443" y="189297"/>
                </a:cubicBezTo>
                <a:cubicBezTo>
                  <a:pt x="1020443" y="169415"/>
                  <a:pt x="1036561" y="153297"/>
                  <a:pt x="1056443" y="153297"/>
                </a:cubicBezTo>
                <a:close/>
                <a:moveTo>
                  <a:pt x="886370" y="153297"/>
                </a:moveTo>
                <a:cubicBezTo>
                  <a:pt x="906252" y="153297"/>
                  <a:pt x="922370" y="169415"/>
                  <a:pt x="922370" y="189297"/>
                </a:cubicBezTo>
                <a:cubicBezTo>
                  <a:pt x="922370" y="209179"/>
                  <a:pt x="906252" y="225297"/>
                  <a:pt x="886370" y="225297"/>
                </a:cubicBezTo>
                <a:cubicBezTo>
                  <a:pt x="866488" y="225297"/>
                  <a:pt x="850370" y="209179"/>
                  <a:pt x="850370" y="189297"/>
                </a:cubicBezTo>
                <a:cubicBezTo>
                  <a:pt x="850370" y="169415"/>
                  <a:pt x="866488" y="153297"/>
                  <a:pt x="886370" y="153297"/>
                </a:cubicBezTo>
                <a:close/>
                <a:moveTo>
                  <a:pt x="716296" y="153297"/>
                </a:moveTo>
                <a:cubicBezTo>
                  <a:pt x="736178" y="153297"/>
                  <a:pt x="752296" y="169415"/>
                  <a:pt x="752296" y="189297"/>
                </a:cubicBezTo>
                <a:cubicBezTo>
                  <a:pt x="752296" y="209179"/>
                  <a:pt x="736178" y="225297"/>
                  <a:pt x="716296" y="225297"/>
                </a:cubicBezTo>
                <a:cubicBezTo>
                  <a:pt x="696414" y="225297"/>
                  <a:pt x="680296" y="209179"/>
                  <a:pt x="680296" y="189297"/>
                </a:cubicBezTo>
                <a:cubicBezTo>
                  <a:pt x="680296" y="169415"/>
                  <a:pt x="696414" y="153297"/>
                  <a:pt x="716296" y="153297"/>
                </a:cubicBezTo>
                <a:close/>
                <a:moveTo>
                  <a:pt x="546222" y="153297"/>
                </a:moveTo>
                <a:cubicBezTo>
                  <a:pt x="566104" y="153297"/>
                  <a:pt x="582222" y="169415"/>
                  <a:pt x="582222" y="189297"/>
                </a:cubicBezTo>
                <a:cubicBezTo>
                  <a:pt x="582222" y="209179"/>
                  <a:pt x="566104" y="225297"/>
                  <a:pt x="546222" y="225297"/>
                </a:cubicBezTo>
                <a:cubicBezTo>
                  <a:pt x="526340" y="225297"/>
                  <a:pt x="510222" y="209179"/>
                  <a:pt x="510222" y="189297"/>
                </a:cubicBezTo>
                <a:cubicBezTo>
                  <a:pt x="510222" y="169415"/>
                  <a:pt x="526340" y="153297"/>
                  <a:pt x="546222" y="153297"/>
                </a:cubicBezTo>
                <a:close/>
                <a:moveTo>
                  <a:pt x="376148" y="153297"/>
                </a:moveTo>
                <a:cubicBezTo>
                  <a:pt x="396030" y="153297"/>
                  <a:pt x="412148" y="169415"/>
                  <a:pt x="412148" y="189297"/>
                </a:cubicBezTo>
                <a:cubicBezTo>
                  <a:pt x="412148" y="209179"/>
                  <a:pt x="396030" y="225297"/>
                  <a:pt x="376148" y="225297"/>
                </a:cubicBezTo>
                <a:cubicBezTo>
                  <a:pt x="356266" y="225297"/>
                  <a:pt x="340148" y="209179"/>
                  <a:pt x="340148" y="189297"/>
                </a:cubicBezTo>
                <a:cubicBezTo>
                  <a:pt x="340148" y="169415"/>
                  <a:pt x="356266" y="153297"/>
                  <a:pt x="376148" y="153297"/>
                </a:cubicBezTo>
                <a:close/>
                <a:moveTo>
                  <a:pt x="206074" y="153297"/>
                </a:moveTo>
                <a:cubicBezTo>
                  <a:pt x="225956" y="153297"/>
                  <a:pt x="242074" y="169415"/>
                  <a:pt x="242074" y="189297"/>
                </a:cubicBezTo>
                <a:cubicBezTo>
                  <a:pt x="242074" y="209179"/>
                  <a:pt x="225956" y="225297"/>
                  <a:pt x="206074" y="225297"/>
                </a:cubicBezTo>
                <a:cubicBezTo>
                  <a:pt x="186192" y="225297"/>
                  <a:pt x="170074" y="209179"/>
                  <a:pt x="170074" y="189297"/>
                </a:cubicBezTo>
                <a:cubicBezTo>
                  <a:pt x="170074" y="169415"/>
                  <a:pt x="186192" y="153297"/>
                  <a:pt x="206074" y="153297"/>
                </a:cubicBezTo>
                <a:close/>
                <a:moveTo>
                  <a:pt x="36000" y="153297"/>
                </a:moveTo>
                <a:cubicBezTo>
                  <a:pt x="55882" y="153297"/>
                  <a:pt x="72000" y="169415"/>
                  <a:pt x="72000" y="189297"/>
                </a:cubicBezTo>
                <a:cubicBezTo>
                  <a:pt x="72000" y="209179"/>
                  <a:pt x="55882" y="225297"/>
                  <a:pt x="36000" y="225297"/>
                </a:cubicBezTo>
                <a:cubicBezTo>
                  <a:pt x="16118" y="225297"/>
                  <a:pt x="0" y="209179"/>
                  <a:pt x="0" y="189297"/>
                </a:cubicBezTo>
                <a:cubicBezTo>
                  <a:pt x="0" y="169415"/>
                  <a:pt x="16118" y="153297"/>
                  <a:pt x="36000" y="153297"/>
                </a:cubicBezTo>
                <a:close/>
                <a:moveTo>
                  <a:pt x="1056443" y="0"/>
                </a:moveTo>
                <a:cubicBezTo>
                  <a:pt x="1076325" y="0"/>
                  <a:pt x="1092443" y="16118"/>
                  <a:pt x="1092443" y="36000"/>
                </a:cubicBezTo>
                <a:cubicBezTo>
                  <a:pt x="1092443" y="55882"/>
                  <a:pt x="1076325" y="72000"/>
                  <a:pt x="1056443" y="72000"/>
                </a:cubicBezTo>
                <a:cubicBezTo>
                  <a:pt x="1036561" y="72000"/>
                  <a:pt x="1020443" y="55882"/>
                  <a:pt x="1020443" y="36000"/>
                </a:cubicBezTo>
                <a:cubicBezTo>
                  <a:pt x="1020443" y="16118"/>
                  <a:pt x="1036561" y="0"/>
                  <a:pt x="1056443" y="0"/>
                </a:cubicBezTo>
                <a:close/>
                <a:moveTo>
                  <a:pt x="886370" y="0"/>
                </a:moveTo>
                <a:cubicBezTo>
                  <a:pt x="906252" y="0"/>
                  <a:pt x="922370" y="16118"/>
                  <a:pt x="922370" y="36000"/>
                </a:cubicBezTo>
                <a:cubicBezTo>
                  <a:pt x="922370" y="55882"/>
                  <a:pt x="906252" y="72000"/>
                  <a:pt x="886370" y="72000"/>
                </a:cubicBezTo>
                <a:cubicBezTo>
                  <a:pt x="866488" y="72000"/>
                  <a:pt x="850370" y="55882"/>
                  <a:pt x="850370" y="36000"/>
                </a:cubicBezTo>
                <a:cubicBezTo>
                  <a:pt x="850370" y="16118"/>
                  <a:pt x="866488" y="0"/>
                  <a:pt x="886370" y="0"/>
                </a:cubicBezTo>
                <a:close/>
                <a:moveTo>
                  <a:pt x="716296" y="0"/>
                </a:moveTo>
                <a:cubicBezTo>
                  <a:pt x="736178" y="0"/>
                  <a:pt x="752296" y="16118"/>
                  <a:pt x="752296" y="36000"/>
                </a:cubicBezTo>
                <a:cubicBezTo>
                  <a:pt x="752296" y="55882"/>
                  <a:pt x="736178" y="72000"/>
                  <a:pt x="716296" y="72000"/>
                </a:cubicBezTo>
                <a:cubicBezTo>
                  <a:pt x="696414" y="72000"/>
                  <a:pt x="680296" y="55882"/>
                  <a:pt x="680296" y="36000"/>
                </a:cubicBezTo>
                <a:cubicBezTo>
                  <a:pt x="680296" y="16118"/>
                  <a:pt x="696414" y="0"/>
                  <a:pt x="716296" y="0"/>
                </a:cubicBezTo>
                <a:close/>
                <a:moveTo>
                  <a:pt x="546222" y="0"/>
                </a:moveTo>
                <a:cubicBezTo>
                  <a:pt x="566104" y="0"/>
                  <a:pt x="582222" y="16118"/>
                  <a:pt x="582222" y="36000"/>
                </a:cubicBezTo>
                <a:cubicBezTo>
                  <a:pt x="582222" y="55882"/>
                  <a:pt x="566104" y="72000"/>
                  <a:pt x="546222" y="72000"/>
                </a:cubicBezTo>
                <a:cubicBezTo>
                  <a:pt x="526340" y="72000"/>
                  <a:pt x="510222" y="55882"/>
                  <a:pt x="510222" y="36000"/>
                </a:cubicBezTo>
                <a:cubicBezTo>
                  <a:pt x="510222" y="16118"/>
                  <a:pt x="526340" y="0"/>
                  <a:pt x="546222" y="0"/>
                </a:cubicBezTo>
                <a:close/>
                <a:moveTo>
                  <a:pt x="376148" y="0"/>
                </a:moveTo>
                <a:cubicBezTo>
                  <a:pt x="396030" y="0"/>
                  <a:pt x="412148" y="16118"/>
                  <a:pt x="412148" y="36000"/>
                </a:cubicBezTo>
                <a:cubicBezTo>
                  <a:pt x="412148" y="55882"/>
                  <a:pt x="396030" y="72000"/>
                  <a:pt x="376148" y="72000"/>
                </a:cubicBezTo>
                <a:cubicBezTo>
                  <a:pt x="356266" y="72000"/>
                  <a:pt x="340148" y="55882"/>
                  <a:pt x="340148" y="36000"/>
                </a:cubicBezTo>
                <a:cubicBezTo>
                  <a:pt x="340148" y="16118"/>
                  <a:pt x="356266" y="0"/>
                  <a:pt x="376148" y="0"/>
                </a:cubicBezTo>
                <a:close/>
                <a:moveTo>
                  <a:pt x="206074" y="0"/>
                </a:moveTo>
                <a:cubicBezTo>
                  <a:pt x="225956" y="0"/>
                  <a:pt x="242074" y="16118"/>
                  <a:pt x="242074" y="36000"/>
                </a:cubicBezTo>
                <a:cubicBezTo>
                  <a:pt x="242074" y="55882"/>
                  <a:pt x="225956" y="72000"/>
                  <a:pt x="206074" y="72000"/>
                </a:cubicBezTo>
                <a:cubicBezTo>
                  <a:pt x="186192" y="72000"/>
                  <a:pt x="170074" y="55882"/>
                  <a:pt x="170074" y="36000"/>
                </a:cubicBezTo>
                <a:cubicBezTo>
                  <a:pt x="170074" y="16118"/>
                  <a:pt x="186192" y="0"/>
                  <a:pt x="206074" y="0"/>
                </a:cubicBezTo>
                <a:close/>
                <a:moveTo>
                  <a:pt x="36000" y="0"/>
                </a:moveTo>
                <a:cubicBezTo>
                  <a:pt x="55882" y="0"/>
                  <a:pt x="72000" y="16118"/>
                  <a:pt x="72000" y="36000"/>
                </a:cubicBezTo>
                <a:cubicBezTo>
                  <a:pt x="72000" y="55882"/>
                  <a:pt x="55882" y="72000"/>
                  <a:pt x="36000" y="72000"/>
                </a:cubicBezTo>
                <a:cubicBezTo>
                  <a:pt x="16118" y="72000"/>
                  <a:pt x="0" y="55882"/>
                  <a:pt x="0" y="36000"/>
                </a:cubicBezTo>
                <a:cubicBezTo>
                  <a:pt x="0" y="16118"/>
                  <a:pt x="16118" y="0"/>
                  <a:pt x="36000" y="0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r:embed="rId16">
            <a:alphaModFix amt="3000"/>
          </a:blip>
          <a:srcRect/>
          <a:stretch>
            <a:fillRect/>
          </a:stretch>
        </p:blipFill>
        <p:spPr>
          <a:xfrm flipH="1">
            <a:off x="6096000" y="256217"/>
            <a:ext cx="6096000" cy="6601784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6.xml"/><Relationship Id="rId8" Type="http://schemas.openxmlformats.org/officeDocument/2006/relationships/tags" Target="../tags/tag165.xml"/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tags" Target="../tags/tag160.xml"/><Relationship Id="rId22" Type="http://schemas.openxmlformats.org/officeDocument/2006/relationships/slideLayout" Target="../slideLayouts/slideLayout14.xml"/><Relationship Id="rId21" Type="http://schemas.openxmlformats.org/officeDocument/2006/relationships/tags" Target="../tags/tag178.xml"/><Relationship Id="rId20" Type="http://schemas.openxmlformats.org/officeDocument/2006/relationships/tags" Target="../tags/tag177.xml"/><Relationship Id="rId2" Type="http://schemas.openxmlformats.org/officeDocument/2006/relationships/tags" Target="../tags/tag159.xml"/><Relationship Id="rId19" Type="http://schemas.openxmlformats.org/officeDocument/2006/relationships/tags" Target="../tags/tag176.xml"/><Relationship Id="rId18" Type="http://schemas.openxmlformats.org/officeDocument/2006/relationships/tags" Target="../tags/tag175.xml"/><Relationship Id="rId17" Type="http://schemas.openxmlformats.org/officeDocument/2006/relationships/tags" Target="../tags/tag174.xml"/><Relationship Id="rId16" Type="http://schemas.openxmlformats.org/officeDocument/2006/relationships/tags" Target="../tags/tag173.xml"/><Relationship Id="rId15" Type="http://schemas.openxmlformats.org/officeDocument/2006/relationships/tags" Target="../tags/tag172.xml"/><Relationship Id="rId14" Type="http://schemas.openxmlformats.org/officeDocument/2006/relationships/tags" Target="../tags/tag171.xml"/><Relationship Id="rId13" Type="http://schemas.openxmlformats.org/officeDocument/2006/relationships/tags" Target="../tags/tag170.xml"/><Relationship Id="rId12" Type="http://schemas.openxmlformats.org/officeDocument/2006/relationships/tags" Target="../tags/tag169.xml"/><Relationship Id="rId11" Type="http://schemas.openxmlformats.org/officeDocument/2006/relationships/tags" Target="../tags/tag168.xml"/><Relationship Id="rId10" Type="http://schemas.openxmlformats.org/officeDocument/2006/relationships/tags" Target="../tags/tag167.xml"/><Relationship Id="rId1" Type="http://schemas.openxmlformats.org/officeDocument/2006/relationships/tags" Target="../tags/tag158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tags" Target="../tags/tag17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89.xml"/><Relationship Id="rId8" Type="http://schemas.openxmlformats.org/officeDocument/2006/relationships/tags" Target="../tags/tag188.xml"/><Relationship Id="rId7" Type="http://schemas.openxmlformats.org/officeDocument/2006/relationships/image" Target="../media/image5.jpeg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9" Type="http://schemas.openxmlformats.org/officeDocument/2006/relationships/notesSlide" Target="../notesSlides/notesSlide1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195.xml"/><Relationship Id="rId16" Type="http://schemas.openxmlformats.org/officeDocument/2006/relationships/image" Target="../media/image7.jpeg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image" Target="../media/image6.jpeg"/><Relationship Id="rId11" Type="http://schemas.openxmlformats.org/officeDocument/2006/relationships/tags" Target="../tags/tag191.xml"/><Relationship Id="rId10" Type="http://schemas.openxmlformats.org/officeDocument/2006/relationships/tags" Target="../tags/tag190.xml"/><Relationship Id="rId1" Type="http://schemas.openxmlformats.org/officeDocument/2006/relationships/tags" Target="../tags/tag18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04.xml"/><Relationship Id="rId8" Type="http://schemas.openxmlformats.org/officeDocument/2006/relationships/tags" Target="../tags/tag203.xml"/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206.xml"/><Relationship Id="rId10" Type="http://schemas.openxmlformats.org/officeDocument/2006/relationships/tags" Target="../tags/tag205.xml"/><Relationship Id="rId1" Type="http://schemas.openxmlformats.org/officeDocument/2006/relationships/tags" Target="../tags/tag19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12.xml"/><Relationship Id="rId8" Type="http://schemas.openxmlformats.org/officeDocument/2006/relationships/tags" Target="../tags/tag211.xml"/><Relationship Id="rId7" Type="http://schemas.openxmlformats.org/officeDocument/2006/relationships/image" Target="../media/image10.jpeg"/><Relationship Id="rId6" Type="http://schemas.openxmlformats.org/officeDocument/2006/relationships/tags" Target="../tags/tag210.xml"/><Relationship Id="rId5" Type="http://schemas.openxmlformats.org/officeDocument/2006/relationships/image" Target="../media/image9.png"/><Relationship Id="rId4" Type="http://schemas.openxmlformats.org/officeDocument/2006/relationships/tags" Target="../tags/tag209.xml"/><Relationship Id="rId3" Type="http://schemas.openxmlformats.org/officeDocument/2006/relationships/image" Target="../media/image8.jpeg"/><Relationship Id="rId2" Type="http://schemas.openxmlformats.org/officeDocument/2006/relationships/tags" Target="../tags/tag208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220.xml"/><Relationship Id="rId16" Type="http://schemas.openxmlformats.org/officeDocument/2006/relationships/tags" Target="../tags/tag219.xml"/><Relationship Id="rId15" Type="http://schemas.openxmlformats.org/officeDocument/2006/relationships/tags" Target="../tags/tag218.xml"/><Relationship Id="rId14" Type="http://schemas.openxmlformats.org/officeDocument/2006/relationships/tags" Target="../tags/tag217.xml"/><Relationship Id="rId13" Type="http://schemas.openxmlformats.org/officeDocument/2006/relationships/tags" Target="../tags/tag216.xml"/><Relationship Id="rId12" Type="http://schemas.openxmlformats.org/officeDocument/2006/relationships/tags" Target="../tags/tag215.xml"/><Relationship Id="rId11" Type="http://schemas.openxmlformats.org/officeDocument/2006/relationships/tags" Target="../tags/tag214.xml"/><Relationship Id="rId10" Type="http://schemas.openxmlformats.org/officeDocument/2006/relationships/tags" Target="../tags/tag213.xml"/><Relationship Id="rId1" Type="http://schemas.openxmlformats.org/officeDocument/2006/relationships/tags" Target="../tags/tag20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tags" Target="../tags/tag22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31.xml"/><Relationship Id="rId8" Type="http://schemas.openxmlformats.org/officeDocument/2006/relationships/tags" Target="../tags/tag230.xml"/><Relationship Id="rId7" Type="http://schemas.openxmlformats.org/officeDocument/2006/relationships/tags" Target="../tags/tag229.xml"/><Relationship Id="rId6" Type="http://schemas.openxmlformats.org/officeDocument/2006/relationships/tags" Target="../tags/tag228.xml"/><Relationship Id="rId5" Type="http://schemas.openxmlformats.org/officeDocument/2006/relationships/tags" Target="../tags/tag227.xml"/><Relationship Id="rId4" Type="http://schemas.openxmlformats.org/officeDocument/2006/relationships/tags" Target="../tags/tag226.xml"/><Relationship Id="rId3" Type="http://schemas.openxmlformats.org/officeDocument/2006/relationships/image" Target="../media/image11.jpeg"/><Relationship Id="rId2" Type="http://schemas.openxmlformats.org/officeDocument/2006/relationships/tags" Target="../tags/tag225.xml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235.xml"/><Relationship Id="rId12" Type="http://schemas.openxmlformats.org/officeDocument/2006/relationships/tags" Target="../tags/tag234.xml"/><Relationship Id="rId11" Type="http://schemas.openxmlformats.org/officeDocument/2006/relationships/tags" Target="../tags/tag233.xml"/><Relationship Id="rId10" Type="http://schemas.openxmlformats.org/officeDocument/2006/relationships/tags" Target="../tags/tag232.xml"/><Relationship Id="rId1" Type="http://schemas.openxmlformats.org/officeDocument/2006/relationships/tags" Target="../tags/tag22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42.xml"/><Relationship Id="rId8" Type="http://schemas.openxmlformats.org/officeDocument/2006/relationships/tags" Target="../tags/tag241.xml"/><Relationship Id="rId7" Type="http://schemas.openxmlformats.org/officeDocument/2006/relationships/image" Target="../media/image13.jpeg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image" Target="../media/image12.jpeg"/><Relationship Id="rId3" Type="http://schemas.openxmlformats.org/officeDocument/2006/relationships/tags" Target="../tags/tag238.xml"/><Relationship Id="rId22" Type="http://schemas.openxmlformats.org/officeDocument/2006/relationships/notesSlide" Target="../notesSlides/notesSlide4.xml"/><Relationship Id="rId21" Type="http://schemas.openxmlformats.org/officeDocument/2006/relationships/slideLayout" Target="../slideLayouts/slideLayout18.xml"/><Relationship Id="rId20" Type="http://schemas.openxmlformats.org/officeDocument/2006/relationships/tags" Target="../tags/tag252.xml"/><Relationship Id="rId2" Type="http://schemas.openxmlformats.org/officeDocument/2006/relationships/tags" Target="../tags/tag237.xml"/><Relationship Id="rId19" Type="http://schemas.openxmlformats.org/officeDocument/2006/relationships/tags" Target="../tags/tag251.xml"/><Relationship Id="rId18" Type="http://schemas.openxmlformats.org/officeDocument/2006/relationships/tags" Target="../tags/tag250.xml"/><Relationship Id="rId17" Type="http://schemas.openxmlformats.org/officeDocument/2006/relationships/tags" Target="../tags/tag249.xml"/><Relationship Id="rId16" Type="http://schemas.openxmlformats.org/officeDocument/2006/relationships/image" Target="../media/image14.jpeg"/><Relationship Id="rId15" Type="http://schemas.openxmlformats.org/officeDocument/2006/relationships/tags" Target="../tags/tag248.xml"/><Relationship Id="rId14" Type="http://schemas.openxmlformats.org/officeDocument/2006/relationships/tags" Target="../tags/tag247.xml"/><Relationship Id="rId13" Type="http://schemas.openxmlformats.org/officeDocument/2006/relationships/tags" Target="../tags/tag246.xml"/><Relationship Id="rId12" Type="http://schemas.openxmlformats.org/officeDocument/2006/relationships/tags" Target="../tags/tag245.xml"/><Relationship Id="rId11" Type="http://schemas.openxmlformats.org/officeDocument/2006/relationships/tags" Target="../tags/tag244.xml"/><Relationship Id="rId10" Type="http://schemas.openxmlformats.org/officeDocument/2006/relationships/tags" Target="../tags/tag243.xml"/><Relationship Id="rId1" Type="http://schemas.openxmlformats.org/officeDocument/2006/relationships/tags" Target="../tags/tag23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61.xml"/><Relationship Id="rId8" Type="http://schemas.openxmlformats.org/officeDocument/2006/relationships/tags" Target="../tags/tag260.xml"/><Relationship Id="rId7" Type="http://schemas.openxmlformats.org/officeDocument/2006/relationships/tags" Target="../tags/tag259.xml"/><Relationship Id="rId6" Type="http://schemas.openxmlformats.org/officeDocument/2006/relationships/tags" Target="../tags/tag258.xml"/><Relationship Id="rId5" Type="http://schemas.openxmlformats.org/officeDocument/2006/relationships/tags" Target="../tags/tag257.xml"/><Relationship Id="rId4" Type="http://schemas.openxmlformats.org/officeDocument/2006/relationships/tags" Target="../tags/tag256.xml"/><Relationship Id="rId3" Type="http://schemas.openxmlformats.org/officeDocument/2006/relationships/tags" Target="../tags/tag255.xml"/><Relationship Id="rId2" Type="http://schemas.openxmlformats.org/officeDocument/2006/relationships/tags" Target="../tags/tag254.xml"/><Relationship Id="rId19" Type="http://schemas.openxmlformats.org/officeDocument/2006/relationships/notesSlide" Target="../notesSlides/notesSlide5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269.xml"/><Relationship Id="rId16" Type="http://schemas.openxmlformats.org/officeDocument/2006/relationships/tags" Target="../tags/tag268.xml"/><Relationship Id="rId15" Type="http://schemas.openxmlformats.org/officeDocument/2006/relationships/tags" Target="../tags/tag267.xml"/><Relationship Id="rId14" Type="http://schemas.openxmlformats.org/officeDocument/2006/relationships/tags" Target="../tags/tag266.xml"/><Relationship Id="rId13" Type="http://schemas.openxmlformats.org/officeDocument/2006/relationships/tags" Target="../tags/tag265.xml"/><Relationship Id="rId12" Type="http://schemas.openxmlformats.org/officeDocument/2006/relationships/tags" Target="../tags/tag264.xml"/><Relationship Id="rId11" Type="http://schemas.openxmlformats.org/officeDocument/2006/relationships/tags" Target="../tags/tag263.xml"/><Relationship Id="rId10" Type="http://schemas.openxmlformats.org/officeDocument/2006/relationships/tags" Target="../tags/tag262.xml"/><Relationship Id="rId1" Type="http://schemas.openxmlformats.org/officeDocument/2006/relationships/tags" Target="../tags/tag25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tags" Target="../tags/tag27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80.xml"/><Relationship Id="rId8" Type="http://schemas.openxmlformats.org/officeDocument/2006/relationships/tags" Target="../tags/tag279.xml"/><Relationship Id="rId7" Type="http://schemas.openxmlformats.org/officeDocument/2006/relationships/tags" Target="../tags/tag278.xml"/><Relationship Id="rId6" Type="http://schemas.openxmlformats.org/officeDocument/2006/relationships/image" Target="../media/image15.jpeg"/><Relationship Id="rId5" Type="http://schemas.openxmlformats.org/officeDocument/2006/relationships/tags" Target="../tags/tag277.xml"/><Relationship Id="rId4" Type="http://schemas.openxmlformats.org/officeDocument/2006/relationships/tags" Target="../tags/tag276.xml"/><Relationship Id="rId3" Type="http://schemas.openxmlformats.org/officeDocument/2006/relationships/tags" Target="../tags/tag275.xml"/><Relationship Id="rId25" Type="http://schemas.openxmlformats.org/officeDocument/2006/relationships/notesSlide" Target="../notesSlides/notesSlide6.xml"/><Relationship Id="rId24" Type="http://schemas.openxmlformats.org/officeDocument/2006/relationships/slideLayout" Target="../slideLayouts/slideLayout18.xml"/><Relationship Id="rId23" Type="http://schemas.openxmlformats.org/officeDocument/2006/relationships/tags" Target="../tags/tag292.xml"/><Relationship Id="rId22" Type="http://schemas.openxmlformats.org/officeDocument/2006/relationships/tags" Target="../tags/tag291.xml"/><Relationship Id="rId21" Type="http://schemas.openxmlformats.org/officeDocument/2006/relationships/tags" Target="../tags/tag290.xml"/><Relationship Id="rId20" Type="http://schemas.openxmlformats.org/officeDocument/2006/relationships/tags" Target="../tags/tag289.xml"/><Relationship Id="rId2" Type="http://schemas.openxmlformats.org/officeDocument/2006/relationships/tags" Target="../tags/tag274.xml"/><Relationship Id="rId19" Type="http://schemas.openxmlformats.org/officeDocument/2006/relationships/tags" Target="../tags/tag288.xml"/><Relationship Id="rId18" Type="http://schemas.openxmlformats.org/officeDocument/2006/relationships/tags" Target="../tags/tag287.xml"/><Relationship Id="rId17" Type="http://schemas.openxmlformats.org/officeDocument/2006/relationships/tags" Target="../tags/tag286.xml"/><Relationship Id="rId16" Type="http://schemas.openxmlformats.org/officeDocument/2006/relationships/tags" Target="../tags/tag285.xml"/><Relationship Id="rId15" Type="http://schemas.openxmlformats.org/officeDocument/2006/relationships/tags" Target="../tags/tag284.xml"/><Relationship Id="rId14" Type="http://schemas.openxmlformats.org/officeDocument/2006/relationships/image" Target="../media/image17.jpeg"/><Relationship Id="rId13" Type="http://schemas.openxmlformats.org/officeDocument/2006/relationships/tags" Target="../tags/tag283.xml"/><Relationship Id="rId12" Type="http://schemas.openxmlformats.org/officeDocument/2006/relationships/tags" Target="../tags/tag282.xml"/><Relationship Id="rId11" Type="http://schemas.openxmlformats.org/officeDocument/2006/relationships/tags" Target="../tags/tag281.xml"/><Relationship Id="rId10" Type="http://schemas.openxmlformats.org/officeDocument/2006/relationships/image" Target="../media/image16.jpeg"/><Relationship Id="rId1" Type="http://schemas.openxmlformats.org/officeDocument/2006/relationships/tags" Target="../tags/tag27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99.xml"/><Relationship Id="rId8" Type="http://schemas.openxmlformats.org/officeDocument/2006/relationships/tags" Target="../tags/tag298.xml"/><Relationship Id="rId7" Type="http://schemas.openxmlformats.org/officeDocument/2006/relationships/hyperlink" Target="&#25991;&#26412;\&#21592;&#24037;&#34892;&#20026;&#20934;&#21017;.docx" TargetMode="External"/><Relationship Id="rId6" Type="http://schemas.openxmlformats.org/officeDocument/2006/relationships/tags" Target="../tags/tag297.xml"/><Relationship Id="rId5" Type="http://schemas.openxmlformats.org/officeDocument/2006/relationships/tags" Target="../tags/tag296.xml"/><Relationship Id="rId4" Type="http://schemas.openxmlformats.org/officeDocument/2006/relationships/image" Target="../media/image18.jpeg"/><Relationship Id="rId3" Type="http://schemas.openxmlformats.org/officeDocument/2006/relationships/tags" Target="../tags/tag295.xml"/><Relationship Id="rId2" Type="http://schemas.openxmlformats.org/officeDocument/2006/relationships/tags" Target="../tags/tag294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303.xml"/><Relationship Id="rId13" Type="http://schemas.openxmlformats.org/officeDocument/2006/relationships/tags" Target="../tags/tag302.xml"/><Relationship Id="rId12" Type="http://schemas.openxmlformats.org/officeDocument/2006/relationships/tags" Target="../tags/tag301.xml"/><Relationship Id="rId11" Type="http://schemas.openxmlformats.org/officeDocument/2006/relationships/tags" Target="../tags/tag300.xml"/><Relationship Id="rId10" Type="http://schemas.openxmlformats.org/officeDocument/2006/relationships/hyperlink" Target="&#25991;&#26412;\&#39033;&#30446;&#31649;&#29702;&#27969;&#31243;.docx" TargetMode="External"/><Relationship Id="rId1" Type="http://schemas.openxmlformats.org/officeDocument/2006/relationships/tags" Target="../tags/tag29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jpeg"/><Relationship Id="rId8" Type="http://schemas.openxmlformats.org/officeDocument/2006/relationships/tags" Target="../tags/tag310.xml"/><Relationship Id="rId7" Type="http://schemas.openxmlformats.org/officeDocument/2006/relationships/image" Target="../media/image19.jpeg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tags" Target="../tags/tag305.xml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311.xml"/><Relationship Id="rId1" Type="http://schemas.openxmlformats.org/officeDocument/2006/relationships/tags" Target="../tags/tag30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" Type="http://schemas.openxmlformats.org/officeDocument/2006/relationships/tags" Target="../tags/tag31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22.xml"/><Relationship Id="rId8" Type="http://schemas.openxmlformats.org/officeDocument/2006/relationships/tags" Target="../tags/tag321.xml"/><Relationship Id="rId7" Type="http://schemas.openxmlformats.org/officeDocument/2006/relationships/tags" Target="../tags/tag320.xml"/><Relationship Id="rId6" Type="http://schemas.openxmlformats.org/officeDocument/2006/relationships/tags" Target="../tags/tag319.xml"/><Relationship Id="rId5" Type="http://schemas.openxmlformats.org/officeDocument/2006/relationships/tags" Target="../tags/tag318.xml"/><Relationship Id="rId4" Type="http://schemas.openxmlformats.org/officeDocument/2006/relationships/tags" Target="../tags/tag317.xml"/><Relationship Id="rId3" Type="http://schemas.openxmlformats.org/officeDocument/2006/relationships/tags" Target="../tags/tag316.xml"/><Relationship Id="rId2" Type="http://schemas.openxmlformats.org/officeDocument/2006/relationships/image" Target="../media/image21.jpeg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324.xml"/><Relationship Id="rId10" Type="http://schemas.openxmlformats.org/officeDocument/2006/relationships/tags" Target="../tags/tag323.xml"/><Relationship Id="rId1" Type="http://schemas.openxmlformats.org/officeDocument/2006/relationships/tags" Target="../tags/tag31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33.xml"/><Relationship Id="rId8" Type="http://schemas.openxmlformats.org/officeDocument/2006/relationships/tags" Target="../tags/tag332.xml"/><Relationship Id="rId7" Type="http://schemas.openxmlformats.org/officeDocument/2006/relationships/tags" Target="../tags/tag331.xml"/><Relationship Id="rId6" Type="http://schemas.openxmlformats.org/officeDocument/2006/relationships/tags" Target="../tags/tag330.xml"/><Relationship Id="rId5" Type="http://schemas.openxmlformats.org/officeDocument/2006/relationships/tags" Target="../tags/tag329.xml"/><Relationship Id="rId4" Type="http://schemas.openxmlformats.org/officeDocument/2006/relationships/tags" Target="../tags/tag328.xml"/><Relationship Id="rId3" Type="http://schemas.openxmlformats.org/officeDocument/2006/relationships/tags" Target="../tags/tag327.xml"/><Relationship Id="rId2" Type="http://schemas.openxmlformats.org/officeDocument/2006/relationships/tags" Target="../tags/tag326.xml"/><Relationship Id="rId19" Type="http://schemas.openxmlformats.org/officeDocument/2006/relationships/notesSlide" Target="../notesSlides/notesSlide9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338.xml"/><Relationship Id="rId16" Type="http://schemas.openxmlformats.org/officeDocument/2006/relationships/image" Target="../media/image24.jpeg"/><Relationship Id="rId15" Type="http://schemas.openxmlformats.org/officeDocument/2006/relationships/tags" Target="../tags/tag337.xml"/><Relationship Id="rId14" Type="http://schemas.openxmlformats.org/officeDocument/2006/relationships/image" Target="../media/image23.jpeg"/><Relationship Id="rId13" Type="http://schemas.openxmlformats.org/officeDocument/2006/relationships/tags" Target="../tags/tag336.xml"/><Relationship Id="rId12" Type="http://schemas.openxmlformats.org/officeDocument/2006/relationships/image" Target="../media/image22.png"/><Relationship Id="rId11" Type="http://schemas.openxmlformats.org/officeDocument/2006/relationships/tags" Target="../tags/tag335.xml"/><Relationship Id="rId10" Type="http://schemas.openxmlformats.org/officeDocument/2006/relationships/tags" Target="../tags/tag334.xml"/><Relationship Id="rId1" Type="http://schemas.openxmlformats.org/officeDocument/2006/relationships/tags" Target="../tags/tag32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47.xml"/><Relationship Id="rId8" Type="http://schemas.openxmlformats.org/officeDocument/2006/relationships/tags" Target="../tags/tag346.xml"/><Relationship Id="rId7" Type="http://schemas.openxmlformats.org/officeDocument/2006/relationships/tags" Target="../tags/tag345.xml"/><Relationship Id="rId6" Type="http://schemas.openxmlformats.org/officeDocument/2006/relationships/tags" Target="../tags/tag344.xml"/><Relationship Id="rId5" Type="http://schemas.openxmlformats.org/officeDocument/2006/relationships/tags" Target="../tags/tag343.xml"/><Relationship Id="rId4" Type="http://schemas.openxmlformats.org/officeDocument/2006/relationships/tags" Target="../tags/tag342.xml"/><Relationship Id="rId3" Type="http://schemas.openxmlformats.org/officeDocument/2006/relationships/tags" Target="../tags/tag341.xml"/><Relationship Id="rId2" Type="http://schemas.openxmlformats.org/officeDocument/2006/relationships/tags" Target="../tags/tag340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352.xml"/><Relationship Id="rId13" Type="http://schemas.openxmlformats.org/officeDocument/2006/relationships/tags" Target="../tags/tag351.xml"/><Relationship Id="rId12" Type="http://schemas.openxmlformats.org/officeDocument/2006/relationships/tags" Target="../tags/tag350.xml"/><Relationship Id="rId11" Type="http://schemas.openxmlformats.org/officeDocument/2006/relationships/tags" Target="../tags/tag349.xml"/><Relationship Id="rId10" Type="http://schemas.openxmlformats.org/officeDocument/2006/relationships/tags" Target="../tags/tag348.xml"/><Relationship Id="rId1" Type="http://schemas.openxmlformats.org/officeDocument/2006/relationships/tags" Target="../tags/tag339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355.xml"/><Relationship Id="rId2" Type="http://schemas.openxmlformats.org/officeDocument/2006/relationships/tags" Target="../tags/tag354.xml"/><Relationship Id="rId1" Type="http://schemas.openxmlformats.org/officeDocument/2006/relationships/tags" Target="../tags/tag353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361.xml"/><Relationship Id="rId8" Type="http://schemas.openxmlformats.org/officeDocument/2006/relationships/tags" Target="../tags/tag360.xml"/><Relationship Id="rId7" Type="http://schemas.openxmlformats.org/officeDocument/2006/relationships/image" Target="../media/image27.png"/><Relationship Id="rId6" Type="http://schemas.openxmlformats.org/officeDocument/2006/relationships/tags" Target="../tags/tag359.xml"/><Relationship Id="rId5" Type="http://schemas.openxmlformats.org/officeDocument/2006/relationships/image" Target="../media/image26.jpeg"/><Relationship Id="rId4" Type="http://schemas.openxmlformats.org/officeDocument/2006/relationships/tags" Target="../tags/tag358.xml"/><Relationship Id="rId3" Type="http://schemas.openxmlformats.org/officeDocument/2006/relationships/image" Target="../media/image25.jpeg"/><Relationship Id="rId21" Type="http://schemas.openxmlformats.org/officeDocument/2006/relationships/slideLayout" Target="../slideLayouts/slideLayout18.xml"/><Relationship Id="rId20" Type="http://schemas.openxmlformats.org/officeDocument/2006/relationships/tags" Target="../tags/tag372.xml"/><Relationship Id="rId2" Type="http://schemas.openxmlformats.org/officeDocument/2006/relationships/tags" Target="../tags/tag357.xml"/><Relationship Id="rId19" Type="http://schemas.openxmlformats.org/officeDocument/2006/relationships/tags" Target="../tags/tag371.xml"/><Relationship Id="rId18" Type="http://schemas.openxmlformats.org/officeDocument/2006/relationships/tags" Target="../tags/tag370.xml"/><Relationship Id="rId17" Type="http://schemas.openxmlformats.org/officeDocument/2006/relationships/tags" Target="../tags/tag369.xml"/><Relationship Id="rId16" Type="http://schemas.openxmlformats.org/officeDocument/2006/relationships/tags" Target="../tags/tag368.xml"/><Relationship Id="rId15" Type="http://schemas.openxmlformats.org/officeDocument/2006/relationships/tags" Target="../tags/tag367.xml"/><Relationship Id="rId14" Type="http://schemas.openxmlformats.org/officeDocument/2006/relationships/tags" Target="../tags/tag366.xml"/><Relationship Id="rId13" Type="http://schemas.openxmlformats.org/officeDocument/2006/relationships/tags" Target="../tags/tag365.xml"/><Relationship Id="rId12" Type="http://schemas.openxmlformats.org/officeDocument/2006/relationships/tags" Target="../tags/tag364.xml"/><Relationship Id="rId11" Type="http://schemas.openxmlformats.org/officeDocument/2006/relationships/tags" Target="../tags/tag363.xml"/><Relationship Id="rId10" Type="http://schemas.openxmlformats.org/officeDocument/2006/relationships/tags" Target="../tags/tag362.xml"/><Relationship Id="rId1" Type="http://schemas.openxmlformats.org/officeDocument/2006/relationships/tags" Target="../tags/tag356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375.xml"/><Relationship Id="rId2" Type="http://schemas.openxmlformats.org/officeDocument/2006/relationships/tags" Target="../tags/tag374.xml"/><Relationship Id="rId1" Type="http://schemas.openxmlformats.org/officeDocument/2006/relationships/tags" Target="../tags/tag373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383.xml"/><Relationship Id="rId8" Type="http://schemas.openxmlformats.org/officeDocument/2006/relationships/tags" Target="../tags/tag382.xml"/><Relationship Id="rId7" Type="http://schemas.openxmlformats.org/officeDocument/2006/relationships/tags" Target="../tags/tag381.xml"/><Relationship Id="rId6" Type="http://schemas.openxmlformats.org/officeDocument/2006/relationships/tags" Target="../tags/tag380.xml"/><Relationship Id="rId5" Type="http://schemas.openxmlformats.org/officeDocument/2006/relationships/tags" Target="../tags/tag379.xml"/><Relationship Id="rId4" Type="http://schemas.openxmlformats.org/officeDocument/2006/relationships/tags" Target="../tags/tag378.xml"/><Relationship Id="rId3" Type="http://schemas.openxmlformats.org/officeDocument/2006/relationships/image" Target="../media/image28.jpeg"/><Relationship Id="rId2" Type="http://schemas.openxmlformats.org/officeDocument/2006/relationships/tags" Target="../tags/tag377.xml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387.xml"/><Relationship Id="rId12" Type="http://schemas.openxmlformats.org/officeDocument/2006/relationships/tags" Target="../tags/tag386.xml"/><Relationship Id="rId11" Type="http://schemas.openxmlformats.org/officeDocument/2006/relationships/tags" Target="../tags/tag385.xml"/><Relationship Id="rId10" Type="http://schemas.openxmlformats.org/officeDocument/2006/relationships/tags" Target="../tags/tag384.xml"/><Relationship Id="rId1" Type="http://schemas.openxmlformats.org/officeDocument/2006/relationships/tags" Target="../tags/tag376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395.xml"/><Relationship Id="rId8" Type="http://schemas.openxmlformats.org/officeDocument/2006/relationships/tags" Target="../tags/tag394.xml"/><Relationship Id="rId7" Type="http://schemas.openxmlformats.org/officeDocument/2006/relationships/image" Target="../media/image29.jpeg"/><Relationship Id="rId6" Type="http://schemas.openxmlformats.org/officeDocument/2006/relationships/tags" Target="../tags/tag393.xml"/><Relationship Id="rId5" Type="http://schemas.openxmlformats.org/officeDocument/2006/relationships/tags" Target="../tags/tag392.xml"/><Relationship Id="rId4" Type="http://schemas.openxmlformats.org/officeDocument/2006/relationships/tags" Target="../tags/tag391.xml"/><Relationship Id="rId3" Type="http://schemas.openxmlformats.org/officeDocument/2006/relationships/tags" Target="../tags/tag390.xml"/><Relationship Id="rId2" Type="http://schemas.openxmlformats.org/officeDocument/2006/relationships/tags" Target="../tags/tag389.xml"/><Relationship Id="rId19" Type="http://schemas.openxmlformats.org/officeDocument/2006/relationships/notesSlide" Target="../notesSlides/notesSlide11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401.xml"/><Relationship Id="rId16" Type="http://schemas.openxmlformats.org/officeDocument/2006/relationships/image" Target="../media/image31.jpeg"/><Relationship Id="rId15" Type="http://schemas.openxmlformats.org/officeDocument/2006/relationships/tags" Target="../tags/tag400.xml"/><Relationship Id="rId14" Type="http://schemas.openxmlformats.org/officeDocument/2006/relationships/tags" Target="../tags/tag399.xml"/><Relationship Id="rId13" Type="http://schemas.openxmlformats.org/officeDocument/2006/relationships/tags" Target="../tags/tag398.xml"/><Relationship Id="rId12" Type="http://schemas.openxmlformats.org/officeDocument/2006/relationships/image" Target="../media/image30.jpeg"/><Relationship Id="rId11" Type="http://schemas.openxmlformats.org/officeDocument/2006/relationships/tags" Target="../tags/tag397.xml"/><Relationship Id="rId10" Type="http://schemas.openxmlformats.org/officeDocument/2006/relationships/tags" Target="../tags/tag396.xml"/><Relationship Id="rId1" Type="http://schemas.openxmlformats.org/officeDocument/2006/relationships/tags" Target="../tags/tag388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410.xml"/><Relationship Id="rId8" Type="http://schemas.openxmlformats.org/officeDocument/2006/relationships/tags" Target="../tags/tag409.xml"/><Relationship Id="rId7" Type="http://schemas.openxmlformats.org/officeDocument/2006/relationships/tags" Target="../tags/tag408.xml"/><Relationship Id="rId6" Type="http://schemas.openxmlformats.org/officeDocument/2006/relationships/tags" Target="../tags/tag407.xml"/><Relationship Id="rId5" Type="http://schemas.openxmlformats.org/officeDocument/2006/relationships/tags" Target="../tags/tag406.xml"/><Relationship Id="rId4" Type="http://schemas.openxmlformats.org/officeDocument/2006/relationships/tags" Target="../tags/tag405.xml"/><Relationship Id="rId3" Type="http://schemas.openxmlformats.org/officeDocument/2006/relationships/tags" Target="../tags/tag404.xml"/><Relationship Id="rId2" Type="http://schemas.openxmlformats.org/officeDocument/2006/relationships/tags" Target="../tags/tag403.xml"/><Relationship Id="rId19" Type="http://schemas.openxmlformats.org/officeDocument/2006/relationships/notesSlide" Target="../notesSlides/notesSlide12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418.xml"/><Relationship Id="rId16" Type="http://schemas.openxmlformats.org/officeDocument/2006/relationships/tags" Target="../tags/tag417.xml"/><Relationship Id="rId15" Type="http://schemas.openxmlformats.org/officeDocument/2006/relationships/tags" Target="../tags/tag416.xml"/><Relationship Id="rId14" Type="http://schemas.openxmlformats.org/officeDocument/2006/relationships/tags" Target="../tags/tag415.xml"/><Relationship Id="rId13" Type="http://schemas.openxmlformats.org/officeDocument/2006/relationships/tags" Target="../tags/tag414.xml"/><Relationship Id="rId12" Type="http://schemas.openxmlformats.org/officeDocument/2006/relationships/tags" Target="../tags/tag413.xml"/><Relationship Id="rId11" Type="http://schemas.openxmlformats.org/officeDocument/2006/relationships/tags" Target="../tags/tag412.xml"/><Relationship Id="rId10" Type="http://schemas.openxmlformats.org/officeDocument/2006/relationships/tags" Target="../tags/tag411.xml"/><Relationship Id="rId1" Type="http://schemas.openxmlformats.org/officeDocument/2006/relationships/tags" Target="../tags/tag40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中亿建筑装饰有限公司企业文化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汇报人：闫绍慷、胡亚</a:t>
            </a:r>
            <a:r>
              <a:rPr lang="zh-CN" altLang="en-US"/>
              <a:t>浩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2" name="任意多边形: 形状 21"/>
          <p:cNvSpPr/>
          <p:nvPr>
            <p:custDataLst>
              <p:tags r:id="rId2"/>
            </p:custDataLst>
          </p:nvPr>
        </p:nvSpPr>
        <p:spPr>
          <a:xfrm>
            <a:off x="6650105" y="831771"/>
            <a:ext cx="4628517" cy="655663"/>
          </a:xfrm>
          <a:custGeom>
            <a:avLst/>
            <a:gdLst/>
            <a:ahLst/>
            <a:cxnLst/>
            <a:rect l="l" t="t" r="r" b="b"/>
            <a:pathLst>
              <a:path w="4628517" h="655663">
                <a:moveTo>
                  <a:pt x="865138" y="117054"/>
                </a:moveTo>
                <a:cubicBezTo>
                  <a:pt x="812205" y="117054"/>
                  <a:pt x="770526" y="136699"/>
                  <a:pt x="740104" y="175989"/>
                </a:cubicBezTo>
                <a:cubicBezTo>
                  <a:pt x="709681" y="215280"/>
                  <a:pt x="694469" y="266167"/>
                  <a:pt x="694469" y="328650"/>
                </a:cubicBezTo>
                <a:cubicBezTo>
                  <a:pt x="694469" y="390314"/>
                  <a:pt x="709339" y="440724"/>
                  <a:pt x="739080" y="479878"/>
                </a:cubicBezTo>
                <a:cubicBezTo>
                  <a:pt x="768821" y="519032"/>
                  <a:pt x="809613" y="538609"/>
                  <a:pt x="861454" y="538609"/>
                </a:cubicBezTo>
                <a:cubicBezTo>
                  <a:pt x="914388" y="538609"/>
                  <a:pt x="955588" y="519851"/>
                  <a:pt x="985056" y="482334"/>
                </a:cubicBezTo>
                <a:cubicBezTo>
                  <a:pt x="1014524" y="444817"/>
                  <a:pt x="1029258" y="394407"/>
                  <a:pt x="1029258" y="331106"/>
                </a:cubicBezTo>
                <a:cubicBezTo>
                  <a:pt x="1029258" y="265076"/>
                  <a:pt x="1014933" y="212893"/>
                  <a:pt x="986284" y="174557"/>
                </a:cubicBezTo>
                <a:cubicBezTo>
                  <a:pt x="957634" y="136221"/>
                  <a:pt x="917253" y="117054"/>
                  <a:pt x="865138" y="117054"/>
                </a:cubicBezTo>
                <a:close/>
                <a:moveTo>
                  <a:pt x="3647479" y="10641"/>
                </a:moveTo>
                <a:lnTo>
                  <a:pt x="4144342" y="10641"/>
                </a:lnTo>
                <a:lnTo>
                  <a:pt x="4144342" y="121146"/>
                </a:lnTo>
                <a:lnTo>
                  <a:pt x="3963442" y="121146"/>
                </a:lnTo>
                <a:lnTo>
                  <a:pt x="3963442" y="644612"/>
                </a:lnTo>
                <a:lnTo>
                  <a:pt x="3827970" y="644612"/>
                </a:lnTo>
                <a:lnTo>
                  <a:pt x="3827970" y="121146"/>
                </a:lnTo>
                <a:lnTo>
                  <a:pt x="3647479" y="121146"/>
                </a:lnTo>
                <a:close/>
                <a:moveTo>
                  <a:pt x="2992450" y="10641"/>
                </a:moveTo>
                <a:lnTo>
                  <a:pt x="3139790" y="10641"/>
                </a:lnTo>
                <a:lnTo>
                  <a:pt x="3398453" y="409278"/>
                </a:lnTo>
                <a:cubicBezTo>
                  <a:pt x="3415643" y="435744"/>
                  <a:pt x="3426147" y="452525"/>
                  <a:pt x="3429968" y="459619"/>
                </a:cubicBezTo>
                <a:lnTo>
                  <a:pt x="3432014" y="459619"/>
                </a:lnTo>
                <a:cubicBezTo>
                  <a:pt x="3429285" y="444339"/>
                  <a:pt x="3427921" y="415144"/>
                  <a:pt x="3427921" y="372033"/>
                </a:cubicBezTo>
                <a:lnTo>
                  <a:pt x="3427921" y="10641"/>
                </a:lnTo>
                <a:lnTo>
                  <a:pt x="3556025" y="10641"/>
                </a:lnTo>
                <a:lnTo>
                  <a:pt x="3556025" y="644612"/>
                </a:lnTo>
                <a:lnTo>
                  <a:pt x="3417689" y="644612"/>
                </a:lnTo>
                <a:lnTo>
                  <a:pt x="3149202" y="234516"/>
                </a:lnTo>
                <a:cubicBezTo>
                  <a:pt x="3135287" y="213234"/>
                  <a:pt x="3125192" y="196044"/>
                  <a:pt x="3118916" y="182947"/>
                </a:cubicBezTo>
                <a:lnTo>
                  <a:pt x="3116870" y="182947"/>
                </a:lnTo>
                <a:cubicBezTo>
                  <a:pt x="3119326" y="204775"/>
                  <a:pt x="3120553" y="238473"/>
                  <a:pt x="3120553" y="284039"/>
                </a:cubicBezTo>
                <a:lnTo>
                  <a:pt x="3120553" y="644612"/>
                </a:lnTo>
                <a:lnTo>
                  <a:pt x="2992450" y="644612"/>
                </a:lnTo>
                <a:close/>
                <a:moveTo>
                  <a:pt x="2516200" y="10641"/>
                </a:moveTo>
                <a:lnTo>
                  <a:pt x="2876773" y="10641"/>
                </a:lnTo>
                <a:lnTo>
                  <a:pt x="2876773" y="121146"/>
                </a:lnTo>
                <a:lnTo>
                  <a:pt x="2651261" y="121146"/>
                </a:lnTo>
                <a:lnTo>
                  <a:pt x="2651261" y="270533"/>
                </a:lnTo>
                <a:lnTo>
                  <a:pt x="2860811" y="270533"/>
                </a:lnTo>
                <a:lnTo>
                  <a:pt x="2860811" y="380628"/>
                </a:lnTo>
                <a:lnTo>
                  <a:pt x="2651261" y="380628"/>
                </a:lnTo>
                <a:lnTo>
                  <a:pt x="2651261" y="534107"/>
                </a:lnTo>
                <a:lnTo>
                  <a:pt x="2891506" y="534107"/>
                </a:lnTo>
                <a:lnTo>
                  <a:pt x="2891506" y="644612"/>
                </a:lnTo>
                <a:lnTo>
                  <a:pt x="2516200" y="644612"/>
                </a:lnTo>
                <a:close/>
                <a:moveTo>
                  <a:pt x="1932980" y="10641"/>
                </a:moveTo>
                <a:lnTo>
                  <a:pt x="2429842" y="10641"/>
                </a:lnTo>
                <a:lnTo>
                  <a:pt x="2429842" y="121146"/>
                </a:lnTo>
                <a:lnTo>
                  <a:pt x="2248942" y="121146"/>
                </a:lnTo>
                <a:lnTo>
                  <a:pt x="2248942" y="644612"/>
                </a:lnTo>
                <a:lnTo>
                  <a:pt x="2113471" y="644612"/>
                </a:lnTo>
                <a:lnTo>
                  <a:pt x="2113471" y="121146"/>
                </a:lnTo>
                <a:lnTo>
                  <a:pt x="1932980" y="121146"/>
                </a:lnTo>
                <a:close/>
                <a:moveTo>
                  <a:pt x="1277950" y="10641"/>
                </a:moveTo>
                <a:lnTo>
                  <a:pt x="1425290" y="10641"/>
                </a:lnTo>
                <a:lnTo>
                  <a:pt x="1683953" y="409278"/>
                </a:lnTo>
                <a:cubicBezTo>
                  <a:pt x="1701143" y="435744"/>
                  <a:pt x="1711647" y="452525"/>
                  <a:pt x="1715467" y="459619"/>
                </a:cubicBezTo>
                <a:lnTo>
                  <a:pt x="1717514" y="459619"/>
                </a:lnTo>
                <a:cubicBezTo>
                  <a:pt x="1714785" y="444339"/>
                  <a:pt x="1713421" y="415144"/>
                  <a:pt x="1713421" y="372033"/>
                </a:cubicBezTo>
                <a:lnTo>
                  <a:pt x="1713421" y="10641"/>
                </a:lnTo>
                <a:lnTo>
                  <a:pt x="1841524" y="10641"/>
                </a:lnTo>
                <a:lnTo>
                  <a:pt x="1841524" y="644612"/>
                </a:lnTo>
                <a:lnTo>
                  <a:pt x="1703189" y="644612"/>
                </a:lnTo>
                <a:lnTo>
                  <a:pt x="1434703" y="234516"/>
                </a:lnTo>
                <a:cubicBezTo>
                  <a:pt x="1420788" y="213234"/>
                  <a:pt x="1410692" y="196044"/>
                  <a:pt x="1404417" y="182947"/>
                </a:cubicBezTo>
                <a:lnTo>
                  <a:pt x="1402370" y="182947"/>
                </a:lnTo>
                <a:cubicBezTo>
                  <a:pt x="1404826" y="204775"/>
                  <a:pt x="1406054" y="238473"/>
                  <a:pt x="1406054" y="284039"/>
                </a:cubicBezTo>
                <a:lnTo>
                  <a:pt x="1406054" y="644612"/>
                </a:lnTo>
                <a:lnTo>
                  <a:pt x="1277950" y="644612"/>
                </a:lnTo>
                <a:close/>
                <a:moveTo>
                  <a:pt x="4444752" y="0"/>
                </a:moveTo>
                <a:cubicBezTo>
                  <a:pt x="4506689" y="0"/>
                  <a:pt x="4558667" y="8049"/>
                  <a:pt x="4600686" y="24148"/>
                </a:cubicBezTo>
                <a:lnTo>
                  <a:pt x="4600686" y="151024"/>
                </a:lnTo>
                <a:cubicBezTo>
                  <a:pt x="4558122" y="122101"/>
                  <a:pt x="4508326" y="107640"/>
                  <a:pt x="4451300" y="107640"/>
                </a:cubicBezTo>
                <a:cubicBezTo>
                  <a:pt x="4418012" y="107640"/>
                  <a:pt x="4391410" y="113711"/>
                  <a:pt x="4371491" y="125853"/>
                </a:cubicBezTo>
                <a:cubicBezTo>
                  <a:pt x="4351573" y="137995"/>
                  <a:pt x="4341614" y="154298"/>
                  <a:pt x="4341614" y="174762"/>
                </a:cubicBezTo>
                <a:cubicBezTo>
                  <a:pt x="4341614" y="191133"/>
                  <a:pt x="4348435" y="206208"/>
                  <a:pt x="4362078" y="219987"/>
                </a:cubicBezTo>
                <a:cubicBezTo>
                  <a:pt x="4375720" y="233766"/>
                  <a:pt x="4409418" y="252388"/>
                  <a:pt x="4463169" y="275853"/>
                </a:cubicBezTo>
                <a:cubicBezTo>
                  <a:pt x="4526198" y="302865"/>
                  <a:pt x="4569513" y="331379"/>
                  <a:pt x="4593114" y="361392"/>
                </a:cubicBezTo>
                <a:cubicBezTo>
                  <a:pt x="4616716" y="391406"/>
                  <a:pt x="4628517" y="427149"/>
                  <a:pt x="4628517" y="468623"/>
                </a:cubicBezTo>
                <a:cubicBezTo>
                  <a:pt x="4628517" y="529469"/>
                  <a:pt x="4606962" y="575854"/>
                  <a:pt x="4563851" y="607777"/>
                </a:cubicBezTo>
                <a:cubicBezTo>
                  <a:pt x="4520741" y="639701"/>
                  <a:pt x="4459486" y="655663"/>
                  <a:pt x="4380086" y="655663"/>
                </a:cubicBezTo>
                <a:cubicBezTo>
                  <a:pt x="4307508" y="655663"/>
                  <a:pt x="4248026" y="643930"/>
                  <a:pt x="4201640" y="620465"/>
                </a:cubicBezTo>
                <a:lnTo>
                  <a:pt x="4201640" y="484994"/>
                </a:lnTo>
                <a:cubicBezTo>
                  <a:pt x="4252664" y="527286"/>
                  <a:pt x="4310645" y="548432"/>
                  <a:pt x="4375584" y="548432"/>
                </a:cubicBezTo>
                <a:cubicBezTo>
                  <a:pt x="4412418" y="548432"/>
                  <a:pt x="4440114" y="542088"/>
                  <a:pt x="4458667" y="529401"/>
                </a:cubicBezTo>
                <a:cubicBezTo>
                  <a:pt x="4477221" y="516713"/>
                  <a:pt x="4486498" y="500410"/>
                  <a:pt x="4486498" y="480492"/>
                </a:cubicBezTo>
                <a:cubicBezTo>
                  <a:pt x="4486498" y="463302"/>
                  <a:pt x="4479131" y="447068"/>
                  <a:pt x="4464397" y="431788"/>
                </a:cubicBezTo>
                <a:cubicBezTo>
                  <a:pt x="4449663" y="416508"/>
                  <a:pt x="4410782" y="395771"/>
                  <a:pt x="4347752" y="369578"/>
                </a:cubicBezTo>
                <a:cubicBezTo>
                  <a:pt x="4248708" y="327559"/>
                  <a:pt x="4199185" y="266440"/>
                  <a:pt x="4199185" y="186221"/>
                </a:cubicBezTo>
                <a:cubicBezTo>
                  <a:pt x="4199185" y="127285"/>
                  <a:pt x="4221628" y="81515"/>
                  <a:pt x="4266511" y="48909"/>
                </a:cubicBezTo>
                <a:cubicBezTo>
                  <a:pt x="4311396" y="16303"/>
                  <a:pt x="4370809" y="0"/>
                  <a:pt x="4444752" y="0"/>
                </a:cubicBezTo>
                <a:close/>
                <a:moveTo>
                  <a:pt x="869231" y="0"/>
                </a:moveTo>
                <a:cubicBezTo>
                  <a:pt x="959818" y="0"/>
                  <a:pt x="1032737" y="30150"/>
                  <a:pt x="1087989" y="90451"/>
                </a:cubicBezTo>
                <a:cubicBezTo>
                  <a:pt x="1143242" y="150751"/>
                  <a:pt x="1170868" y="228241"/>
                  <a:pt x="1170868" y="322920"/>
                </a:cubicBezTo>
                <a:cubicBezTo>
                  <a:pt x="1170868" y="421692"/>
                  <a:pt x="1142151" y="501842"/>
                  <a:pt x="1084715" y="563371"/>
                </a:cubicBezTo>
                <a:cubicBezTo>
                  <a:pt x="1027280" y="624899"/>
                  <a:pt x="952041" y="655663"/>
                  <a:pt x="858999" y="655663"/>
                </a:cubicBezTo>
                <a:cubicBezTo>
                  <a:pt x="768139" y="655663"/>
                  <a:pt x="694333" y="625854"/>
                  <a:pt x="637580" y="566236"/>
                </a:cubicBezTo>
                <a:cubicBezTo>
                  <a:pt x="580826" y="506617"/>
                  <a:pt x="552450" y="429878"/>
                  <a:pt x="552450" y="336017"/>
                </a:cubicBezTo>
                <a:cubicBezTo>
                  <a:pt x="552450" y="236699"/>
                  <a:pt x="581440" y="155867"/>
                  <a:pt x="639421" y="93520"/>
                </a:cubicBezTo>
                <a:cubicBezTo>
                  <a:pt x="697402" y="31173"/>
                  <a:pt x="774005" y="0"/>
                  <a:pt x="869231" y="0"/>
                </a:cubicBezTo>
                <a:close/>
                <a:moveTo>
                  <a:pt x="336426" y="0"/>
                </a:moveTo>
                <a:cubicBezTo>
                  <a:pt x="398363" y="0"/>
                  <a:pt x="450205" y="8049"/>
                  <a:pt x="491951" y="24148"/>
                </a:cubicBezTo>
                <a:lnTo>
                  <a:pt x="491951" y="154707"/>
                </a:lnTo>
                <a:cubicBezTo>
                  <a:pt x="449114" y="129605"/>
                  <a:pt x="400546" y="117054"/>
                  <a:pt x="346249" y="117054"/>
                </a:cubicBezTo>
                <a:cubicBezTo>
                  <a:pt x="284311" y="117054"/>
                  <a:pt x="234789" y="136835"/>
                  <a:pt x="197681" y="176399"/>
                </a:cubicBezTo>
                <a:cubicBezTo>
                  <a:pt x="160573" y="215962"/>
                  <a:pt x="142019" y="267668"/>
                  <a:pt x="142019" y="331515"/>
                </a:cubicBezTo>
                <a:cubicBezTo>
                  <a:pt x="142019" y="393725"/>
                  <a:pt x="159618" y="443793"/>
                  <a:pt x="194816" y="481720"/>
                </a:cubicBezTo>
                <a:cubicBezTo>
                  <a:pt x="230014" y="519646"/>
                  <a:pt x="277626" y="538609"/>
                  <a:pt x="337654" y="538609"/>
                </a:cubicBezTo>
                <a:cubicBezTo>
                  <a:pt x="394134" y="538609"/>
                  <a:pt x="445567" y="524967"/>
                  <a:pt x="491951" y="497682"/>
                </a:cubicBezTo>
                <a:lnTo>
                  <a:pt x="491951" y="621693"/>
                </a:lnTo>
                <a:cubicBezTo>
                  <a:pt x="445839" y="644339"/>
                  <a:pt x="385676" y="655663"/>
                  <a:pt x="311460" y="655663"/>
                </a:cubicBezTo>
                <a:cubicBezTo>
                  <a:pt x="215962" y="655663"/>
                  <a:pt x="140177" y="627081"/>
                  <a:pt x="84106" y="569919"/>
                </a:cubicBezTo>
                <a:cubicBezTo>
                  <a:pt x="28035" y="512757"/>
                  <a:pt x="0" y="436563"/>
                  <a:pt x="0" y="341338"/>
                </a:cubicBezTo>
                <a:cubicBezTo>
                  <a:pt x="0" y="241201"/>
                  <a:pt x="31310" y="159277"/>
                  <a:pt x="93929" y="95566"/>
                </a:cubicBezTo>
                <a:cubicBezTo>
                  <a:pt x="156549" y="31856"/>
                  <a:pt x="237381" y="0"/>
                  <a:pt x="336426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序号"/>
          <p:cNvSpPr txBox="1"/>
          <p:nvPr>
            <p:custDataLst>
              <p:tags r:id="rId3"/>
            </p:custDataLst>
          </p:nvPr>
        </p:nvSpPr>
        <p:spPr>
          <a:xfrm>
            <a:off x="1424555" y="2462656"/>
            <a:ext cx="680016" cy="6869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accent1"/>
                </a:solidFill>
                <a:latin typeface="+mn-ea"/>
              </a:rPr>
              <a:t>01</a:t>
            </a:r>
            <a:endParaRPr lang="en-US" sz="2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" name="项标题"/>
          <p:cNvSpPr txBox="1"/>
          <p:nvPr>
            <p:custDataLst>
              <p:tags r:id="rId4"/>
            </p:custDataLst>
          </p:nvPr>
        </p:nvSpPr>
        <p:spPr>
          <a:xfrm>
            <a:off x="2264229" y="2480775"/>
            <a:ext cx="3657601" cy="65067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企业使命与愿景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  <p:sp>
        <p:nvSpPr>
          <p:cNvPr id="11" name="序号"/>
          <p:cNvSpPr txBox="1"/>
          <p:nvPr>
            <p:custDataLst>
              <p:tags r:id="rId5"/>
            </p:custDataLst>
          </p:nvPr>
        </p:nvSpPr>
        <p:spPr>
          <a:xfrm>
            <a:off x="1424555" y="3604336"/>
            <a:ext cx="680016" cy="6869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accent1"/>
                </a:solidFill>
                <a:latin typeface="+mn-ea"/>
              </a:rPr>
              <a:t>02</a:t>
            </a:r>
            <a:endParaRPr lang="en-US" sz="2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2" name="项标题"/>
          <p:cNvSpPr txBox="1"/>
          <p:nvPr>
            <p:custDataLst>
              <p:tags r:id="rId6"/>
            </p:custDataLst>
          </p:nvPr>
        </p:nvSpPr>
        <p:spPr>
          <a:xfrm>
            <a:off x="2264229" y="3622455"/>
            <a:ext cx="3657601" cy="65067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企业经营理念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  <p:sp>
        <p:nvSpPr>
          <p:cNvPr id="6" name="序号"/>
          <p:cNvSpPr txBox="1"/>
          <p:nvPr>
            <p:custDataLst>
              <p:tags r:id="rId7"/>
            </p:custDataLst>
          </p:nvPr>
        </p:nvSpPr>
        <p:spPr>
          <a:xfrm>
            <a:off x="1424555" y="4746017"/>
            <a:ext cx="680016" cy="6869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accent1"/>
                </a:solidFill>
                <a:latin typeface="+mn-ea"/>
              </a:rPr>
              <a:t>03</a:t>
            </a:r>
            <a:endParaRPr lang="en-US" sz="2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" name="项标题"/>
          <p:cNvSpPr txBox="1"/>
          <p:nvPr>
            <p:custDataLst>
              <p:tags r:id="rId8"/>
            </p:custDataLst>
          </p:nvPr>
        </p:nvSpPr>
        <p:spPr>
          <a:xfrm>
            <a:off x="2264229" y="4764136"/>
            <a:ext cx="3657601" cy="65067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企业管理制度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9"/>
            </p:custDataLst>
          </p:nvPr>
        </p:nvCxnSpPr>
        <p:spPr>
          <a:xfrm>
            <a:off x="1341776" y="3261097"/>
            <a:ext cx="4580054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0"/>
            </p:custDataLst>
          </p:nvPr>
        </p:nvCxnSpPr>
        <p:spPr>
          <a:xfrm>
            <a:off x="1341776" y="4402777"/>
            <a:ext cx="4580054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11"/>
            </p:custDataLst>
          </p:nvPr>
        </p:nvCxnSpPr>
        <p:spPr>
          <a:xfrm>
            <a:off x="1341776" y="5544458"/>
            <a:ext cx="4580054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序号"/>
          <p:cNvSpPr txBox="1"/>
          <p:nvPr>
            <p:custDataLst>
              <p:tags r:id="rId12"/>
            </p:custDataLst>
          </p:nvPr>
        </p:nvSpPr>
        <p:spPr>
          <a:xfrm>
            <a:off x="6415655" y="2462656"/>
            <a:ext cx="680016" cy="6869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accent1"/>
                </a:solidFill>
                <a:latin typeface="+mn-ea"/>
              </a:rPr>
              <a:t>04</a:t>
            </a:r>
            <a:endParaRPr lang="en-US" sz="2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6" name="项标题"/>
          <p:cNvSpPr txBox="1"/>
          <p:nvPr>
            <p:custDataLst>
              <p:tags r:id="rId13"/>
            </p:custDataLst>
          </p:nvPr>
        </p:nvSpPr>
        <p:spPr>
          <a:xfrm>
            <a:off x="7255329" y="2480775"/>
            <a:ext cx="3657601" cy="65067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企业社会责任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  <p:sp>
        <p:nvSpPr>
          <p:cNvPr id="17" name="序号"/>
          <p:cNvSpPr txBox="1"/>
          <p:nvPr>
            <p:custDataLst>
              <p:tags r:id="rId14"/>
            </p:custDataLst>
          </p:nvPr>
        </p:nvSpPr>
        <p:spPr>
          <a:xfrm>
            <a:off x="6415655" y="3604336"/>
            <a:ext cx="680016" cy="6869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accent1"/>
                </a:solidFill>
                <a:latin typeface="+mn-ea"/>
              </a:rPr>
              <a:t>05</a:t>
            </a:r>
            <a:endParaRPr lang="en-US" sz="2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8" name="项标题"/>
          <p:cNvSpPr txBox="1"/>
          <p:nvPr>
            <p:custDataLst>
              <p:tags r:id="rId15"/>
            </p:custDataLst>
          </p:nvPr>
        </p:nvSpPr>
        <p:spPr>
          <a:xfrm>
            <a:off x="7255329" y="3622455"/>
            <a:ext cx="3657601" cy="65067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企业创新与发展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  <p:sp>
        <p:nvSpPr>
          <p:cNvPr id="19" name="序号"/>
          <p:cNvSpPr txBox="1"/>
          <p:nvPr>
            <p:custDataLst>
              <p:tags r:id="rId16"/>
            </p:custDataLst>
          </p:nvPr>
        </p:nvSpPr>
        <p:spPr>
          <a:xfrm>
            <a:off x="6415655" y="4746017"/>
            <a:ext cx="680016" cy="6869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accent1"/>
                </a:solidFill>
                <a:latin typeface="+mn-ea"/>
              </a:rPr>
              <a:t>06</a:t>
            </a:r>
            <a:endParaRPr lang="en-US" sz="2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0" name="项标题"/>
          <p:cNvSpPr txBox="1"/>
          <p:nvPr>
            <p:custDataLst>
              <p:tags r:id="rId17"/>
            </p:custDataLst>
          </p:nvPr>
        </p:nvSpPr>
        <p:spPr>
          <a:xfrm>
            <a:off x="7255329" y="4764136"/>
            <a:ext cx="3657601" cy="65067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企业品牌建设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18"/>
            </p:custDataLst>
          </p:nvPr>
        </p:nvCxnSpPr>
        <p:spPr>
          <a:xfrm>
            <a:off x="6332876" y="3261097"/>
            <a:ext cx="4580054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9"/>
            </p:custDataLst>
          </p:nvPr>
        </p:nvCxnSpPr>
        <p:spPr>
          <a:xfrm>
            <a:off x="6332876" y="4402777"/>
            <a:ext cx="4580054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0"/>
            </p:custDataLst>
          </p:nvPr>
        </p:nvCxnSpPr>
        <p:spPr>
          <a:xfrm>
            <a:off x="6332876" y="5544458"/>
            <a:ext cx="4580054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企业使命与愿景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企业使命定义</a:t>
            </a:r>
            <a:endParaRPr lang="zh-CN" altLang="en-US"/>
          </a:p>
        </p:txBody>
      </p:sp>
      <p:sp>
        <p:nvSpPr>
          <p:cNvPr id="34" name="任意多边形: 形状 33"/>
          <p:cNvSpPr/>
          <p:nvPr>
            <p:custDataLst>
              <p:tags r:id="rId2"/>
            </p:custDataLst>
          </p:nvPr>
        </p:nvSpPr>
        <p:spPr>
          <a:xfrm>
            <a:off x="8075006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53695" tIns="250532" rIns="349250" bIns="821980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中亿建筑装饰注重环保与可持续性，努力在项目中融入绿色建筑理念，为子孙后代留下更美好的环境。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: 形状 31"/>
          <p:cNvSpPr/>
          <p:nvPr>
            <p:custDataLst>
              <p:tags r:id="rId3"/>
            </p:custDataLst>
          </p:nvPr>
        </p:nvSpPr>
        <p:spPr>
          <a:xfrm>
            <a:off x="4386282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51790" tIns="241642" rIns="351156" bIns="830870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公司使命还包括运用创新技术，推动建筑装饰、</a:t>
            </a: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工程行业的持续进步和健康发展。</a:t>
            </a:r>
            <a:endParaRPr lang="zh-CN" altLang="en-US" sz="140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1" name="任意多边形: 形状 30"/>
          <p:cNvSpPr/>
          <p:nvPr>
            <p:custDataLst>
              <p:tags r:id="rId4"/>
            </p:custDataLst>
          </p:nvPr>
        </p:nvSpPr>
        <p:spPr>
          <a:xfrm>
            <a:off x="696923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51750" tIns="232752" rIns="351195" bIns="839760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中亿建筑装饰有限公司致力于通过高质量的建筑装饰、</a:t>
            </a: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工程服务，提升人们的生活品质，美化城市、</a:t>
            </a: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乡村环境。</a:t>
            </a:r>
            <a:endParaRPr lang="zh-CN" altLang="en-US" sz="140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“_#color-824&amp;2665"/>
          <p:cNvSpPr/>
          <p:nvPr>
            <p:custDataLst>
              <p:tags r:id="rId5"/>
            </p:custDataLst>
          </p:nvPr>
        </p:nvSpPr>
        <p:spPr>
          <a:xfrm>
            <a:off x="3466641" y="3524536"/>
            <a:ext cx="358838" cy="307394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lang="zh-CN" altLang="en-US"/>
          </a:p>
        </p:txBody>
      </p:sp>
      <p:pic>
        <p:nvPicPr>
          <p:cNvPr id="4" name="图片 3" descr="C:/Users/Administrator/Desktop/中秋/微信图片_20240915172540.jpg微信图片_2024091517254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12507" b="12507"/>
          <a:stretch>
            <a:fillRect/>
          </a:stretch>
        </p:blipFill>
        <p:spPr>
          <a:xfrm>
            <a:off x="897618" y="4548334"/>
            <a:ext cx="978071" cy="978071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2067492" y="4663925"/>
            <a:ext cx="2048233" cy="746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服务</a:t>
            </a:r>
            <a:r>
              <a:rPr lang="zh-CN" altLang="en-US" sz="20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客户</a:t>
            </a:r>
            <a:endParaRPr lang="zh-CN" altLang="en-US" sz="20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“_#color-824&amp;2668"/>
          <p:cNvSpPr/>
          <p:nvPr>
            <p:custDataLst>
              <p:tags r:id="rId9"/>
            </p:custDataLst>
          </p:nvPr>
        </p:nvSpPr>
        <p:spPr>
          <a:xfrm>
            <a:off x="7157271" y="3533427"/>
            <a:ext cx="358838" cy="307394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5737798" y="4663925"/>
            <a:ext cx="2068556" cy="746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推动行业发展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10" name="图片 9" descr="C:/Users/Administrator/Desktop/中秋/22222222222222222.jpg2222222222222222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12969" r="12969"/>
          <a:stretch>
            <a:fillRect/>
          </a:stretch>
        </p:blipFill>
        <p:spPr>
          <a:xfrm>
            <a:off x="4591423" y="4548969"/>
            <a:ext cx="977436" cy="977436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1" name="“_#color-824&amp;2668"/>
          <p:cNvSpPr/>
          <p:nvPr>
            <p:custDataLst>
              <p:tags r:id="rId13"/>
            </p:custDataLst>
          </p:nvPr>
        </p:nvSpPr>
        <p:spPr>
          <a:xfrm>
            <a:off x="10847900" y="3542319"/>
            <a:ext cx="358838" cy="308029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14"/>
            </p:custDataLst>
          </p:nvPr>
        </p:nvSpPr>
        <p:spPr>
          <a:xfrm>
            <a:off x="9428427" y="4663925"/>
            <a:ext cx="2068556" cy="746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实现可持续发展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13" name="图片 12" descr="C:/Users/Administrator/Desktop/中秋/111111111111111111.jpg11111111111111111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8487" r="8487"/>
          <a:stretch>
            <a:fillRect/>
          </a:stretch>
        </p:blipFill>
        <p:spPr>
          <a:xfrm>
            <a:off x="8284593" y="4548969"/>
            <a:ext cx="977436" cy="977436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长远发展愿景</a:t>
            </a:r>
            <a:endParaRPr lang="zh-CN" altLang="en-US"/>
          </a:p>
        </p:txBody>
      </p:sp>
      <p:sp>
        <p:nvSpPr>
          <p:cNvPr id="9" name="圆角矩形 8"/>
          <p:cNvSpPr/>
          <p:nvPr>
            <p:custDataLst>
              <p:tags r:id="rId2"/>
            </p:custDataLst>
          </p:nvPr>
        </p:nvSpPr>
        <p:spPr>
          <a:xfrm>
            <a:off x="1001711" y="3014741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" name="圆角矩形 35"/>
          <p:cNvSpPr/>
          <p:nvPr>
            <p:custDataLst>
              <p:tags r:id="rId3"/>
            </p:custDataLst>
          </p:nvPr>
        </p:nvSpPr>
        <p:spPr>
          <a:xfrm>
            <a:off x="636586" y="3320176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创新引领市场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4"/>
            </p:custDataLst>
          </p:nvPr>
        </p:nvSpPr>
        <p:spPr>
          <a:xfrm>
            <a:off x="1001711" y="1358661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5"/>
            </p:custDataLst>
          </p:nvPr>
        </p:nvSpPr>
        <p:spPr>
          <a:xfrm>
            <a:off x="636586" y="1664731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可持续发展战略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2970212" y="1425336"/>
            <a:ext cx="4512039" cy="11987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中亿建筑装饰有限公司致力于绿色建筑和可持续发展，推动环保材料和技术的应用，并注重培养员工绿色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施工意识。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2970212" y="3014106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lvl="0"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公司愿景：以持续技术创新与设计革新为驱动，引领市场，树立行业典范。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8"/>
            </p:custDataLst>
          </p:nvPr>
        </p:nvSpPr>
        <p:spPr>
          <a:xfrm>
            <a:off x="1001711" y="4670187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8" name="圆角矩形 35"/>
          <p:cNvSpPr/>
          <p:nvPr>
            <p:custDataLst>
              <p:tags r:id="rId9"/>
            </p:custDataLst>
          </p:nvPr>
        </p:nvSpPr>
        <p:spPr>
          <a:xfrm>
            <a:off x="636586" y="4976257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社会责任与企业形象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0"/>
            </p:custDataLst>
          </p:nvPr>
        </p:nvSpPr>
        <p:spPr>
          <a:xfrm>
            <a:off x="2970212" y="4669552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中亿建筑装饰注重企业社会责任，通过参与公益活动和提升服务质量，塑造积极的企业形象。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27315" y="1073785"/>
            <a:ext cx="4277995" cy="4820920"/>
          </a:xfrm>
          <a:prstGeom prst="rect">
            <a:avLst/>
          </a:prstGeom>
          <a:noFill/>
        </p:spPr>
        <p:txBody>
          <a:bodyPr wrap="square" rtlCol="0">
            <a:normAutofit fontScale="25000"/>
          </a:bodyPr>
          <a:p>
            <a:pPr>
              <a:lnSpc>
                <a:spcPct val="140000"/>
              </a:lnSpc>
            </a:pPr>
            <a:r>
              <a:rPr lang="zh-CN" altLang="en-US" sz="8000" kern="100" dirty="0">
                <a:effectLst/>
                <a:latin typeface="+mn-ea"/>
                <a:cs typeface="江城圆体 400W" panose="020B0500000000000000" pitchFamily="34" charset="-122"/>
              </a:rPr>
              <a:t>企业简介</a:t>
            </a:r>
            <a:endParaRPr lang="zh-CN" altLang="en-US" sz="8000" kern="100" dirty="0">
              <a:effectLst/>
              <a:latin typeface="+mn-ea"/>
              <a:cs typeface="江城圆体 400W" panose="020B0500000000000000" pitchFamily="34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6000" kern="100" dirty="0">
                <a:effectLst/>
                <a:latin typeface="+mn-ea"/>
                <a:cs typeface="江城圆体 400W" panose="020B0500000000000000" pitchFamily="34" charset="-122"/>
              </a:rPr>
              <a:t>中亿建筑装饰有限公司，汇聚了业界精英，设有专业的设计部、工程部、装饰部、外装部、售后部、产品部及市场部，全方位满足客户从主体建筑到旧房改造，从庭院设计到别墅外装，再到室内装修的多元化需求。</a:t>
            </a:r>
            <a:endParaRPr lang="zh-CN" altLang="en-US" sz="6000" kern="100" dirty="0">
              <a:effectLst/>
              <a:latin typeface="+mn-ea"/>
              <a:cs typeface="江城圆体 400W" panose="020B0500000000000000" pitchFamily="34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6000" kern="100" dirty="0">
                <a:effectLst/>
                <a:latin typeface="+mn-ea"/>
                <a:cs typeface="江城圆体 400W" panose="020B0500000000000000" pitchFamily="34" charset="-122"/>
              </a:rPr>
              <a:t>作为一家提供建筑装修全方位服务的专业公司，中亿建筑装饰始终坚持“想客户所想，思客户所思”的服务理念，致力于为每位客户提供卓越的建房装修体验。我们的优秀服务团队不仅技术精湛，更懂得如何深入理解客户的需求与期望，让每一位客户都能感受到我们的用心与专业</a:t>
            </a:r>
            <a:endParaRPr lang="zh-CN" altLang="en-US" sz="6000" kern="100" dirty="0">
              <a:effectLst/>
              <a:latin typeface="+mn-ea"/>
              <a:cs typeface="江城圆体 400W" panose="020B0500000000000000" pitchFamily="34" charset="-122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960" y="360000"/>
            <a:ext cx="10800000" cy="720000"/>
          </a:xfrm>
        </p:spPr>
        <p:txBody>
          <a:bodyPr/>
          <a:lstStyle/>
          <a:p>
            <a:r>
              <a:rPr lang="zh-CN" altLang="en-US"/>
              <a:t>核心价值观</a:t>
            </a:r>
            <a:endParaRPr lang="zh-CN" altLang="en-US"/>
          </a:p>
        </p:txBody>
      </p:sp>
      <p:pic>
        <p:nvPicPr>
          <p:cNvPr id="3" name="图片 2" descr="/data/temp/218b3713-7343-11ef-9ca5-86ffa589282a.jpg@base@tag=imgScale&amp;m=1&amp;w=1057&amp;h=689&amp;q=95218b3713-7343-11ef-9ca5-86ffa589282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6826" r="6826"/>
          <a:stretch>
            <a:fillRect/>
          </a:stretch>
        </p:blipFill>
        <p:spPr>
          <a:xfrm>
            <a:off x="4191108" y="1767600"/>
            <a:ext cx="3809671" cy="2481508"/>
          </a:xfrm>
          <a:custGeom>
            <a:avLst/>
            <a:gdLst>
              <a:gd name="connsiteX0" fmla="*/ 0 w 3809719"/>
              <a:gd name="connsiteY0" fmla="*/ 0 h 2481538"/>
              <a:gd name="connsiteX1" fmla="*/ 3809719 w 3809719"/>
              <a:gd name="connsiteY1" fmla="*/ 0 h 2481538"/>
              <a:gd name="connsiteX2" fmla="*/ 3809719 w 3809719"/>
              <a:gd name="connsiteY2" fmla="*/ 2481538 h 2481538"/>
              <a:gd name="connsiteX3" fmla="*/ 0 w 3809719"/>
              <a:gd name="connsiteY3" fmla="*/ 2481538 h 2481538"/>
              <a:gd name="connsiteX4" fmla="*/ 0 w 3809719"/>
              <a:gd name="connsiteY4" fmla="*/ 0 h 24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9719" h="2481538">
                <a:moveTo>
                  <a:pt x="0" y="0"/>
                </a:moveTo>
                <a:lnTo>
                  <a:pt x="3809719" y="0"/>
                </a:lnTo>
                <a:lnTo>
                  <a:pt x="3809719" y="2481538"/>
                </a:lnTo>
                <a:lnTo>
                  <a:pt x="0" y="24815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solidFill>
              <a:schemeClr val="accent1">
                <a:alpha val="20000"/>
              </a:schemeClr>
            </a:solidFill>
          </a:ln>
        </p:spPr>
      </p:pic>
      <p:pic>
        <p:nvPicPr>
          <p:cNvPr id="4" name="图片 3" descr="C:/Users/Administrator/Desktop/中秋/5555555.png555555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t="19134" b="19134"/>
          <a:stretch>
            <a:fillRect/>
          </a:stretch>
        </p:blipFill>
        <p:spPr>
          <a:xfrm>
            <a:off x="159" y="1768870"/>
            <a:ext cx="4018866" cy="2481508"/>
          </a:xfrm>
          <a:custGeom>
            <a:avLst/>
            <a:gdLst>
              <a:gd name="connsiteX0" fmla="*/ 0 w 4018915"/>
              <a:gd name="connsiteY0" fmla="*/ 0 h 2481538"/>
              <a:gd name="connsiteX1" fmla="*/ 4018915 w 4018915"/>
              <a:gd name="connsiteY1" fmla="*/ 0 h 2481538"/>
              <a:gd name="connsiteX2" fmla="*/ 4018915 w 4018915"/>
              <a:gd name="connsiteY2" fmla="*/ 2481538 h 2481538"/>
              <a:gd name="connsiteX3" fmla="*/ 0 w 4018915"/>
              <a:gd name="connsiteY3" fmla="*/ 2481538 h 2481538"/>
              <a:gd name="connsiteX4" fmla="*/ 0 w 4018915"/>
              <a:gd name="connsiteY4" fmla="*/ 0 h 24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8915" h="2481538">
                <a:moveTo>
                  <a:pt x="0" y="0"/>
                </a:moveTo>
                <a:lnTo>
                  <a:pt x="4018915" y="0"/>
                </a:lnTo>
                <a:lnTo>
                  <a:pt x="4018915" y="2481538"/>
                </a:lnTo>
                <a:lnTo>
                  <a:pt x="0" y="24815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5000"/>
            </a:schemeClr>
          </a:solidFill>
          <a:ln>
            <a:solidFill>
              <a:schemeClr val="accent1">
                <a:alpha val="20000"/>
              </a:schemeClr>
            </a:solidFill>
          </a:ln>
        </p:spPr>
      </p:pic>
      <p:pic>
        <p:nvPicPr>
          <p:cNvPr id="5" name="图片 4" descr="/data/temp/218b37b5-7343-11ef-9ca5-86ffa589282a.jpg@base@tag=imgScale&amp;m=1&amp;w=920&amp;h=688&amp;q=95218b37b5-7343-11ef-9ca5-86ffa589282a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25435" t="16147"/>
          <a:stretch>
            <a:fillRect/>
          </a:stretch>
        </p:blipFill>
        <p:spPr>
          <a:xfrm>
            <a:off x="8173144" y="1767600"/>
            <a:ext cx="3314838" cy="2480370"/>
          </a:xfrm>
          <a:custGeom>
            <a:avLst/>
            <a:gdLst>
              <a:gd name="connsiteX0" fmla="*/ 0 w 3289300"/>
              <a:gd name="connsiteY0" fmla="*/ 0 h 2461260"/>
              <a:gd name="connsiteX1" fmla="*/ 2058670 w 3289300"/>
              <a:gd name="connsiteY1" fmla="*/ 0 h 2461260"/>
              <a:gd name="connsiteX2" fmla="*/ 3289300 w 3289300"/>
              <a:gd name="connsiteY2" fmla="*/ 1230630 h 2461260"/>
              <a:gd name="connsiteX3" fmla="*/ 2058670 w 3289300"/>
              <a:gd name="connsiteY3" fmla="*/ 2461260 h 2461260"/>
              <a:gd name="connsiteX4" fmla="*/ 0 w 3289300"/>
              <a:gd name="connsiteY4" fmla="*/ 2461260 h 2461260"/>
              <a:gd name="connsiteX5" fmla="*/ 0 w 3289300"/>
              <a:gd name="connsiteY5" fmla="*/ 0 h 246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9300" h="2461260">
                <a:moveTo>
                  <a:pt x="0" y="0"/>
                </a:moveTo>
                <a:lnTo>
                  <a:pt x="2058670" y="0"/>
                </a:lnTo>
                <a:cubicBezTo>
                  <a:pt x="2738328" y="0"/>
                  <a:pt x="3289300" y="550972"/>
                  <a:pt x="3289300" y="1230630"/>
                </a:cubicBezTo>
                <a:cubicBezTo>
                  <a:pt x="3289300" y="1910288"/>
                  <a:pt x="2738328" y="2461260"/>
                  <a:pt x="2058670" y="2461260"/>
                </a:cubicBezTo>
                <a:lnTo>
                  <a:pt x="0" y="24612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422542" y="5225133"/>
            <a:ext cx="2261912" cy="71347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坚守诚信，以诚待人，以信立业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1422542" y="4776828"/>
            <a:ext cx="2261912" cy="35604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+mn-ea"/>
              </a:rPr>
              <a:t>诚信为本</a:t>
            </a:r>
            <a:endParaRPr lang="zh-CN" altLang="en-US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968973" y="5225133"/>
            <a:ext cx="2261912" cy="71347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勇于创新，追求卓越，引领行业发展</a:t>
            </a:r>
            <a:endParaRPr lang="zh-CN" altLang="en-US" sz="12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968973" y="4776828"/>
            <a:ext cx="2261912" cy="35604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+mn-ea"/>
              </a:rPr>
              <a:t>创新引领</a:t>
            </a:r>
            <a:endParaRPr lang="zh-CN" altLang="en-US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" name="椭圆 9"/>
          <p:cNvSpPr/>
          <p:nvPr>
            <p:custDataLst>
              <p:tags r:id="rId12"/>
            </p:custDataLst>
          </p:nvPr>
        </p:nvSpPr>
        <p:spPr>
          <a:xfrm>
            <a:off x="5675085" y="3822435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+mn-ea"/>
              </a:rPr>
              <a:t>02</a:t>
            </a:r>
            <a:endParaRPr lang="en-US" altLang="zh-CN" sz="2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4" name="椭圆 13"/>
          <p:cNvSpPr/>
          <p:nvPr>
            <p:custDataLst>
              <p:tags r:id="rId13"/>
            </p:custDataLst>
          </p:nvPr>
        </p:nvSpPr>
        <p:spPr>
          <a:xfrm>
            <a:off x="2128653" y="3824340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+mn-ea"/>
              </a:rPr>
              <a:t>01</a:t>
            </a:r>
            <a:endParaRPr lang="en-US" altLang="zh-CN" sz="2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8515405" y="5225133"/>
            <a:ext cx="2261912" cy="71347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注重质量，精益求精，打造精品工程</a:t>
            </a:r>
            <a:endParaRPr lang="zh-CN" altLang="en-US" sz="12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8515405" y="4776828"/>
            <a:ext cx="2261912" cy="35604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+mn-ea"/>
              </a:rPr>
              <a:t>质量至上</a:t>
            </a:r>
            <a:endParaRPr lang="zh-CN" altLang="en-US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6"/>
            </p:custDataLst>
          </p:nvPr>
        </p:nvSpPr>
        <p:spPr>
          <a:xfrm>
            <a:off x="9221516" y="3822435"/>
            <a:ext cx="849974" cy="849974"/>
          </a:xfrm>
          <a:prstGeom prst="ellipse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outerShdw blurRad="63500" dist="38100" dir="2700000" algn="tl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+mn-ea"/>
              </a:rPr>
              <a:t>03</a:t>
            </a:r>
            <a:endParaRPr lang="en-US" altLang="zh-CN" sz="2400" b="1" dirty="0">
              <a:solidFill>
                <a:schemeClr val="accent1"/>
              </a:solidFill>
              <a:latin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企业经营理念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325" y="360000"/>
            <a:ext cx="6465329" cy="720000"/>
          </a:xfrm>
        </p:spPr>
        <p:txBody>
          <a:bodyPr lIns="0" tIns="0" rIns="0" bIns="0" anchor="b" anchorCtr="0"/>
          <a:lstStyle/>
          <a:p>
            <a:pPr algn="l"/>
            <a:r>
              <a:rPr lang="zh-CN" altLang="en-US" dirty="0"/>
              <a:t>经营理念概述</a:t>
            </a:r>
            <a:endParaRPr lang="zh-CN" altLang="en-US" dirty="0"/>
          </a:p>
        </p:txBody>
      </p:sp>
      <p:pic>
        <p:nvPicPr>
          <p:cNvPr id="9" name="http://photo-static-api.fotomore.com/creative/vcg/veer/400/new/VCG41N531480994.jpg?uid=386&amp;timestamp=1685070879&amp;sign=638fe59e20d56783b78d4e80af2eb419" descr="/data/temp/2165b92b-7343-11ef-938a-cad61d88fbcf.jpg@base@tag=imgScale&amp;m=1&amp;w=1309&amp;h=1904&amp;q=952165b92b-7343-11ef-938a-cad61d88fbc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5625" r="15625"/>
          <a:stretch>
            <a:fillRect/>
          </a:stretch>
        </p:blipFill>
        <p:spPr>
          <a:xfrm>
            <a:off x="7502167" y="0"/>
            <a:ext cx="471487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25" h="10800">
                <a:moveTo>
                  <a:pt x="2" y="5375"/>
                </a:moveTo>
                <a:cubicBezTo>
                  <a:pt x="-52" y="3149"/>
                  <a:pt x="1257" y="1045"/>
                  <a:pt x="2815" y="0"/>
                </a:cubicBezTo>
                <a:lnTo>
                  <a:pt x="7425" y="0"/>
                </a:lnTo>
                <a:lnTo>
                  <a:pt x="7425" y="10800"/>
                </a:lnTo>
                <a:lnTo>
                  <a:pt x="2888" y="10800"/>
                </a:lnTo>
                <a:cubicBezTo>
                  <a:pt x="1119" y="9677"/>
                  <a:pt x="-33" y="7429"/>
                  <a:pt x="2" y="5375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626694" y="2085859"/>
            <a:ext cx="4316462" cy="9867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始终将客户需求放在首位，致力于提供温馨、用心、高效、高质量的装修装饰和建造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建设服务。形成良好的客户口碑，从而实现企业的长远发展。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1626694" y="1713116"/>
            <a:ext cx="4316462" cy="3252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客户至上原则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椭圆 3"/>
          <p:cNvSpPr/>
          <p:nvPr>
            <p:custDataLst>
              <p:tags r:id="rId6"/>
            </p:custDataLst>
          </p:nvPr>
        </p:nvSpPr>
        <p:spPr>
          <a:xfrm>
            <a:off x="695154" y="1734071"/>
            <a:ext cx="668668" cy="668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1627329" y="3723515"/>
            <a:ext cx="4316462" cy="9867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不断优化内部管理，提升工作效率，确保员工福利，营造和谐的工作环境，通过精细化管理，确保员工的热情。为更好的服务客户奠定良好的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基础。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1627329" y="3350772"/>
            <a:ext cx="4316462" cy="3252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员工第二</a:t>
            </a: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原则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9"/>
            </p:custDataLst>
          </p:nvPr>
        </p:nvSpPr>
        <p:spPr>
          <a:xfrm>
            <a:off x="696424" y="3371727"/>
            <a:ext cx="668668" cy="668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1627329" y="5361171"/>
            <a:ext cx="4316462" cy="9867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在公司决策过程中，将股东利益置于客户和员工之后，加强产品和服务的质量，以及员工的工作环境和发展。为公司赢得市场的认可和客户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的满意。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1627329" y="4988428"/>
            <a:ext cx="4316462" cy="3252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股东第三</a:t>
            </a: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原则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2" name="椭圆 11"/>
          <p:cNvSpPr/>
          <p:nvPr>
            <p:custDataLst>
              <p:tags r:id="rId12"/>
            </p:custDataLst>
          </p:nvPr>
        </p:nvSpPr>
        <p:spPr>
          <a:xfrm>
            <a:off x="696424" y="5009383"/>
            <a:ext cx="668668" cy="668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03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市场定位策略</a:t>
            </a:r>
            <a:endParaRPr lang="zh-CN" altLang="en-US" dirty="0"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695960" y="1918018"/>
            <a:ext cx="3599046" cy="3585964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01600" sx="102000" sy="102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/data/temp/21b0f7db-7343-11ef-a510-9e56cad770b1.jpg@base@tag=imgScale&amp;m=1&amp;w=484&amp;h=995&amp;q=9521b0f7db-7343-11ef-a510-9e56cad770b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l="15775" r="11230"/>
          <a:stretch>
            <a:fillRect/>
          </a:stretch>
        </p:blipFill>
        <p:spPr>
          <a:xfrm>
            <a:off x="695960" y="1918018"/>
            <a:ext cx="1745048" cy="3585964"/>
          </a:xfrm>
          <a:prstGeom prst="rect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4295140" y="1918018"/>
            <a:ext cx="3599046" cy="3585964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01600" sx="102000" sy="102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/data/temp/21b0f994-7343-11ef-a510-9e56cad770b1.jpg@base@tag=imgScale&amp;m=1&amp;w=484&amp;h=995&amp;q=9521b0f994-7343-11ef-a510-9e56cad770b1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13596" r="13390"/>
          <a:stretch>
            <a:fillRect/>
          </a:stretch>
        </p:blipFill>
        <p:spPr>
          <a:xfrm>
            <a:off x="4295140" y="1918018"/>
            <a:ext cx="1745508" cy="3585964"/>
          </a:xfrm>
          <a:prstGeom prst="rect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2714625" y="3081338"/>
            <a:ext cx="1307101" cy="22345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srgbClr val="262626"/>
                </a:solidFill>
                <a:latin typeface="+mn-ea"/>
                <a:cs typeface="+mn-ea"/>
              </a:rPr>
              <a:t>中亿建筑装饰有限公司专注于高端家用、别墅住宅和工业居住一体的装饰、</a:t>
            </a:r>
            <a:r>
              <a:rPr lang="zh-CN" altLang="en-US" sz="1200" kern="0" dirty="0">
                <a:solidFill>
                  <a:srgbClr val="262626"/>
                </a:solidFill>
                <a:latin typeface="+mn-ea"/>
                <a:cs typeface="+mn-ea"/>
              </a:rPr>
              <a:t>建造设计，以高品质和个性化服务赢得客户</a:t>
            </a:r>
            <a:r>
              <a:rPr lang="zh-CN" altLang="en-US" sz="1200" kern="0" dirty="0">
                <a:solidFill>
                  <a:srgbClr val="262626"/>
                </a:solidFill>
                <a:latin typeface="+mn-ea"/>
                <a:cs typeface="+mn-ea"/>
              </a:rPr>
              <a:t>信赖。</a:t>
            </a:r>
            <a:endParaRPr lang="zh-CN" altLang="en-US" sz="1200" kern="0" dirty="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2714625" y="2351723"/>
            <a:ext cx="1307101" cy="65006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 dirty="0">
                <a:solidFill>
                  <a:schemeClr val="accent1"/>
                </a:solidFill>
                <a:latin typeface="+mn-ea"/>
                <a:cs typeface="+mn-ea"/>
              </a:rPr>
              <a:t>专注高端市场</a:t>
            </a:r>
            <a:endParaRPr lang="zh-CN" altLang="en-US" sz="20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0"/>
            </p:custDataLst>
          </p:nvPr>
        </p:nvSpPr>
        <p:spPr>
          <a:xfrm>
            <a:off x="2718435" y="2199958"/>
            <a:ext cx="288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11"/>
            </p:custDataLst>
          </p:nvPr>
        </p:nvSpPr>
        <p:spPr>
          <a:xfrm>
            <a:off x="6315075" y="3081338"/>
            <a:ext cx="1307101" cy="22345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srgbClr val="262626"/>
                </a:solidFill>
                <a:latin typeface="+mn-ea"/>
                <a:cs typeface="+mn-ea"/>
              </a:rPr>
              <a:t>公司通过不断的技术创新和设计引领，确保其项目在市场上具有独特性和未来性，吸引</a:t>
            </a:r>
            <a:r>
              <a:rPr lang="zh-CN" altLang="en-US" sz="1200" kern="0" dirty="0">
                <a:solidFill>
                  <a:srgbClr val="262626"/>
                </a:solidFill>
                <a:latin typeface="+mn-ea"/>
                <a:cs typeface="+mn-ea"/>
              </a:rPr>
              <a:t>更多目标客户群。</a:t>
            </a:r>
            <a:endParaRPr lang="zh-CN" altLang="en-US" sz="1200" kern="0" dirty="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2"/>
            </p:custDataLst>
          </p:nvPr>
        </p:nvSpPr>
        <p:spPr>
          <a:xfrm>
            <a:off x="6315075" y="2351723"/>
            <a:ext cx="1307101" cy="65006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创新设计引领潮流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6318885" y="2199958"/>
            <a:ext cx="288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  <p:sp>
        <p:nvSpPr>
          <p:cNvPr id="23" name="矩形 22"/>
          <p:cNvSpPr/>
          <p:nvPr>
            <p:custDataLst>
              <p:tags r:id="rId14"/>
            </p:custDataLst>
          </p:nvPr>
        </p:nvSpPr>
        <p:spPr>
          <a:xfrm>
            <a:off x="7896860" y="1918018"/>
            <a:ext cx="3599046" cy="3585964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01600" sx="102000" sy="102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/data/temp/21b0f98e-7343-11ef-a510-9e56cad770b1.jpg@base@tag=imgScale&amp;m=1&amp;w=484&amp;h=995&amp;q=9521b0f98e-7343-11ef-a510-9e56cad770b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17616" r="17616"/>
          <a:stretch>
            <a:fillRect/>
          </a:stretch>
        </p:blipFill>
        <p:spPr>
          <a:xfrm>
            <a:off x="7896860" y="1918018"/>
            <a:ext cx="1745508" cy="3585964"/>
          </a:xfrm>
          <a:prstGeom prst="rect">
            <a:avLst/>
          </a:pr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9915525" y="3081338"/>
            <a:ext cx="1307101" cy="22345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 dirty="0">
                <a:solidFill>
                  <a:srgbClr val="262626"/>
                </a:solidFill>
                <a:latin typeface="+mn-ea"/>
                <a:cs typeface="+mn-ea"/>
              </a:rPr>
              <a:t>中亿建筑装饰注重环保材料的使用和可持续设计理念，满足市场对绿色建筑装饰的需求。</a:t>
            </a:r>
            <a:endParaRPr lang="zh-CN" altLang="en-US" sz="1200" kern="0" dirty="0">
              <a:solidFill>
                <a:srgbClr val="262626"/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8"/>
            </p:custDataLst>
          </p:nvPr>
        </p:nvSpPr>
        <p:spPr>
          <a:xfrm>
            <a:off x="9915525" y="2351723"/>
            <a:ext cx="1307101" cy="65006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环保与可持续发展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7" name="矩形 26"/>
          <p:cNvSpPr/>
          <p:nvPr>
            <p:custDataLst>
              <p:tags r:id="rId19"/>
            </p:custDataLst>
          </p:nvPr>
        </p:nvSpPr>
        <p:spPr>
          <a:xfrm>
            <a:off x="9919335" y="2199958"/>
            <a:ext cx="288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just"/>
            <a:endParaRPr lang="zh-CN" altLang="en-US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客户服务宗旨</a:t>
            </a:r>
            <a:endParaRPr lang="zh-CN" altLang="en-US"/>
          </a:p>
        </p:txBody>
      </p:sp>
      <p:sp>
        <p:nvSpPr>
          <p:cNvPr id="3" name="矩形: 圆角 2"/>
          <p:cNvSpPr/>
          <p:nvPr>
            <p:custDataLst>
              <p:tags r:id="rId2"/>
            </p:custDataLst>
          </p:nvPr>
        </p:nvSpPr>
        <p:spPr>
          <a:xfrm>
            <a:off x="696595" y="2414509"/>
            <a:ext cx="3230435" cy="3105333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961406" y="3647752"/>
            <a:ext cx="2702719" cy="16053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中亿建筑装饰有限公司始终将客户需求放在首位，确保服务质量和客户满意度。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4"/>
            </p:custDataLst>
          </p:nvPr>
        </p:nvSpPr>
        <p:spPr>
          <a:xfrm>
            <a:off x="961406" y="1977603"/>
            <a:ext cx="694096" cy="68012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01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964581" y="2832999"/>
            <a:ext cx="2703989" cy="4553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</a:rPr>
              <a:t>客户至上原则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2" name="矩形: 圆角 2"/>
          <p:cNvSpPr/>
          <p:nvPr>
            <p:custDataLst>
              <p:tags r:id="rId6"/>
            </p:custDataLst>
          </p:nvPr>
        </p:nvSpPr>
        <p:spPr>
          <a:xfrm>
            <a:off x="4481418" y="2414509"/>
            <a:ext cx="3230435" cy="3105333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4746228" y="3652832"/>
            <a:ext cx="2702719" cy="16053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公司提供多个个性化设计与施工方案，满足客户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不同的需求，提升客户体验。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圆角矩形 13"/>
          <p:cNvSpPr/>
          <p:nvPr>
            <p:custDataLst>
              <p:tags r:id="rId8"/>
            </p:custDataLst>
          </p:nvPr>
        </p:nvSpPr>
        <p:spPr>
          <a:xfrm>
            <a:off x="4746228" y="1977603"/>
            <a:ext cx="694096" cy="68012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02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4751944" y="2845064"/>
            <a:ext cx="2703989" cy="44325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</a:rPr>
              <a:t>定制化解决方案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63" name="矩形: 圆角 2"/>
          <p:cNvSpPr/>
          <p:nvPr>
            <p:custDataLst>
              <p:tags r:id="rId10"/>
            </p:custDataLst>
          </p:nvPr>
        </p:nvSpPr>
        <p:spPr>
          <a:xfrm>
            <a:off x="8266240" y="2414509"/>
            <a:ext cx="3230435" cy="3105333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8531051" y="3647752"/>
            <a:ext cx="2702719" cy="16053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中亿建筑注重与客户的长期合作，通过优质服务和持续沟通，建立稳固的合作伙伴关系。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5" name="圆角矩形 64"/>
          <p:cNvSpPr/>
          <p:nvPr>
            <p:custDataLst>
              <p:tags r:id="rId12"/>
            </p:custDataLst>
          </p:nvPr>
        </p:nvSpPr>
        <p:spPr>
          <a:xfrm>
            <a:off x="8531051" y="1977603"/>
            <a:ext cx="694096" cy="68012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latin typeface="+mn-ea"/>
                <a:cs typeface="+mn-ea"/>
                <a:sym typeface="+mn-ea"/>
              </a:rPr>
              <a:t>03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3"/>
            </p:custDataLst>
          </p:nvPr>
        </p:nvCxnSpPr>
        <p:spPr>
          <a:xfrm flipV="1">
            <a:off x="882026" y="3452160"/>
            <a:ext cx="2844332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14"/>
            </p:custDataLst>
          </p:nvPr>
        </p:nvCxnSpPr>
        <p:spPr>
          <a:xfrm>
            <a:off x="4666849" y="3452160"/>
            <a:ext cx="2844332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>
            <p:custDataLst>
              <p:tags r:id="rId15"/>
            </p:custDataLst>
          </p:nvPr>
        </p:nvCxnSpPr>
        <p:spPr>
          <a:xfrm flipV="1">
            <a:off x="8451671" y="3452160"/>
            <a:ext cx="2844332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8531051" y="2850145"/>
            <a:ext cx="2703989" cy="44325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accent1"/>
                </a:solidFill>
                <a:latin typeface="+mn-ea"/>
                <a:cs typeface="+mn-ea"/>
              </a:rPr>
              <a:t>长期合作关系维护</a:t>
            </a:r>
            <a:endParaRPr lang="zh-CN" altLang="en-US" sz="22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企业管理制度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zh-CN" altLang="en-US" dirty="0"/>
              <a:t>组织架构设置</a:t>
            </a:r>
            <a:endParaRPr lang="zh-CN" altLang="en-US" dirty="0"/>
          </a:p>
        </p:txBody>
      </p:sp>
      <p:sp>
        <p:nvSpPr>
          <p:cNvPr id="9" name="圆角矩形 106"/>
          <p:cNvSpPr/>
          <p:nvPr>
            <p:custDataLst>
              <p:tags r:id="rId2"/>
            </p:custDataLst>
          </p:nvPr>
        </p:nvSpPr>
        <p:spPr>
          <a:xfrm>
            <a:off x="759244" y="2684287"/>
            <a:ext cx="3099568" cy="3258376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50000"/>
                  <a:lumOff val="50000"/>
                  <a:alpha val="10000"/>
                </a:schemeClr>
              </a:solidFill>
            </a:endParaRPr>
          </a:p>
        </p:txBody>
      </p:sp>
      <p:sp>
        <p:nvSpPr>
          <p:cNvPr id="10" name="圆角矩形 106"/>
          <p:cNvSpPr/>
          <p:nvPr>
            <p:custDataLst>
              <p:tags r:id="rId3"/>
            </p:custDataLst>
          </p:nvPr>
        </p:nvSpPr>
        <p:spPr>
          <a:xfrm>
            <a:off x="4546415" y="2684287"/>
            <a:ext cx="3099568" cy="3258376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50000"/>
                  <a:lumOff val="50000"/>
                  <a:alpha val="10000"/>
                </a:schemeClr>
              </a:solidFill>
            </a:endParaRPr>
          </a:p>
        </p:txBody>
      </p:sp>
      <p:sp>
        <p:nvSpPr>
          <p:cNvPr id="12" name="圆角矩形 106"/>
          <p:cNvSpPr/>
          <p:nvPr>
            <p:custDataLst>
              <p:tags r:id="rId4"/>
            </p:custDataLst>
          </p:nvPr>
        </p:nvSpPr>
        <p:spPr>
          <a:xfrm>
            <a:off x="8333585" y="2684287"/>
            <a:ext cx="3099568" cy="3258376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50000"/>
                  <a:lumOff val="50000"/>
                  <a:alpha val="10000"/>
                </a:schemeClr>
              </a:solidFill>
            </a:endParaRPr>
          </a:p>
        </p:txBody>
      </p:sp>
      <p:pic>
        <p:nvPicPr>
          <p:cNvPr id="14" name="图片 13" descr="C:/Users/Administrator/Desktop/cc90ef394c50ddc855c04409e545a07.jpgcc90ef394c50ddc855c04409e545a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21878" b="21878"/>
          <a:stretch>
            <a:fillRect/>
          </a:stretch>
        </p:blipFill>
        <p:spPr>
          <a:xfrm rot="16200000">
            <a:off x="1409091" y="1392859"/>
            <a:ext cx="1871899" cy="1871899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" name="圆角矩形 14"/>
          <p:cNvSpPr/>
          <p:nvPr>
            <p:custDataLst>
              <p:tags r:id="rId7"/>
            </p:custDataLst>
          </p:nvPr>
        </p:nvSpPr>
        <p:spPr>
          <a:xfrm>
            <a:off x="2142871" y="3062622"/>
            <a:ext cx="404734" cy="40473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127000" dist="635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16" name="任意多边形 15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8100000">
            <a:off x="2220446" y="3158637"/>
            <a:ext cx="249867" cy="14813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8" name="图片 17" descr="C:/Users/Administrator/Desktop/8bce878d6e96e00517fed0f972d01f2.jpg8bce878d6e96e00517fed0f972d01f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21809" b="21809"/>
          <a:stretch>
            <a:fillRect/>
          </a:stretch>
        </p:blipFill>
        <p:spPr>
          <a:xfrm rot="16200000">
            <a:off x="5196840" y="1403350"/>
            <a:ext cx="1870710" cy="1875155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9" name="圆角矩形 18"/>
          <p:cNvSpPr/>
          <p:nvPr>
            <p:custDataLst>
              <p:tags r:id="rId11"/>
            </p:custDataLst>
          </p:nvPr>
        </p:nvSpPr>
        <p:spPr>
          <a:xfrm>
            <a:off x="5930677" y="3047361"/>
            <a:ext cx="404248" cy="40473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127000" dist="635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20" name="任意多边形 19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 rot="8100000">
            <a:off x="6007616" y="3144012"/>
            <a:ext cx="249867" cy="14813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21" name="图片 20" descr="C:/Users/Administrator/Desktop/380.jpg38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l="-5395" t="8094" r="5395" b="24176"/>
          <a:stretch>
            <a:fillRect/>
          </a:stretch>
        </p:blipFill>
        <p:spPr>
          <a:xfrm>
            <a:off x="8983432" y="1404940"/>
            <a:ext cx="1871330" cy="1871899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2" name="圆角矩形 21"/>
          <p:cNvSpPr/>
          <p:nvPr>
            <p:custDataLst>
              <p:tags r:id="rId15"/>
            </p:custDataLst>
          </p:nvPr>
        </p:nvSpPr>
        <p:spPr>
          <a:xfrm>
            <a:off x="9717212" y="3051177"/>
            <a:ext cx="404248" cy="40473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127000" dist="635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23" name="任意多边形 22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8100000">
            <a:off x="9799873" y="3147191"/>
            <a:ext cx="249867" cy="14813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0" name="矩形 29"/>
          <p:cNvSpPr/>
          <p:nvPr>
            <p:custDataLst>
              <p:tags r:id="rId17"/>
            </p:custDataLst>
          </p:nvPr>
        </p:nvSpPr>
        <p:spPr>
          <a:xfrm>
            <a:off x="981795" y="4348327"/>
            <a:ext cx="2654320" cy="14366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中亿建筑装饰有限公司设有清晰的管理层级，确保决策效率和执行力。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" name="矩形 30"/>
          <p:cNvSpPr/>
          <p:nvPr>
            <p:custDataLst>
              <p:tags r:id="rId18"/>
            </p:custDataLst>
          </p:nvPr>
        </p:nvSpPr>
        <p:spPr>
          <a:xfrm>
            <a:off x="981795" y="3598015"/>
            <a:ext cx="2654317" cy="53407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accent1"/>
                </a:solidFill>
                <a:latin typeface="+mn-ea"/>
                <a:cs typeface="+mn-ea"/>
              </a:rPr>
              <a:t>明确管理层级</a:t>
            </a:r>
            <a:endParaRPr lang="zh-CN" altLang="en-US" sz="24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9"/>
            </p:custDataLst>
          </p:nvPr>
        </p:nvSpPr>
        <p:spPr>
          <a:xfrm>
            <a:off x="4768965" y="4348327"/>
            <a:ext cx="2654320" cy="14366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各部门如</a:t>
            </a:r>
            <a:r>
              <a:rPr lang="zh-CN" altLang="en-US" sz="1600" kern="100" dirty="0">
                <a:effectLst/>
                <a:latin typeface="+mn-ea"/>
                <a:cs typeface="江城圆体 400W" panose="020B0500000000000000" pitchFamily="34" charset="-122"/>
                <a:sym typeface="+mn-ea"/>
              </a:rPr>
              <a:t>设计部、工程部、装饰部、外装部、售后部、产品部及市场部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职能明确，以提高专业性和工作效率。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5" name="矩形 34"/>
          <p:cNvSpPr/>
          <p:nvPr>
            <p:custDataLst>
              <p:tags r:id="rId20"/>
            </p:custDataLst>
          </p:nvPr>
        </p:nvSpPr>
        <p:spPr>
          <a:xfrm>
            <a:off x="4768965" y="3598015"/>
            <a:ext cx="2654317" cy="53407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部门职能划分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7" name="矩形 36"/>
          <p:cNvSpPr/>
          <p:nvPr>
            <p:custDataLst>
              <p:tags r:id="rId21"/>
            </p:custDataLst>
          </p:nvPr>
        </p:nvSpPr>
        <p:spPr>
          <a:xfrm>
            <a:off x="8556135" y="4348327"/>
            <a:ext cx="2654320" cy="14366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公司鼓励跨部门合作，通过定期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交流和项目管理软件促进信息共享和团队协作。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矩形 37"/>
          <p:cNvSpPr/>
          <p:nvPr>
            <p:custDataLst>
              <p:tags r:id="rId22"/>
            </p:custDataLst>
          </p:nvPr>
        </p:nvSpPr>
        <p:spPr>
          <a:xfrm>
            <a:off x="8556135" y="3598015"/>
            <a:ext cx="2654317" cy="53407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跨部门协作机制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14"/>
          <p:cNvSpPr/>
          <p:nvPr>
            <p:custDataLst>
              <p:tags r:id="rId1"/>
            </p:custDataLst>
          </p:nvPr>
        </p:nvSpPr>
        <p:spPr>
          <a:xfrm flipH="1" flipV="1">
            <a:off x="2199562" y="2970666"/>
            <a:ext cx="3409950" cy="2887345"/>
          </a:xfrm>
          <a:custGeom>
            <a:avLst/>
            <a:gdLst>
              <a:gd name="connsiteX0" fmla="*/ 1 w 570"/>
              <a:gd name="connsiteY0" fmla="*/ 476 h 476"/>
              <a:gd name="connsiteX1" fmla="*/ 0 w 570"/>
              <a:gd name="connsiteY1" fmla="*/ 0 h 476"/>
              <a:gd name="connsiteX2" fmla="*/ 570 w 570"/>
              <a:gd name="connsiteY2" fmla="*/ 476 h 476"/>
              <a:gd name="connsiteX3" fmla="*/ 1 w 570"/>
              <a:gd name="connsiteY3" fmla="*/ 476 h 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0" h="4547">
                <a:moveTo>
                  <a:pt x="579" y="0"/>
                </a:moveTo>
                <a:lnTo>
                  <a:pt x="1030" y="362"/>
                </a:lnTo>
                <a:lnTo>
                  <a:pt x="5026" y="362"/>
                </a:lnTo>
                <a:cubicBezTo>
                  <a:pt x="5185" y="362"/>
                  <a:pt x="5317" y="471"/>
                  <a:pt x="5354" y="618"/>
                </a:cubicBezTo>
                <a:lnTo>
                  <a:pt x="5355" y="624"/>
                </a:lnTo>
                <a:lnTo>
                  <a:pt x="5359" y="638"/>
                </a:lnTo>
                <a:cubicBezTo>
                  <a:pt x="5366" y="666"/>
                  <a:pt x="5370" y="695"/>
                  <a:pt x="5370" y="726"/>
                </a:cubicBezTo>
                <a:lnTo>
                  <a:pt x="5370" y="4198"/>
                </a:lnTo>
                <a:cubicBezTo>
                  <a:pt x="5370" y="4391"/>
                  <a:pt x="5214" y="4547"/>
                  <a:pt x="5021" y="4547"/>
                </a:cubicBezTo>
                <a:lnTo>
                  <a:pt x="349" y="4547"/>
                </a:lnTo>
                <a:cubicBezTo>
                  <a:pt x="258" y="4547"/>
                  <a:pt x="176" y="4513"/>
                  <a:pt x="114" y="4456"/>
                </a:cubicBezTo>
                <a:lnTo>
                  <a:pt x="114" y="4456"/>
                </a:lnTo>
                <a:lnTo>
                  <a:pt x="111" y="4453"/>
                </a:lnTo>
                <a:cubicBezTo>
                  <a:pt x="43" y="4392"/>
                  <a:pt x="0" y="4302"/>
                  <a:pt x="0" y="4203"/>
                </a:cubicBezTo>
                <a:lnTo>
                  <a:pt x="0" y="4198"/>
                </a:lnTo>
                <a:lnTo>
                  <a:pt x="0" y="726"/>
                </a:lnTo>
                <a:lnTo>
                  <a:pt x="0" y="700"/>
                </a:lnTo>
                <a:cubicBezTo>
                  <a:pt x="0" y="513"/>
                  <a:pt x="151" y="362"/>
                  <a:pt x="338" y="362"/>
                </a:cubicBezTo>
                <a:lnTo>
                  <a:pt x="580" y="362"/>
                </a:lnTo>
                <a:lnTo>
                  <a:pt x="579" y="0"/>
                </a:lnTo>
                <a:close/>
              </a:path>
            </a:pathLst>
          </a:custGeom>
          <a:gradFill>
            <a:gsLst>
              <a:gs pos="80000">
                <a:schemeClr val="accent1">
                  <a:alpha val="60000"/>
                </a:schemeClr>
              </a:gs>
              <a:gs pos="0">
                <a:schemeClr val="accent1">
                  <a:lumMod val="60000"/>
                  <a:lumOff val="40000"/>
                  <a:alpha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 15"/>
          <p:cNvSpPr/>
          <p:nvPr>
            <p:custDataLst>
              <p:tags r:id="rId2"/>
            </p:custDataLst>
          </p:nvPr>
        </p:nvSpPr>
        <p:spPr>
          <a:xfrm>
            <a:off x="704137" y="1826396"/>
            <a:ext cx="4646295" cy="3843064"/>
          </a:xfrm>
          <a:custGeom>
            <a:avLst/>
            <a:gdLst>
              <a:gd name="adj" fmla="val 8696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317" h="6052">
                <a:moveTo>
                  <a:pt x="489" y="0"/>
                </a:moveTo>
                <a:lnTo>
                  <a:pt x="6828" y="0"/>
                </a:lnTo>
                <a:cubicBezTo>
                  <a:pt x="7098" y="0"/>
                  <a:pt x="7317" y="219"/>
                  <a:pt x="7317" y="489"/>
                </a:cubicBezTo>
                <a:lnTo>
                  <a:pt x="7317" y="5134"/>
                </a:lnTo>
                <a:cubicBezTo>
                  <a:pt x="7317" y="5404"/>
                  <a:pt x="7098" y="5623"/>
                  <a:pt x="6828" y="5623"/>
                </a:cubicBezTo>
                <a:lnTo>
                  <a:pt x="1234" y="5623"/>
                </a:lnTo>
                <a:lnTo>
                  <a:pt x="699" y="6052"/>
                </a:lnTo>
                <a:lnTo>
                  <a:pt x="700" y="5623"/>
                </a:lnTo>
                <a:lnTo>
                  <a:pt x="489" y="5623"/>
                </a:lnTo>
                <a:cubicBezTo>
                  <a:pt x="219" y="5623"/>
                  <a:pt x="0" y="5404"/>
                  <a:pt x="0" y="5134"/>
                </a:cubicBezTo>
                <a:lnTo>
                  <a:pt x="0" y="489"/>
                </a:lnTo>
                <a:cubicBezTo>
                  <a:pt x="0" y="219"/>
                  <a:pt x="219" y="0"/>
                  <a:pt x="489" y="0"/>
                </a:cubicBezTo>
                <a:close/>
              </a:path>
            </a:pathLst>
          </a:custGeom>
          <a:gradFill>
            <a:gsLst>
              <a:gs pos="65000">
                <a:schemeClr val="accent1"/>
              </a:gs>
              <a:gs pos="2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4" name="图片 13" descr="C:/Users/Administrator/Desktop/中秋/999999.jpg999999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t="24555" b="24555"/>
          <a:stretch>
            <a:fillRect/>
          </a:stretch>
        </p:blipFill>
        <p:spPr>
          <a:xfrm flipH="1">
            <a:off x="838200" y="1971302"/>
            <a:ext cx="4356100" cy="3274060"/>
          </a:xfrm>
          <a:prstGeom prst="roundRect">
            <a:avLst>
              <a:gd name="adj" fmla="val 6291"/>
            </a:avLst>
          </a:pr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r>
              <a:rPr lang="zh-CN" altLang="en-US"/>
              <a:t>内部管理规范</a:t>
            </a:r>
            <a:endParaRPr lang="zh-CN" altLang="en-US"/>
          </a:p>
        </p:txBody>
      </p:sp>
      <p:sp>
        <p:nvSpPr>
          <p:cNvPr id="2" name="圆角矩形 13"/>
          <p:cNvSpPr/>
          <p:nvPr>
            <p:custDataLst>
              <p:tags r:id="rId6"/>
            </p:custDataLst>
          </p:nvPr>
        </p:nvSpPr>
        <p:spPr>
          <a:xfrm>
            <a:off x="6235414" y="1656899"/>
            <a:ext cx="1828437" cy="374753"/>
          </a:xfrm>
          <a:prstGeom prst="roundRect">
            <a:avLst>
              <a:gd name="adj" fmla="val 1199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  <a:hlinkClick r:id="rId7" tooltip="" action="ppaction://hlinkfile"/>
              </a:rPr>
              <a:t>员工行为准则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>
            <a:off x="6234778" y="2031298"/>
            <a:ext cx="5232183" cy="10845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中亿建筑装饰有限公司制定明确的员工行为准则，确保员工在工作过程中的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服务态度。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9" name="圆角矩形 24"/>
          <p:cNvSpPr/>
          <p:nvPr>
            <p:custDataLst>
              <p:tags r:id="rId9"/>
            </p:custDataLst>
          </p:nvPr>
        </p:nvSpPr>
        <p:spPr>
          <a:xfrm>
            <a:off x="6235414" y="3238401"/>
            <a:ext cx="1828437" cy="374753"/>
          </a:xfrm>
          <a:prstGeom prst="roundRect">
            <a:avLst>
              <a:gd name="adj" fmla="val 1199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  <a:hlinkClick r:id="rId10" tooltip="" action="ppaction://hlinkfile"/>
              </a:rPr>
              <a:t>项目管理流程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11"/>
            </p:custDataLst>
          </p:nvPr>
        </p:nvSpPr>
        <p:spPr>
          <a:xfrm>
            <a:off x="6235414" y="3603901"/>
            <a:ext cx="5232183" cy="10845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公司建立了严格的项目管理流程，从项目启动到竣工验收，每一步都有详细的操作规范和监督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程序。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圆角矩形 28"/>
          <p:cNvSpPr/>
          <p:nvPr>
            <p:custDataLst>
              <p:tags r:id="rId12"/>
            </p:custDataLst>
          </p:nvPr>
        </p:nvSpPr>
        <p:spPr>
          <a:xfrm>
            <a:off x="6235414" y="4811004"/>
            <a:ext cx="1828437" cy="374753"/>
          </a:xfrm>
          <a:prstGeom prst="roundRect">
            <a:avLst>
              <a:gd name="adj" fmla="val 1199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质量控制体系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13"/>
            </p:custDataLst>
          </p:nvPr>
        </p:nvSpPr>
        <p:spPr>
          <a:xfrm>
            <a:off x="6235414" y="5187310"/>
            <a:ext cx="5232183" cy="10845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中亿建筑装饰注重工程质量，实施全面的质量控制体系，确保每个项目都能达到公司和行业标准。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员工激励机制</a:t>
            </a:r>
            <a:endParaRPr lang="zh-CN" altLang="en-US" dirty="0"/>
          </a:p>
        </p:txBody>
      </p:sp>
      <p:sp>
        <p:nvSpPr>
          <p:cNvPr id="6" name="矩形: 圆角 2"/>
          <p:cNvSpPr/>
          <p:nvPr>
            <p:custDataLst>
              <p:tags r:id="rId2"/>
            </p:custDataLst>
          </p:nvPr>
        </p:nvSpPr>
        <p:spPr>
          <a:xfrm>
            <a:off x="692367" y="3471235"/>
            <a:ext cx="2883556" cy="2439940"/>
          </a:xfrm>
          <a:prstGeom prst="roundRect">
            <a:avLst>
              <a:gd name="adj" fmla="val 7221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14498" tIns="246529" rIns="314498" bIns="137838" rtlCol="0" anchor="ctr"/>
          <a:p>
            <a:pPr algn="just" fontAlgn="b">
              <a:lnSpc>
                <a:spcPct val="150000"/>
              </a:lnSpc>
            </a:pP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中亿建筑装饰有限公司根据员工的</a:t>
            </a: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绩效评估结果，发放相应的奖金，以激励员工提高工作效率。</a:t>
            </a:r>
            <a:endParaRPr lang="zh-CN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: 圆角 4"/>
          <p:cNvSpPr/>
          <p:nvPr>
            <p:custDataLst>
              <p:tags r:id="rId3"/>
            </p:custDataLst>
          </p:nvPr>
        </p:nvSpPr>
        <p:spPr>
          <a:xfrm>
            <a:off x="692367" y="3112467"/>
            <a:ext cx="1542802" cy="53973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52400" dist="38100" dir="2700000" algn="tl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绩效奖金制度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0" name="矩形: 圆角 7"/>
          <p:cNvSpPr/>
          <p:nvPr>
            <p:custDataLst>
              <p:tags r:id="rId4"/>
            </p:custDataLst>
          </p:nvPr>
        </p:nvSpPr>
        <p:spPr>
          <a:xfrm>
            <a:off x="5094677" y="3531560"/>
            <a:ext cx="2883556" cy="2439940"/>
          </a:xfrm>
          <a:prstGeom prst="roundRect">
            <a:avLst>
              <a:gd name="adj" fmla="val 7221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14498" tIns="246529" rIns="314498" bIns="137838" rtlCol="0" anchor="ctr"/>
          <a:p>
            <a:pPr algn="just" fontAlgn="b">
              <a:lnSpc>
                <a:spcPct val="150000"/>
              </a:lnSpc>
            </a:pP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定期组织团队建设活动，如户外拓展、聚餐等，增进员工间的交流与合作，提升团队凝聚力。</a:t>
            </a:r>
            <a:endParaRPr lang="zh-CN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矩形: 圆角 9"/>
          <p:cNvSpPr/>
          <p:nvPr>
            <p:custDataLst>
              <p:tags r:id="rId5"/>
            </p:custDataLst>
          </p:nvPr>
        </p:nvSpPr>
        <p:spPr>
          <a:xfrm>
            <a:off x="5529017" y="3112467"/>
            <a:ext cx="1542802" cy="53973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152400" dist="38100" dir="2700000" algn="tl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团队建设活动</a:t>
            </a:r>
            <a:endParaRPr lang="zh-CN" altLang="en-US" b="1" dirty="0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2" name="图片 21" descr="C:/Users/Administrator/Desktop/379.jpg379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t="16149" b="16149"/>
          <a:stretch>
            <a:fillRect/>
          </a:stretch>
        </p:blipFill>
        <p:spPr>
          <a:xfrm>
            <a:off x="7203480" y="1899009"/>
            <a:ext cx="1979960" cy="1979960"/>
          </a:xfrm>
          <a:prstGeom prst="ellipse">
            <a:avLst/>
          </a:prstGeom>
          <a:noFill/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3" name="图片 22" descr="C:/Users/Administrator/Desktop/378.jpg378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t="21889" b="21889"/>
          <a:stretch>
            <a:fillRect/>
          </a:stretch>
        </p:blipFill>
        <p:spPr>
          <a:xfrm>
            <a:off x="2316664" y="1737719"/>
            <a:ext cx="1979960" cy="1979960"/>
          </a:xfrm>
          <a:prstGeom prst="ellipse">
            <a:avLst/>
          </a:prstGeom>
          <a:noFill/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企业社会责任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/data/temp/22e41518-7343-11ef-ab7d-12eac4188fc9.jpg@base@tag=imgScale&amp;m=1&amp;w=3384&amp;h=952&amp;q=9522e41518-7343-11ef-ab7d-12eac4188fc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32740" b="25072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" name="矩形: 圆角 14"/>
          <p:cNvSpPr/>
          <p:nvPr>
            <p:custDataLst>
              <p:tags r:id="rId3"/>
            </p:custDataLst>
          </p:nvPr>
        </p:nvSpPr>
        <p:spPr>
          <a:xfrm>
            <a:off x="530225" y="3091180"/>
            <a:ext cx="11129010" cy="3237865"/>
          </a:xfrm>
          <a:prstGeom prst="roundRect">
            <a:avLst>
              <a:gd name="adj" fmla="val 9236"/>
            </a:avLst>
          </a:prstGeom>
          <a:solidFill>
            <a:schemeClr val="lt1">
              <a:lumMod val="100000"/>
            </a:schemeClr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29" name="标题"/>
          <p:cNvSpPr txBox="1"/>
          <p:nvPr>
            <p:custDataLst>
              <p:tags r:id="rId4"/>
            </p:custDataLst>
          </p:nvPr>
        </p:nvSpPr>
        <p:spPr>
          <a:xfrm>
            <a:off x="1527175" y="3244850"/>
            <a:ext cx="9473565" cy="77914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>
            <a:defPPr>
              <a:defRPr lang="zh-CN"/>
            </a:defPPr>
            <a:lvl1pPr>
              <a:lnSpc>
                <a:spcPct val="131000"/>
              </a:lnSpc>
              <a:defRPr sz="3400" b="1">
                <a:solidFill>
                  <a:schemeClr val="dk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环保与可持续发展</a:t>
            </a:r>
            <a:endParaRPr lang="zh-CN" altLang="en-US" dirty="0"/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548130" y="4740592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中亿建筑装饰有限公司在项目中优先选择环保型材料，减少对环境的影响。</a:t>
            </a:r>
            <a:endParaRPr lang="zh-CN" altLang="en-US" sz="1400" dirty="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548130" y="4280852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绿色建筑材料使用</a:t>
            </a:r>
            <a:endParaRPr lang="zh-CN" altLang="en-US" sz="20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8374380" y="4740592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在建筑设计中融入可持续理念，如太阳能利用，推动绿色建筑发展。</a:t>
            </a:r>
            <a:endParaRPr lang="zh-CN" altLang="en-US" sz="140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8374380" y="4280852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可持续设计实践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4961255" y="4740592"/>
            <a:ext cx="264795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公司实施节能减排政策，如采用节能灯具和高效能设备，降低能源消耗。</a:t>
            </a:r>
            <a:endParaRPr lang="zh-CN" altLang="en-US" sz="140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4961255" y="4280852"/>
            <a:ext cx="264795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节能减排措施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 lIns="0" tIns="0" rIns="0" bIns="0">
            <a:noAutofit/>
          </a:bodyPr>
          <a:lstStyle/>
          <a:p>
            <a:r>
              <a:rPr lang="zh-CN" altLang="en-US" dirty="0">
                <a:sym typeface="+mn-ea"/>
              </a:rPr>
              <a:t>社区参与与支持</a:t>
            </a:r>
            <a:endParaRPr lang="zh-CN" altLang="en-US" dirty="0">
              <a:sym typeface="+mn-ea"/>
            </a:endParaRPr>
          </a:p>
        </p:txBody>
      </p:sp>
      <p:sp>
        <p:nvSpPr>
          <p:cNvPr id="5" name="矩形: 圆角 3"/>
          <p:cNvSpPr/>
          <p:nvPr>
            <p:custDataLst>
              <p:tags r:id="rId2"/>
            </p:custDataLst>
          </p:nvPr>
        </p:nvSpPr>
        <p:spPr>
          <a:xfrm>
            <a:off x="8623300" y="2910336"/>
            <a:ext cx="2872920" cy="213706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: 圆角 1"/>
          <p:cNvSpPr/>
          <p:nvPr>
            <p:custDataLst>
              <p:tags r:id="rId3"/>
            </p:custDataLst>
          </p:nvPr>
        </p:nvSpPr>
        <p:spPr>
          <a:xfrm>
            <a:off x="4659630" y="2910336"/>
            <a:ext cx="2872920" cy="213706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: 圆角 2"/>
          <p:cNvSpPr/>
          <p:nvPr>
            <p:custDataLst>
              <p:tags r:id="rId4"/>
            </p:custDataLst>
          </p:nvPr>
        </p:nvSpPr>
        <p:spPr>
          <a:xfrm>
            <a:off x="695960" y="2910336"/>
            <a:ext cx="2872920" cy="213706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5"/>
            </p:custDataLst>
          </p:nvPr>
        </p:nvSpPr>
        <p:spPr>
          <a:xfrm>
            <a:off x="782320" y="5203956"/>
            <a:ext cx="2700000" cy="1281600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中亿建筑装饰有限公司定期举办慈善捐赠，支持当地教育事业，改善社区基础设施。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6"/>
            </p:custDataLst>
          </p:nvPr>
        </p:nvSpPr>
        <p:spPr>
          <a:xfrm>
            <a:off x="1002030" y="4062861"/>
            <a:ext cx="2260599" cy="867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000" b="1" dirty="0">
                <a:solidFill>
                  <a:srgbClr val="FFFFFF"/>
                </a:solidFill>
                <a:latin typeface="+mn-ea"/>
                <a:cs typeface="+mn-ea"/>
              </a:rPr>
              <a:t>慈善捐赠活动</a:t>
            </a:r>
            <a:endParaRPr kumimoji="1" lang="zh-CN" altLang="en-US" sz="20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7"/>
            </p:custDataLst>
          </p:nvPr>
        </p:nvSpPr>
        <p:spPr>
          <a:xfrm>
            <a:off x="4745990" y="5203956"/>
            <a:ext cx="2700000" cy="1281600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公司员工积极参与志愿服务项目，如植树造林、清洁社区等，以实际行动支持社区可持续发展。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4965700" y="4062861"/>
            <a:ext cx="2260599" cy="867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000" b="1">
                <a:solidFill>
                  <a:srgbClr val="FFFFFF"/>
                </a:solidFill>
                <a:latin typeface="+mn-ea"/>
                <a:cs typeface="+mn-ea"/>
              </a:rPr>
              <a:t>志愿服务项目</a:t>
            </a:r>
            <a:endParaRPr kumimoji="1" lang="zh-CN" altLang="en-US" sz="2000" b="1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9"/>
            </p:custDataLst>
          </p:nvPr>
        </p:nvSpPr>
        <p:spPr>
          <a:xfrm>
            <a:off x="8709660" y="5203956"/>
            <a:ext cx="2700000" cy="1279656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中亿建筑装饰有限公司赞助社区文化节、艺术展览等文化活动，丰富居民文化生活，促进社区和谐。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0"/>
            </p:custDataLst>
          </p:nvPr>
        </p:nvSpPr>
        <p:spPr>
          <a:xfrm>
            <a:off x="8929370" y="4062861"/>
            <a:ext cx="2260600" cy="867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000" b="1">
                <a:solidFill>
                  <a:srgbClr val="FFFFFF"/>
                </a:solidFill>
                <a:latin typeface="+mn-ea"/>
                <a:cs typeface="+mn-ea"/>
              </a:rPr>
              <a:t>社区文化活动赞助</a:t>
            </a:r>
            <a:endParaRPr kumimoji="1" lang="zh-CN" altLang="en-US" sz="2000" b="1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24" name="图片 23" descr="C:/Users/Administrator/Desktop/中秋/101010101101.png101010101101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 l="16440" t="24683" r="19848" b="8783"/>
          <a:stretch>
            <a:fillRect/>
          </a:stretch>
        </p:blipFill>
        <p:spPr>
          <a:xfrm>
            <a:off x="1016635" y="1753235"/>
            <a:ext cx="2232025" cy="2232025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pic>
        <p:nvPicPr>
          <p:cNvPr id="25" name="图片 24" descr="/data/temp/238fac10-7343-11ef-b9e2-7e93b6cf5fd0.jpg@base@tag=imgScale&amp;m=1&amp;w=620&amp;h=620&amp;q=95238fac10-7343-11ef-b9e2-7e93b6cf5fd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l="3453" r="3453"/>
          <a:stretch>
            <a:fillRect/>
          </a:stretch>
        </p:blipFill>
        <p:spPr>
          <a:xfrm>
            <a:off x="4980305" y="1753366"/>
            <a:ext cx="2232000" cy="2232000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pic>
        <p:nvPicPr>
          <p:cNvPr id="26" name="图片 25" descr="/data/temp/238fabe1-7343-11ef-b9e2-7e93b6cf5fd0.jpg@base@tag=imgScale&amp;m=1&amp;w=620&amp;h=620&amp;q=95238fabe1-7343-11ef-b9e2-7e93b6cf5fd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16667" r="16667"/>
          <a:stretch>
            <a:fillRect/>
          </a:stretch>
        </p:blipFill>
        <p:spPr>
          <a:xfrm>
            <a:off x="8943340" y="1753366"/>
            <a:ext cx="2232000" cy="2232000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员工关怀计划</a:t>
            </a:r>
            <a:endParaRPr lang="zh-CN" altLang="en-US"/>
          </a:p>
        </p:txBody>
      </p:sp>
      <p:sp>
        <p:nvSpPr>
          <p:cNvPr id="2" name="Rectangle 14_#color-804&amp;11266"/>
          <p:cNvSpPr/>
          <p:nvPr>
            <p:custDataLst>
              <p:tags r:id="rId2"/>
            </p:custDataLst>
          </p:nvPr>
        </p:nvSpPr>
        <p:spPr>
          <a:xfrm>
            <a:off x="697116" y="2179320"/>
            <a:ext cx="3348000" cy="3374136"/>
          </a:xfrm>
          <a:prstGeom prst="roundRect">
            <a:avLst>
              <a:gd name="adj" fmla="val 9483"/>
            </a:avLst>
          </a:prstGeom>
          <a:solidFill>
            <a:srgbClr val="FFFFFF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4" name="Rectangle 14_#color-804&amp;11267"/>
          <p:cNvSpPr/>
          <p:nvPr>
            <p:custDataLst>
              <p:tags r:id="rId3"/>
            </p:custDataLst>
          </p:nvPr>
        </p:nvSpPr>
        <p:spPr>
          <a:xfrm>
            <a:off x="8148206" y="2188210"/>
            <a:ext cx="3348000" cy="3355848"/>
          </a:xfrm>
          <a:prstGeom prst="roundRect">
            <a:avLst>
              <a:gd name="adj" fmla="val 9483"/>
            </a:avLst>
          </a:prstGeom>
          <a:solidFill>
            <a:srgbClr val="FFFFFF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5" name="Rectangle 14_#color_$accent1_$accent2-804&amp;11259"/>
          <p:cNvSpPr/>
          <p:nvPr>
            <p:custDataLst>
              <p:tags r:id="rId4"/>
            </p:custDataLst>
          </p:nvPr>
        </p:nvSpPr>
        <p:spPr>
          <a:xfrm>
            <a:off x="4422661" y="1950085"/>
            <a:ext cx="3347720" cy="3831590"/>
          </a:xfrm>
          <a:prstGeom prst="roundRect">
            <a:avLst>
              <a:gd name="adj" fmla="val 9484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1206433" scaled="0"/>
          </a:gradFill>
          <a:ln w="3175" cap="flat" cmpd="sng" algn="ctr">
            <a:solidFill>
              <a:schemeClr val="accent1">
                <a:lumMod val="75000"/>
                <a:alpha val="2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0" dist="101600" dir="5399998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9" name="Rectangle 41749_#color_$accent1_$accent2-804&amp;11269"/>
          <p:cNvSpPr/>
          <p:nvPr>
            <p:custDataLst>
              <p:tags r:id="rId5"/>
            </p:custDataLst>
          </p:nvPr>
        </p:nvSpPr>
        <p:spPr>
          <a:xfrm>
            <a:off x="8625091" y="2988310"/>
            <a:ext cx="2871216" cy="630936"/>
          </a:xfrm>
          <a:custGeom>
            <a:avLst/>
            <a:gdLst/>
            <a:ahLst/>
            <a:cxnLst/>
            <a:rect l="l" t="t" r="r" b="b"/>
            <a:pathLst>
              <a:path w="2871216" h="630936">
                <a:moveTo>
                  <a:pt x="0" y="128016"/>
                </a:moveTo>
                <a:cubicBezTo>
                  <a:pt x="0" y="54864"/>
                  <a:pt x="54864" y="0"/>
                  <a:pt x="128016" y="0"/>
                </a:cubicBezTo>
                <a:lnTo>
                  <a:pt x="2871216" y="0"/>
                </a:lnTo>
                <a:lnTo>
                  <a:pt x="2871216" y="630936"/>
                </a:lnTo>
                <a:lnTo>
                  <a:pt x="128016" y="630936"/>
                </a:lnTo>
                <a:cubicBezTo>
                  <a:pt x="54864" y="630936"/>
                  <a:pt x="0" y="576072"/>
                  <a:pt x="0" y="512064"/>
                </a:cubicBezTo>
                <a:lnTo>
                  <a:pt x="0" y="128016"/>
                </a:lnTo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32400" tIns="108000" rIns="525600" bIns="0">
            <a:noAutofit/>
          </a:bodyPr>
          <a:p>
            <a:pPr algn="ctr"/>
            <a:r>
              <a:rPr lang="zh-CN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员工家庭支持</a:t>
            </a:r>
            <a:endParaRPr lang="zh-CN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4" name="Rectangle 41748_#color_$accent1_$accent2-804&amp;11268"/>
          <p:cNvSpPr/>
          <p:nvPr>
            <p:custDataLst>
              <p:tags r:id="rId6"/>
            </p:custDataLst>
          </p:nvPr>
        </p:nvSpPr>
        <p:spPr>
          <a:xfrm>
            <a:off x="1174001" y="2988945"/>
            <a:ext cx="2871216" cy="630936"/>
          </a:xfrm>
          <a:custGeom>
            <a:avLst/>
            <a:gdLst/>
            <a:ahLst/>
            <a:cxnLst/>
            <a:rect l="l" t="t" r="r" b="b"/>
            <a:pathLst>
              <a:path w="2871216" h="630936">
                <a:moveTo>
                  <a:pt x="0" y="128016"/>
                </a:moveTo>
                <a:cubicBezTo>
                  <a:pt x="0" y="54864"/>
                  <a:pt x="54864" y="0"/>
                  <a:pt x="128016" y="0"/>
                </a:cubicBezTo>
                <a:lnTo>
                  <a:pt x="2871216" y="0"/>
                </a:lnTo>
                <a:lnTo>
                  <a:pt x="2871216" y="630936"/>
                </a:lnTo>
                <a:lnTo>
                  <a:pt x="128016" y="630936"/>
                </a:lnTo>
                <a:cubicBezTo>
                  <a:pt x="54864" y="630936"/>
                  <a:pt x="0" y="576072"/>
                  <a:pt x="0" y="512064"/>
                </a:cubicBezTo>
                <a:lnTo>
                  <a:pt x="0" y="128016"/>
                </a:lnTo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32400" tIns="108000" rIns="525600" bIns="0">
            <a:noAutofit/>
          </a:bodyPr>
          <a:p>
            <a:pPr algn="ctr"/>
            <a:r>
              <a:rPr lang="zh-CN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健康保障计划</a:t>
            </a:r>
            <a:endParaRPr lang="zh-CN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7"/>
            </p:custDataLst>
          </p:nvPr>
        </p:nvSpPr>
        <p:spPr>
          <a:xfrm>
            <a:off x="2125866" y="2383790"/>
            <a:ext cx="490220" cy="450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 dirty="0">
              <a:solidFill>
                <a:schemeClr val="accent1">
                  <a:lumMod val="40000"/>
                  <a:lumOff val="6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8"/>
            </p:custDataLst>
          </p:nvPr>
        </p:nvSpPr>
        <p:spPr>
          <a:xfrm>
            <a:off x="9577591" y="2383790"/>
            <a:ext cx="490220" cy="450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chemeClr val="accent1">
                    <a:lumMod val="40000"/>
                    <a:lumOff val="60000"/>
                  </a:schemeClr>
                </a:solidFill>
                <a:latin typeface="+mn-ea"/>
                <a:cs typeface="+mn-ea"/>
                <a:sym typeface="+mn-ea"/>
              </a:rPr>
              <a:t>03</a:t>
            </a:r>
            <a:endParaRPr lang="en-US" altLang="zh-CN" sz="2400" b="1">
              <a:solidFill>
                <a:schemeClr val="accent1">
                  <a:lumMod val="40000"/>
                  <a:lumOff val="6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8494281" y="3881755"/>
            <a:ext cx="2656703" cy="13106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262626"/>
                </a:solidFill>
                <a:latin typeface="+mn-ea"/>
                <a:cs typeface="+mn-ea"/>
                <a:sym typeface="+mn-ea"/>
              </a:rPr>
              <a:t>公司设立员工家庭日，提供家庭福利和亲子活动，增强员工家庭的凝聚力和幸福感。</a:t>
            </a:r>
            <a:endParaRPr lang="zh-CN" altLang="en-US" sz="140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0"/>
            </p:custDataLst>
          </p:nvPr>
        </p:nvSpPr>
        <p:spPr>
          <a:xfrm>
            <a:off x="1042556" y="3881755"/>
            <a:ext cx="2656702" cy="13106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262626"/>
                </a:solidFill>
                <a:latin typeface="+mn-ea"/>
                <a:cs typeface="+mn-ea"/>
                <a:sym typeface="+mn-ea"/>
              </a:rPr>
              <a:t>中亿建筑装饰有限公司为员工提供健康保险，确保员工在生病时能得到及时的医疗支持。</a:t>
            </a:r>
            <a:endParaRPr lang="zh-CN" altLang="en-US" sz="140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1"/>
            </p:custDataLst>
          </p:nvPr>
        </p:nvSpPr>
        <p:spPr>
          <a:xfrm>
            <a:off x="5851411" y="2383790"/>
            <a:ext cx="490220" cy="45021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chemeClr val="accent1">
                    <a:lumMod val="40000"/>
                    <a:lumOff val="60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chemeClr val="accent1">
                  <a:lumMod val="40000"/>
                  <a:lumOff val="6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4768101" y="3881755"/>
            <a:ext cx="2656702" cy="13106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公司定期为员工提供专业技能和管理能力的培训，助力员工职业成长和晋升。</a:t>
            </a:r>
            <a:endParaRPr lang="zh-CN" altLang="en-US" sz="1400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6" name="Rectangle 41747_#color-804&amp;11260"/>
          <p:cNvSpPr/>
          <p:nvPr>
            <p:custDataLst>
              <p:tags r:id="rId13"/>
            </p:custDataLst>
          </p:nvPr>
        </p:nvSpPr>
        <p:spPr>
          <a:xfrm>
            <a:off x="4898911" y="2988310"/>
            <a:ext cx="2871216" cy="630936"/>
          </a:xfrm>
          <a:custGeom>
            <a:avLst/>
            <a:gdLst/>
            <a:ahLst/>
            <a:cxnLst/>
            <a:rect l="l" t="t" r="r" b="b"/>
            <a:pathLst>
              <a:path w="2871216" h="630936">
                <a:moveTo>
                  <a:pt x="0" y="128016"/>
                </a:moveTo>
                <a:cubicBezTo>
                  <a:pt x="0" y="54864"/>
                  <a:pt x="54864" y="0"/>
                  <a:pt x="128016" y="0"/>
                </a:cubicBezTo>
                <a:lnTo>
                  <a:pt x="2871216" y="0"/>
                </a:lnTo>
                <a:lnTo>
                  <a:pt x="2871216" y="630936"/>
                </a:lnTo>
                <a:lnTo>
                  <a:pt x="128016" y="630936"/>
                </a:lnTo>
                <a:cubicBezTo>
                  <a:pt x="54864" y="630936"/>
                  <a:pt x="0" y="576072"/>
                  <a:pt x="0" y="512064"/>
                </a:cubicBezTo>
                <a:lnTo>
                  <a:pt x="0" y="128016"/>
                </a:lnTo>
              </a:path>
            </a:pathLst>
          </a:custGeom>
          <a:solidFill>
            <a:schemeClr val="lt1"/>
          </a:solidFill>
        </p:spPr>
        <p:txBody>
          <a:bodyPr wrap="square" lIns="32400" tIns="108000" rIns="551688" bIns="0">
            <a:noAutofit/>
          </a:bodyPr>
          <a:p>
            <a:pPr algn="ctr"/>
            <a:r>
              <a:rPr lang="zh-CN" altLang="zh-CN" sz="24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职业发展培训</a:t>
            </a:r>
            <a:endParaRPr lang="zh-CN" altLang="zh-CN" sz="24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企业创新与发展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05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1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9265" y="2117301"/>
            <a:ext cx="2309495" cy="2947248"/>
          </a:xfrm>
        </p:spPr>
        <p:txBody>
          <a:bodyPr anchor="ctr">
            <a:normAutofit/>
          </a:bodyPr>
          <a:lstStyle/>
          <a:p>
            <a:pPr algn="ctr"/>
            <a:r>
              <a:rPr lang="zh-CN" altLang="en-US" dirty="0"/>
              <a:t>创新驱动战略</a:t>
            </a:r>
            <a:endParaRPr lang="zh-CN" altLang="en-US" dirty="0"/>
          </a:p>
        </p:txBody>
      </p:sp>
      <p:pic>
        <p:nvPicPr>
          <p:cNvPr id="31" name="图片 30" descr="C:/Users/Administrator/Desktop/中秋/111111111.jpg11111111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 l="1955" r="1955"/>
          <a:stretch>
            <a:fillRect/>
          </a:stretch>
        </p:blipFill>
        <p:spPr>
          <a:xfrm>
            <a:off x="6167309" y="1080867"/>
            <a:ext cx="2495152" cy="2596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29" name="图片 28" descr="/data/temp/253f4736-7343-11ef-9ca5-86ffa589282a.jpg@base@tag=imgScale&amp;m=1&amp;w=692&amp;h=721&amp;q=95253f4736-7343-11ef-9ca5-86ffa589282a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t="15301" b="15301"/>
          <a:stretch>
            <a:fillRect/>
          </a:stretch>
        </p:blipFill>
        <p:spPr>
          <a:xfrm>
            <a:off x="3235735" y="1080867"/>
            <a:ext cx="2494281" cy="2596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25" name="图片 24" descr="C:/Users/Administrator/Desktop/中秋/121212.png121212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16193" t="30558" r="13813" b="-17"/>
          <a:stretch>
            <a:fillRect/>
          </a:stretch>
        </p:blipFill>
        <p:spPr>
          <a:xfrm>
            <a:off x="9100787" y="1087218"/>
            <a:ext cx="2495152" cy="25906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5" name="Rectangle 41757_#color-886&amp;3357"/>
          <p:cNvSpPr/>
          <p:nvPr>
            <p:custDataLst>
              <p:tags r:id="rId8"/>
            </p:custDataLst>
          </p:nvPr>
        </p:nvSpPr>
        <p:spPr>
          <a:xfrm>
            <a:off x="3566617" y="3053455"/>
            <a:ext cx="2429267" cy="2944910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3793344" y="3336705"/>
            <a:ext cx="1982750" cy="4617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3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3793979" y="4467800"/>
            <a:ext cx="1982750" cy="13578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中亿建筑装饰有限公司投入资金研发环保节能材料，提升建筑装饰的科技含量。</a:t>
            </a:r>
            <a:endParaRPr lang="zh-CN" altLang="en-US" sz="1400" dirty="0">
              <a:solidFill>
                <a:schemeClr val="dk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11"/>
            </p:custDataLst>
          </p:nvPr>
        </p:nvSpPr>
        <p:spPr>
          <a:xfrm>
            <a:off x="3793979" y="3850493"/>
            <a:ext cx="1982750" cy="54198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dk1">
                    <a:lumMod val="100000"/>
                  </a:schemeClr>
                </a:solidFill>
                <a:latin typeface="+mn-ea"/>
                <a:cs typeface="+mn-ea"/>
              </a:rPr>
              <a:t>研发新技术</a:t>
            </a:r>
            <a:endParaRPr lang="zh-CN" altLang="en-US" b="1" dirty="0">
              <a:solidFill>
                <a:schemeClr val="dk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Rectangle 41757_#color-886&amp;3357"/>
          <p:cNvSpPr/>
          <p:nvPr>
            <p:custDataLst>
              <p:tags r:id="rId12"/>
            </p:custDataLst>
          </p:nvPr>
        </p:nvSpPr>
        <p:spPr>
          <a:xfrm>
            <a:off x="6491204" y="3053455"/>
            <a:ext cx="2429267" cy="2944910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6714121" y="3336705"/>
            <a:ext cx="1981479" cy="4617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3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4"/>
            </p:custDataLst>
          </p:nvPr>
        </p:nvSpPr>
        <p:spPr>
          <a:xfrm>
            <a:off x="6714121" y="4467800"/>
            <a:ext cx="1981479" cy="13578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公司通过市场调研，开发绿色建筑装饰市场，满足日益增长的环保需求。</a:t>
            </a:r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6714121" y="3850493"/>
            <a:ext cx="1981479" cy="54198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dk1">
                    <a:lumMod val="100000"/>
                  </a:schemeClr>
                </a:solidFill>
                <a:latin typeface="+mn-ea"/>
                <a:cs typeface="+mn-ea"/>
              </a:rPr>
              <a:t>拓展新市场</a:t>
            </a:r>
            <a:endParaRPr lang="zh-CN" altLang="en-US" b="1" dirty="0">
              <a:solidFill>
                <a:schemeClr val="dk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1" name="Rectangle 41757_#color-886&amp;3357"/>
          <p:cNvSpPr/>
          <p:nvPr>
            <p:custDataLst>
              <p:tags r:id="rId16"/>
            </p:custDataLst>
          </p:nvPr>
        </p:nvSpPr>
        <p:spPr>
          <a:xfrm>
            <a:off x="9408170" y="3075684"/>
            <a:ext cx="2429267" cy="2922682"/>
          </a:xfrm>
          <a:prstGeom prst="roundRect">
            <a:avLst>
              <a:gd name="adj" fmla="val 9316"/>
            </a:avLst>
          </a:prstGeom>
          <a:solidFill>
            <a:schemeClr val="lt1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9641883" y="3336070"/>
            <a:ext cx="1982512" cy="4617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3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8"/>
            </p:custDataLst>
          </p:nvPr>
        </p:nvSpPr>
        <p:spPr>
          <a:xfrm>
            <a:off x="9653315" y="4490028"/>
            <a:ext cx="1982750" cy="1333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中亿建筑装饰有限公司注重人才的培养，定期交流创新</a:t>
            </a:r>
            <a:r>
              <a:rPr lang="zh-CN" altLang="en-US" sz="1400">
                <a:solidFill>
                  <a:schemeClr val="dk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心得，激发员工的创新潜能。</a:t>
            </a:r>
            <a:endParaRPr lang="zh-CN" altLang="en-US" sz="1400">
              <a:solidFill>
                <a:schemeClr val="dk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9"/>
            </p:custDataLst>
          </p:nvPr>
        </p:nvSpPr>
        <p:spPr>
          <a:xfrm>
            <a:off x="9653315" y="3872721"/>
            <a:ext cx="1982512" cy="54198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dk1">
                    <a:lumMod val="100000"/>
                  </a:schemeClr>
                </a:solidFill>
                <a:latin typeface="+mn-ea"/>
                <a:cs typeface="+mn-ea"/>
              </a:rPr>
              <a:t>培养创新人才</a:t>
            </a:r>
            <a:endParaRPr lang="zh-CN" altLang="en-US" b="1" dirty="0">
              <a:solidFill>
                <a:schemeClr val="dk1">
                  <a:lumMod val="100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企业品牌建设</a:t>
            </a:r>
            <a:endParaRPr lang="zh-CN" altLang="en-US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06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品牌形象塑造</a:t>
            </a:r>
            <a:endParaRPr lang="zh-CN" altLang="en-US"/>
          </a:p>
        </p:txBody>
      </p:sp>
      <p:pic>
        <p:nvPicPr>
          <p:cNvPr id="8" name="图片 7" descr="C:/Users/Administrator/Desktop/中秋/787878.jpg78787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8" t="14097" r="17492" b="11036"/>
          <a:stretch>
            <a:fillRect/>
          </a:stretch>
        </p:blipFill>
        <p:spPr>
          <a:xfrm>
            <a:off x="8219004" y="1362905"/>
            <a:ext cx="3277671" cy="4644000"/>
          </a:xfrm>
          <a:prstGeom prst="round1Rect">
            <a:avLst>
              <a:gd name="adj" fmla="val 39814"/>
            </a:avLst>
          </a:prstGeom>
          <a:ln w="9525" cap="flat" cmpd="sng" algn="ctr">
            <a:solidFill>
              <a:schemeClr val="accent1">
                <a:lumMod val="100000"/>
                <a:alpha val="28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schemeClr val="accent1">
                <a:alpha val="60000"/>
              </a:schemeClr>
            </a:outerShdw>
          </a:effectLst>
        </p:spPr>
      </p:pic>
      <p:sp>
        <p:nvSpPr>
          <p:cNvPr id="9" name="圆角矩形 8"/>
          <p:cNvSpPr/>
          <p:nvPr>
            <p:custDataLst>
              <p:tags r:id="rId4"/>
            </p:custDataLst>
          </p:nvPr>
        </p:nvSpPr>
        <p:spPr>
          <a:xfrm>
            <a:off x="1001711" y="3014741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" name="圆角矩形 35"/>
          <p:cNvSpPr/>
          <p:nvPr>
            <p:custDataLst>
              <p:tags r:id="rId5"/>
            </p:custDataLst>
          </p:nvPr>
        </p:nvSpPr>
        <p:spPr>
          <a:xfrm>
            <a:off x="636586" y="3320176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客户口碑营销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6"/>
            </p:custDataLst>
          </p:nvPr>
        </p:nvSpPr>
        <p:spPr>
          <a:xfrm>
            <a:off x="1001711" y="1358661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7"/>
            </p:custDataLst>
          </p:nvPr>
        </p:nvSpPr>
        <p:spPr>
          <a:xfrm>
            <a:off x="636586" y="1664731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统一视觉识别系统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2970212" y="1425336"/>
            <a:ext cx="4512039" cy="11987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中亿建筑装饰有限公司通过设计统一的LOGO、工作服和宣传材料，强化品牌视觉识别。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2970212" y="3014106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公司注重客户反馈，通过高质量服务和成功案例，鼓励客户口口相传，建立良好口碑。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圆角矩形 15"/>
          <p:cNvSpPr/>
          <p:nvPr>
            <p:custDataLst>
              <p:tags r:id="rId10"/>
            </p:custDataLst>
          </p:nvPr>
        </p:nvSpPr>
        <p:spPr>
          <a:xfrm>
            <a:off x="1001711" y="4670187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8" name="圆角矩形 35"/>
          <p:cNvSpPr/>
          <p:nvPr>
            <p:custDataLst>
              <p:tags r:id="rId11"/>
            </p:custDataLst>
          </p:nvPr>
        </p:nvSpPr>
        <p:spPr>
          <a:xfrm>
            <a:off x="636586" y="4976257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社会责任实践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2"/>
            </p:custDataLst>
          </p:nvPr>
        </p:nvSpPr>
        <p:spPr>
          <a:xfrm>
            <a:off x="2970212" y="4669552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积极参与社会公益活动，如环保建筑项目，提升企业形象，塑造负责任的品牌形象。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品牌传播途径</a:t>
            </a:r>
            <a:endParaRPr lang="zh-CN" altLang="en-US"/>
          </a:p>
        </p:txBody>
      </p:sp>
      <p:sp>
        <p:nvSpPr>
          <p:cNvPr id="34" name="任意多边形: 形状 33"/>
          <p:cNvSpPr/>
          <p:nvPr>
            <p:custDataLst>
              <p:tags r:id="rId2"/>
            </p:custDataLst>
          </p:nvPr>
        </p:nvSpPr>
        <p:spPr>
          <a:xfrm>
            <a:off x="8075006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53695" tIns="250532" rIns="349250" bIns="821980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通过提供高质量的建筑装饰服务，鼓励客户分享正面评价，利用口碑效应扩大品牌知名度。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: 形状 31"/>
          <p:cNvSpPr/>
          <p:nvPr>
            <p:custDataLst>
              <p:tags r:id="rId3"/>
            </p:custDataLst>
          </p:nvPr>
        </p:nvSpPr>
        <p:spPr>
          <a:xfrm>
            <a:off x="4386282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51790" tIns="241642" rIns="351156" bIns="830870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公司参与行业</a:t>
            </a: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交流会，与合作伙伴共同举办研讨会，通过专业交流提升品牌影响力。</a:t>
            </a:r>
            <a:endParaRPr lang="zh-CN" altLang="en-US" sz="140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1" name="任意多边形: 形状 30"/>
          <p:cNvSpPr/>
          <p:nvPr>
            <p:custDataLst>
              <p:tags r:id="rId4"/>
            </p:custDataLst>
          </p:nvPr>
        </p:nvSpPr>
        <p:spPr>
          <a:xfrm>
            <a:off x="695653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51750" tIns="232752" rIns="351195" bIns="839760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中亿建筑装饰有限公司通过</a:t>
            </a: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抖音、微信等社交平台发布项目案例，增强品牌曝光度。</a:t>
            </a:r>
            <a:endParaRPr lang="zh-CN" altLang="en-US" sz="140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“_#color-824&amp;2665"/>
          <p:cNvSpPr/>
          <p:nvPr>
            <p:custDataLst>
              <p:tags r:id="rId5"/>
            </p:custDataLst>
          </p:nvPr>
        </p:nvSpPr>
        <p:spPr>
          <a:xfrm>
            <a:off x="3466641" y="3524536"/>
            <a:ext cx="358838" cy="307394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lang="zh-CN" altLang="en-US"/>
          </a:p>
        </p:txBody>
      </p:sp>
      <p:pic>
        <p:nvPicPr>
          <p:cNvPr id="4" name="图片 3" descr="C:/Users/Administrator/Desktop/中秋/989898.jpg98989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21888" r="21888"/>
          <a:stretch>
            <a:fillRect/>
          </a:stretch>
        </p:blipFill>
        <p:spPr>
          <a:xfrm>
            <a:off x="897618" y="4548334"/>
            <a:ext cx="978071" cy="978071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2067492" y="4663925"/>
            <a:ext cx="2048233" cy="746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社交媒体营销</a:t>
            </a:r>
            <a:endParaRPr lang="zh-CN" altLang="en-US" sz="20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“_#color-824&amp;2668"/>
          <p:cNvSpPr/>
          <p:nvPr>
            <p:custDataLst>
              <p:tags r:id="rId9"/>
            </p:custDataLst>
          </p:nvPr>
        </p:nvSpPr>
        <p:spPr>
          <a:xfrm>
            <a:off x="7157271" y="3533427"/>
            <a:ext cx="358838" cy="307394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5737798" y="4663925"/>
            <a:ext cx="2068556" cy="746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行业合作与交流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10" name="图片 9" descr="C:/Users/Administrator/Desktop/中秋/666666666666666666666666666666666666666666.jpg66666666666666666666666666666666666666666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2412" r="2412"/>
          <a:stretch>
            <a:fillRect/>
          </a:stretch>
        </p:blipFill>
        <p:spPr>
          <a:xfrm>
            <a:off x="4591423" y="4548969"/>
            <a:ext cx="977436" cy="977436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1" name="“_#color-824&amp;2668"/>
          <p:cNvSpPr/>
          <p:nvPr>
            <p:custDataLst>
              <p:tags r:id="rId13"/>
            </p:custDataLst>
          </p:nvPr>
        </p:nvSpPr>
        <p:spPr>
          <a:xfrm>
            <a:off x="10847900" y="3542319"/>
            <a:ext cx="358838" cy="308029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14"/>
            </p:custDataLst>
          </p:nvPr>
        </p:nvSpPr>
        <p:spPr>
          <a:xfrm>
            <a:off x="9428427" y="4663925"/>
            <a:ext cx="2068556" cy="746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客户口碑传播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13" name="图片 12" descr="C:/Users/Administrator/Desktop/中秋/ddasddsdsadasdadsdadasd.jpgddasddsdsadasdadsdadasd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t="366" b="366"/>
          <a:stretch>
            <a:fillRect/>
          </a:stretch>
        </p:blipFill>
        <p:spPr>
          <a:xfrm>
            <a:off x="8284593" y="4548969"/>
            <a:ext cx="977436" cy="977436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品牌忠诚度提升</a:t>
            </a:r>
            <a:endParaRPr lang="zh-CN" altLang="en-US"/>
          </a:p>
        </p:txBody>
      </p:sp>
      <p:sp>
        <p:nvSpPr>
          <p:cNvPr id="3" name="矩形: 圆角 2"/>
          <p:cNvSpPr/>
          <p:nvPr>
            <p:custDataLst>
              <p:tags r:id="rId2"/>
            </p:custDataLst>
          </p:nvPr>
        </p:nvSpPr>
        <p:spPr>
          <a:xfrm>
            <a:off x="696595" y="2414509"/>
            <a:ext cx="3230435" cy="3105333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961406" y="3647752"/>
            <a:ext cx="2702719" cy="16053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中亿建筑装饰通过提供高质量服务和个性化解决方案，确保客户满意度，增强品牌忠诚度。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4"/>
            </p:custDataLst>
          </p:nvPr>
        </p:nvSpPr>
        <p:spPr>
          <a:xfrm>
            <a:off x="961406" y="1977603"/>
            <a:ext cx="694096" cy="68012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01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964581" y="2832999"/>
            <a:ext cx="2703989" cy="4553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</a:rPr>
              <a:t>客户满意度提升策略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2" name="矩形: 圆角 2"/>
          <p:cNvSpPr/>
          <p:nvPr>
            <p:custDataLst>
              <p:tags r:id="rId6"/>
            </p:custDataLst>
          </p:nvPr>
        </p:nvSpPr>
        <p:spPr>
          <a:xfrm>
            <a:off x="4481418" y="2414509"/>
            <a:ext cx="3230435" cy="3105333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4746228" y="3652832"/>
            <a:ext cx="2702719" cy="16053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公司定期与客户沟通，提供后续服务和维护，通过建立长期关系来提升客户对品牌的忠诚度。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圆角矩形 13"/>
          <p:cNvSpPr/>
          <p:nvPr>
            <p:custDataLst>
              <p:tags r:id="rId8"/>
            </p:custDataLst>
          </p:nvPr>
        </p:nvSpPr>
        <p:spPr>
          <a:xfrm>
            <a:off x="4746228" y="1977603"/>
            <a:ext cx="694096" cy="68012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latin typeface="+mn-ea"/>
                <a:cs typeface="+mn-ea"/>
                <a:sym typeface="+mn-ea"/>
              </a:rPr>
              <a:t>02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4751944" y="2845064"/>
            <a:ext cx="2703989" cy="44325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</a:rPr>
              <a:t>长期客户关系维护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63" name="矩形: 圆角 2"/>
          <p:cNvSpPr/>
          <p:nvPr>
            <p:custDataLst>
              <p:tags r:id="rId10"/>
            </p:custDataLst>
          </p:nvPr>
        </p:nvSpPr>
        <p:spPr>
          <a:xfrm>
            <a:off x="8266240" y="2414509"/>
            <a:ext cx="3230435" cy="3105333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8531051" y="3647752"/>
            <a:ext cx="2702719" cy="16053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通过讲述公司的发展历程和核心价值观，中亿建筑装饰塑造品牌形象，吸引并留住忠实客户。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5" name="圆角矩形 64"/>
          <p:cNvSpPr/>
          <p:nvPr>
            <p:custDataLst>
              <p:tags r:id="rId12"/>
            </p:custDataLst>
          </p:nvPr>
        </p:nvSpPr>
        <p:spPr>
          <a:xfrm>
            <a:off x="8531051" y="1977603"/>
            <a:ext cx="694096" cy="68012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latin typeface="+mn-ea"/>
                <a:cs typeface="+mn-ea"/>
                <a:sym typeface="+mn-ea"/>
              </a:rPr>
              <a:t>03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3"/>
            </p:custDataLst>
          </p:nvPr>
        </p:nvCxnSpPr>
        <p:spPr>
          <a:xfrm flipV="1">
            <a:off x="882026" y="3452160"/>
            <a:ext cx="2844332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14"/>
            </p:custDataLst>
          </p:nvPr>
        </p:nvCxnSpPr>
        <p:spPr>
          <a:xfrm>
            <a:off x="4666849" y="3452160"/>
            <a:ext cx="2844332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>
            <p:custDataLst>
              <p:tags r:id="rId15"/>
            </p:custDataLst>
          </p:nvPr>
        </p:nvCxnSpPr>
        <p:spPr>
          <a:xfrm flipV="1">
            <a:off x="8451671" y="3452160"/>
            <a:ext cx="2844332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8531051" y="2850145"/>
            <a:ext cx="2703989" cy="44325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accent1"/>
                </a:solidFill>
                <a:latin typeface="+mn-ea"/>
                <a:cs typeface="+mn-ea"/>
              </a:rPr>
              <a:t>品牌故事与价值观传播</a:t>
            </a:r>
            <a:endParaRPr lang="zh-CN" altLang="en-US" sz="22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10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11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12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11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726"/>
</p:tagLst>
</file>

<file path=ppt/tags/tag15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6726"/>
</p:tagLst>
</file>

<file path=ppt/tags/tag15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.xml><?xml version="1.0" encoding="utf-8"?>
<p:tagLst xmlns:p="http://schemas.openxmlformats.org/presentationml/2006/main">
  <p:tag name="KSO_WM_TEMPLATE_THUMBS_INDEX" val="1、9"/>
  <p:tag name="KSO_WM_TEMPLATE_SUBCATEGORY" val="29"/>
  <p:tag name="KSO_WM_TEMPLATE_COLOR_TYPE" val="0"/>
  <p:tag name="KSO_WM_TAG_VERSION" val="3.0"/>
  <p:tag name="KSO_WM_BEAUTIFY_FLAG" val="#wm#"/>
  <p:tag name="KSO_WM_TEMPLATE_INDEX" val="20236726"/>
  <p:tag name="KSO_WM_TEMPLATE_CATEGORY" val="custom"/>
  <p:tag name="KSO_WM_TEMPLATE_MASTER_TYPE" val="0"/>
</p:tagLst>
</file>

<file path=ppt/tags/tag15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&#10;添加文档标题"/>
  <p:tag name="KSO_WM_UNIT_ID" val="custom20236726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ISCONTENTSTITLE" val="0"/>
  <p:tag name="KSO_WM_UNIT_VALUE" val="16"/>
  <p:tag name="KSO_WM_UNIT_TEXT_TYPE" val="1"/>
</p:tagLst>
</file>

<file path=ppt/tags/tag156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6726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VALUE" val="13"/>
</p:tagLst>
</file>

<file path=ppt/tags/tag157.xml><?xml version="1.0" encoding="utf-8"?>
<p:tagLst xmlns:p="http://schemas.openxmlformats.org/presentationml/2006/main">
  <p:tag name="KSO_WM_TEMPLATE_THUMBS_INDEX" val="1、9"/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6"/>
  <p:tag name="KSO_WM_TEMPLATE_CATEGORY" val="custom"/>
  <p:tag name="KSO_WM_SLIDE_INDEX" val="1"/>
  <p:tag name="KSO_WM_SLIDE_ID" val="custom20236726_1"/>
  <p:tag name="KSO_WM_TEMPLATE_MASTER_TYPE" val="0"/>
  <p:tag name="KSO_WM_SLIDE_LAYOUT" val="a_f"/>
  <p:tag name="KSO_WM_SLIDE_LAYOUT_CNT" val="1_1"/>
</p:tagLst>
</file>

<file path=ppt/tags/tag1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726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USESOURCEFORMAT_APPLY" val="0"/>
</p:tagLst>
</file>

<file path=ppt/tags/tag15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726_6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60.xml><?xml version="1.0" encoding="utf-8"?>
<p:tagLst xmlns:p="http://schemas.openxmlformats.org/presentationml/2006/main">
  <p:tag name="KSO_WM_UNIT_TYPE" val="l_h_i"/>
  <p:tag name="KSO_WM_UNIT_SUBTYPE" val="d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726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61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UNIT_ID" val="custom20236726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UNIT_SUBTYPE" val="a"/>
  <p:tag name="KSO_WM_UNIT_VALUE" val="24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62.xml><?xml version="1.0" encoding="utf-8"?>
<p:tagLst xmlns:p="http://schemas.openxmlformats.org/presentationml/2006/main">
  <p:tag name="KSO_WM_UNIT_TYPE" val="l_h_i"/>
  <p:tag name="KSO_WM_UNIT_SUBTYPE" val="d"/>
  <p:tag name="KSO_WM_UNIT_INDEX" val="1_2_2"/>
  <p:tag name="KSO_WM_BEAUTIFY_FLAG" val="#wm#"/>
  <p:tag name="KSO_WM_TAG_VERSION" val="3.0"/>
  <p:tag name="KSO_WM_DIAGRAM_VERSION" val="3"/>
  <p:tag name="KSO_WM_DIAGRAM_GROUP_CODE" val="l1-1"/>
  <p:tag name="KSO_WM_UNIT_ID" val="custom20236726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63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UNIT_ID" val="custom20236726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UNIT_SUBTYPE" val="a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64.xml><?xml version="1.0" encoding="utf-8"?>
<p:tagLst xmlns:p="http://schemas.openxmlformats.org/presentationml/2006/main">
  <p:tag name="KSO_WM_UNIT_TYPE" val="l_h_i"/>
  <p:tag name="KSO_WM_UNIT_SUBTYPE" val="d"/>
  <p:tag name="KSO_WM_UNIT_INDEX" val="1_3_2"/>
  <p:tag name="KSO_WM_BEAUTIFY_FLAG" val="#wm#"/>
  <p:tag name="KSO_WM_TAG_VERSION" val="3.0"/>
  <p:tag name="KSO_WM_DIAGRAM_VERSION" val="3"/>
  <p:tag name="KSO_WM_DIAGRAM_GROUP_CODE" val="l1-1"/>
  <p:tag name="KSO_WM_UNIT_ID" val="custom20236726_6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65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UNIT_ID" val="custom20236726_6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UNIT_SUBTYPE" val="a"/>
  <p:tag name="KSO_WM_UNIT_VALUE" val="24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66.xml><?xml version="1.0" encoding="utf-8"?>
<p:tagLst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726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0"/>
</p:tagLst>
</file>

<file path=ppt/tags/tag167.xml><?xml version="1.0" encoding="utf-8"?>
<p:tagLst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726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0"/>
</p:tagLst>
</file>

<file path=ppt/tags/tag168.xml><?xml version="1.0" encoding="utf-8"?>
<p:tagLst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726_6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0"/>
</p:tagLst>
</file>

<file path=ppt/tags/tag169.xml><?xml version="1.0" encoding="utf-8"?>
<p:tagLst xmlns:p="http://schemas.openxmlformats.org/presentationml/2006/main">
  <p:tag name="KSO_WM_UNIT_TYPE" val="l_h_i"/>
  <p:tag name="KSO_WM_UNIT_SUBTYPE" val="d"/>
  <p:tag name="KSO_WM_UNIT_INDEX" val="1_4_2"/>
  <p:tag name="KSO_WM_BEAUTIFY_FLAG" val="#wm#"/>
  <p:tag name="KSO_WM_TAG_VERSION" val="3.0"/>
  <p:tag name="KSO_WM_DIAGRAM_VERSION" val="3"/>
  <p:tag name="KSO_WM_DIAGRAM_GROUP_CODE" val="l1-1"/>
  <p:tag name="KSO_WM_UNIT_ID" val="custom20236726_6*l_h_i*1_4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70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UNIT_ID" val="custom20236726_6*l_h_f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UNIT_SUBTYPE" val="a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71.xml><?xml version="1.0" encoding="utf-8"?>
<p:tagLst xmlns:p="http://schemas.openxmlformats.org/presentationml/2006/main">
  <p:tag name="KSO_WM_UNIT_TYPE" val="l_h_i"/>
  <p:tag name="KSO_WM_UNIT_SUBTYPE" val="d"/>
  <p:tag name="KSO_WM_UNIT_INDEX" val="1_5_2"/>
  <p:tag name="KSO_WM_BEAUTIFY_FLAG" val="#wm#"/>
  <p:tag name="KSO_WM_TAG_VERSION" val="3.0"/>
  <p:tag name="KSO_WM_DIAGRAM_VERSION" val="3"/>
  <p:tag name="KSO_WM_DIAGRAM_GROUP_CODE" val="l1-1"/>
  <p:tag name="KSO_WM_UNIT_ID" val="custom20236726_6*l_h_i*1_5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72.xml><?xml version="1.0" encoding="utf-8"?>
<p:tagLst xmlns:p="http://schemas.openxmlformats.org/presentationml/2006/main">
  <p:tag name="KSO_WM_UNIT_TYPE" val="l_h_f"/>
  <p:tag name="KSO_WM_UNIT_INDEX" val="1_5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UNIT_ID" val="custom20236726_6*l_h_f*1_5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UNIT_SUBTYPE" val="a"/>
  <p:tag name="KSO_WM_UNIT_VALUE" val="24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73.xml><?xml version="1.0" encoding="utf-8"?>
<p:tagLst xmlns:p="http://schemas.openxmlformats.org/presentationml/2006/main">
  <p:tag name="KSO_WM_UNIT_TYPE" val="l_h_i"/>
  <p:tag name="KSO_WM_UNIT_SUBTYPE" val="d"/>
  <p:tag name="KSO_WM_UNIT_INDEX" val="1_6_2"/>
  <p:tag name="KSO_WM_BEAUTIFY_FLAG" val="#wm#"/>
  <p:tag name="KSO_WM_TAG_VERSION" val="3.0"/>
  <p:tag name="KSO_WM_DIAGRAM_VERSION" val="3"/>
  <p:tag name="KSO_WM_DIAGRAM_GROUP_CODE" val="l1-1"/>
  <p:tag name="KSO_WM_UNIT_ID" val="custom20236726_6*l_h_i*1_6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0"/>
</p:tagLst>
</file>

<file path=ppt/tags/tag174.xml><?xml version="1.0" encoding="utf-8"?>
<p:tagLst xmlns:p="http://schemas.openxmlformats.org/presentationml/2006/main">
  <p:tag name="KSO_WM_UNIT_TYPE" val="l_h_f"/>
  <p:tag name="KSO_WM_UNIT_INDEX" val="1_6_1"/>
  <p:tag name="KSO_WM_BEAUTIFY_FLAG" val="#wm#"/>
  <p:tag name="KSO_WM_TAG_VERSION" val="3.0"/>
  <p:tag name="KSO_WM_DIAGRAM_VERSION" val="3"/>
  <p:tag name="KSO_WM_UNIT_PRESET_TEXT" val="单击添加目录项标题"/>
  <p:tag name="KSO_WM_DIAGRAM_GROUP_CODE" val="l1-1"/>
  <p:tag name="KSO_WM_UNIT_ID" val="custom20236726_6*l_h_f*1_6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UNIT_SUBTYPE" val="a"/>
  <p:tag name="KSO_WM_UNIT_VALUE" val="24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75.xml><?xml version="1.0" encoding="utf-8"?>
<p:tagLst xmlns:p="http://schemas.openxmlformats.org/presentationml/2006/main">
  <p:tag name="KSO_WM_UNIT_TYPE" val="l_h_i"/>
  <p:tag name="KSO_WM_UNIT_INDEX" val="1_4_1"/>
  <p:tag name="KSO_WM_BEAUTIFY_FLAG" val="#wm#"/>
  <p:tag name="KSO_WM_TAG_VERSION" val="3.0"/>
  <p:tag name="KSO_WM_DIAGRAM_VERSION" val="3"/>
  <p:tag name="KSO_WM_DIAGRAM_GROUP_CODE" val="l1-1"/>
  <p:tag name="KSO_WM_UNIT_ID" val="custom20236726_6*l_h_i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0"/>
</p:tagLst>
</file>

<file path=ppt/tags/tag176.xml><?xml version="1.0" encoding="utf-8"?>
<p:tagLst xmlns:p="http://schemas.openxmlformats.org/presentationml/2006/main">
  <p:tag name="KSO_WM_UNIT_TYPE" val="l_h_i"/>
  <p:tag name="KSO_WM_UNIT_INDEX" val="1_5_1"/>
  <p:tag name="KSO_WM_BEAUTIFY_FLAG" val="#wm#"/>
  <p:tag name="KSO_WM_TAG_VERSION" val="3.0"/>
  <p:tag name="KSO_WM_DIAGRAM_VERSION" val="3"/>
  <p:tag name="KSO_WM_DIAGRAM_GROUP_CODE" val="l1-1"/>
  <p:tag name="KSO_WM_UNIT_ID" val="custom20236726_6*l_h_i*1_5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0"/>
</p:tagLst>
</file>

<file path=ppt/tags/tag177.xml><?xml version="1.0" encoding="utf-8"?>
<p:tagLst xmlns:p="http://schemas.openxmlformats.org/presentationml/2006/main">
  <p:tag name="KSO_WM_UNIT_TYPE" val="l_h_i"/>
  <p:tag name="KSO_WM_UNIT_INDEX" val="1_6_1"/>
  <p:tag name="KSO_WM_BEAUTIFY_FLAG" val="#wm#"/>
  <p:tag name="KSO_WM_TAG_VERSION" val="3.0"/>
  <p:tag name="KSO_WM_DIAGRAM_VERSION" val="3"/>
  <p:tag name="KSO_WM_DIAGRAM_GROUP_CODE" val="l1-1"/>
  <p:tag name="KSO_WM_UNIT_ID" val="custom20236726_6*l_h_i*1_6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6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42.6615753173828,&quot;width&quot;:755.2150268554688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0"/>
</p:tagLst>
</file>

<file path=ppt/tags/tag178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6"/>
  <p:tag name="KSO_WM_DIAGRAM_GROUP_CODE" val="l1-1"/>
  <p:tag name="KSO_WM_BEAUTIFY_FLAG" val="#wm#"/>
  <p:tag name="KSO_WM_TEMPLATE_INDEX" val="20236726"/>
  <p:tag name="KSO_WM_TEMPLATE_CATEGORY" val="custom"/>
  <p:tag name="KSO_WM_SLIDE_INDEX" val="6"/>
  <p:tag name="KSO_WM_SLIDE_ID" val="custom20236726_6"/>
  <p:tag name="KSO_WM_TEMPLATE_MASTER_TYPE" val="0"/>
  <p:tag name="KSO_WM_SLIDE_LAYOUT" val="a_l"/>
  <p:tag name="KSO_WM_SLIDE_LAYOUT_CNT" val="1_1"/>
  <p:tag name="KSO_WM_SLIDE_DIAGTYPE" val="l"/>
</p:tagLst>
</file>

<file path=ppt/tags/tag1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6726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ISCONTENTSTITLE" val="0"/>
  <p:tag name="KSO_WM_UNIT_TEXT_TYPE" val="1"/>
</p:tagLst>
</file>

<file path=ppt/tags/tag180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726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</p:tagLst>
</file>

<file path=ppt/tags/tag181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6"/>
  <p:tag name="KSO_WM_TEMPLATE_CATEGORY" val="custom"/>
  <p:tag name="KSO_WM_SLIDE_INDEX" val="7"/>
  <p:tag name="KSO_WM_SLIDE_ID" val="custom20236726_7"/>
  <p:tag name="KSO_WM_TEMPLATE_MASTER_TYPE" val="0"/>
  <p:tag name="KSO_WM_SLIDE_LAYOUT" val="a_e"/>
  <p:tag name="KSO_WM_SLIDE_LAYOUT_CNT" val="1_1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2474_1*a*1"/>
  <p:tag name="KSO_WM_TEMPLATE_CATEGORY" val="diagram"/>
  <p:tag name="KSO_WM_TEMPLATE_INDEX" val="20232474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74_2*l_h_f*1_3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UNIT_VALUE" val="45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UNIT_PRESET_TEXT" val="单击此处添加文本具体内容，简明扼要地阐述您的观点，根据需要可酌情增减文字"/>
  <p:tag name="KSO_WM_UNIT_USESOURCEFORMAT_APPLY" val="0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4_2*l_h_f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UNIT_VALUE" val="45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UNIT_PRESET_TEXT" val="单击此处添加文本具体内容，简明扼要地阐述您的观点，根据需要可酌情增减文字"/>
  <p:tag name="KSO_WM_UNIT_USESOURCEFORMAT_APPLY" val="0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4_2*l_h_f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UNIT_VALUE" val="45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UNIT_PRESET_TEXT" val="单击此处添加文本具体内容，简明扼要地阐述您的观点，根据需要可酌情增减文字"/>
  <p:tag name="KSO_WM_UNIT_USESOURCEFORMAT_APPLY" val="0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2474_2*l_h_i*1_1_2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4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87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74_2*l_h_d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"/>
  <p:tag name="MH_PIC_SOURCE_TYPE" val="generate_slide_ai*VCG41N824849640*ai_v1.4.2.240611_ONLINE*1726391760573_0.115_69cc683889c1-slide-4"/>
  <p:tag name="KSO_WM_UNIT_LINE_FILL_TYPE" val="2"/>
  <p:tag name="KSO_WM_UNIT_USESOURCEFORMAT_APPLY" val="0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4_2*l_h_a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文档标题"/>
  <p:tag name="KSO_WM_UNIT_USESOURCEFORMAT_APPLY" val="0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2474_2*l_h_i*1_2_2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4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4_2*l_h_a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文档标题"/>
  <p:tag name="KSO_WM_UNIT_USESOURCEFORMAT_APPLY" val="0"/>
</p:tagLst>
</file>

<file path=ppt/tags/tag191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2474_2*l_h_d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"/>
  <p:tag name="MH_PIC_SOURCE_TYPE" val="generate_slide_ai*VCG41N925930954*ai_v1.4.2.240611_ONLINE*1726391760573_0.115_69cc683889c1-slide-4"/>
  <p:tag name="KSO_WM_UNIT_LINE_FILL_TYPE" val="2"/>
  <p:tag name="KSO_WM_UNIT_USESOURCEFORMAT_APPLY" val="0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2474_2*l_h_i*1_3_2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4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74_2*l_h_a*1_3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文档标题"/>
  <p:tag name="KSO_WM_UNIT_USESOURCEFORMAT_APPLY" val="0"/>
</p:tagLst>
</file>

<file path=ppt/tags/tag194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2474_2*l_h_d*1_3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"/>
  <p:tag name="MH_PIC_SOURCE_TYPE" val="generate_slide_ai*VCG41N496725057*ai_v1.4.2.240611_ONLINE*1726391760573_0.115_69cc683889c1-slide-4"/>
  <p:tag name="KSO_WM_UNIT_LINE_FILL_TYPE" val="2"/>
  <p:tag name="KSO_WM_UNIT_USESOURCEFORMAT_APPLY" val="0"/>
</p:tagLst>
</file>

<file path=ppt/tags/tag195.xml><?xml version="1.0" encoding="utf-8"?>
<p:tagLst xmlns:p="http://schemas.openxmlformats.org/presentationml/2006/main">
  <p:tag name="KSO_WM_SLIDE_ID" val="diagram20232474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766.91*286.45"/>
  <p:tag name="KSO_WM_SLIDE_POSITION" val="96.545*148.7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6726"/>
  <p:tag name="KSO_WM_SLIDE_LAYOUT" val="a_l"/>
  <p:tag name="KSO_WM_SLIDE_LAYOUT_CNT" val="1_1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30"/>
  <p:tag name="KSO_WM_TEMPLATE_INDEX" val="20231717"/>
  <p:tag name="KSO_WM_UNIT_ID" val="custom20231717_1*a*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19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2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LINE_FILL_TYPE" val="2"/>
  <p:tag name="KSO_WM_UNIT_USESOURCEFORMAT_APPLY" val="0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20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LINE_FILL_TYPE" val="2"/>
  <p:tag name="KSO_WM_UNIT_USESOURCEFORMAT_APPLY" val="0"/>
</p:tagLst>
</file>

<file path=ppt/tags/tag20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2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USESOURCEFORMAT_APPLY" val="0"/>
</p:tagLst>
</file>

<file path=ppt/tags/tag20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2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USESOURCEFORMAT_APPLY" val="0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20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3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LINE_FILL_TYPE" val="2"/>
  <p:tag name="KSO_WM_UNIT_USESOURCEFORMAT_APPLY" val="0"/>
</p:tagLst>
</file>

<file path=ppt/tags/tag20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2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USESOURCEFORMAT_APPLY" val="0"/>
</p:tagLst>
</file>

<file path=ppt/tags/tag206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529.861*365.65"/>
  <p:tag name="KSO_WM_SLIDE_POSITION" val="78.6387*106.98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6726"/>
  <p:tag name="KSO_WM_TEMPLATE_SUBCATEGORY" val="0"/>
  <p:tag name="KSO_WM_SLIDE_INDEX" val="1"/>
  <p:tag name="KSO_WM_TAG_VERSION" val="3.0"/>
  <p:tag name="KSO_WM_SLIDE_ID" val="custom20231717_1"/>
  <p:tag name="KSO_WM_SLIDE_ITEM_CNT" val="4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460_1*a*1"/>
  <p:tag name="KSO_WM_TEMPLATE_CATEGORY" val="custom"/>
  <p:tag name="KSO_WM_TEMPLATE_INDEX" val="2023446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08.xml><?xml version="1.0" encoding="utf-8"?>
<p:tagLst xmlns:p="http://schemas.openxmlformats.org/presentationml/2006/main">
  <p:tag name="KSO_WM_UNIT_VALUE" val="689*105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4459_1*l_h_d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8.44598388671875,&quot;left&quot;:0.0069417734222042785,&quot;top&quot;:139.17118128498706,&quot;width&quot;:904.5641479492188}"/>
  <p:tag name="KSO_WM_DIAGRAM_COLOR_MATCH_VALUE" val="{&quot;shape&quot;:{&quot;fill&quot;:{&quot;solid&quot;:{&quot;brightness&quot;:0,&quot;colorType&quot;:1,&quot;foreColorIndex&quot;:5,&quot;transparency&quot;:0.15000000596046448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VCG41N1257232437*ai_v1.4.2.240611_ONLINE*1726391760573_0.115_69cc683889c1-slide-6"/>
  <p:tag name="KSO_WM_UNIT_LINE_FILL_TYPE" val="2"/>
  <p:tag name="KSO_WM_UNIT_USESOURCEFORMAT_APPLY" val="0"/>
</p:tagLst>
</file>

<file path=ppt/tags/tag209.xml><?xml version="1.0" encoding="utf-8"?>
<p:tagLst xmlns:p="http://schemas.openxmlformats.org/presentationml/2006/main">
  <p:tag name="KSO_WM_UNIT_VALUE" val="689*11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4459_1*l_h_d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8.44598388671875,&quot;left&quot;:0.0069417734222042785,&quot;top&quot;:139.17118128498706,&quot;width&quot;:904.5641479492188}"/>
  <p:tag name="KSO_WM_DIAGRAM_COLOR_MATCH_VALUE" val="{&quot;shape&quot;:{&quot;fill&quot;:{&quot;solid&quot;:{&quot;brightness&quot;:0,&quot;colorType&quot;:1,&quot;foreColorIndex&quot;:5,&quot;transparency&quot;:0.75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VCG41N898381986*ai_v1.4.2.240611_ONLINE*1726391760573_0.115_69cc683889c1-slide-6"/>
  <p:tag name="KSO_WM_UNIT_LINE_FILL_TYPE" val="2"/>
  <p:tag name="KSO_WM_UNIT_USESOURCEFORMAT_APPLY" val="0"/>
</p:tagLst>
</file>

<file path=ppt/tags/tag210.xml><?xml version="1.0" encoding="utf-8"?>
<p:tagLst xmlns:p="http://schemas.openxmlformats.org/presentationml/2006/main">
  <p:tag name="KSO_WM_UNIT_VALUE" val="688*9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4459_1*l_h_d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8.44598388671875,&quot;left&quot;:0.0069417734222042785,&quot;top&quot;:139.17118128498706,&quot;width&quot;:904.5641479492188}"/>
  <p:tag name="KSO_WM_DIAGRAM_COLOR_MATCH_VALUE" val="{&quot;shape&quot;:{&quot;fill&quot;:{&quot;solid&quot;:{&quot;brightness&quot;:0,&quot;colorType&quot;:1,&quot;foreColorIndex&quot;:5,&quot;transparency&quot;:0.15000000596046448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VCG41N697393934*ai_v1.4.2.240611_ONLINE*1726391760573_0.115_69cc683889c1-slide-6"/>
  <p:tag name="KSO_WM_UNIT_LINE_FILL_TYPE" val="2"/>
  <p:tag name="KSO_WM_UNIT_USESOURCEFORMAT_APPLY" val="0"/>
</p:tagLst>
</file>

<file path=ppt/tags/tag211.xml><?xml version="1.0" encoding="utf-8"?>
<p:tagLst xmlns:p="http://schemas.openxmlformats.org/presentationml/2006/main">
  <p:tag name="KSO_WM_DIAGRAM_VIRTUALLY_FRAME" val="{&quot;height&quot;:328.44598388671875,&quot;left&quot;:0.0069417734222042785,&quot;top&quot;:139.17118128498706,&quot;width&quot;:904.5641479492188}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4459_1*l_h_f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"/>
  <p:tag name="KSO_WM_UNIT_TEXT_FILL_FORE_SCHEMECOLOR_INDEX" val="1"/>
  <p:tag name="KSO_WM_UNIT_TEXT_FILL_TYPE" val="1"/>
  <p:tag name="KSO_WM_UNIT_USESOURCEFORMAT_APPLY" val="0"/>
</p:tagLst>
</file>

<file path=ppt/tags/tag212.xml><?xml version="1.0" encoding="utf-8"?>
<p:tagLst xmlns:p="http://schemas.openxmlformats.org/presentationml/2006/main">
  <p:tag name="KSO_WM_DIAGRAM_VIRTUALLY_FRAME" val="{&quot;height&quot;:328.44598388671875,&quot;left&quot;:0.0069417734222042785,&quot;top&quot;:139.17118128498706,&quot;width&quot;:904.5641479492188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4459_1*l_h_a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UNIT_PRESET_TEXT" val="此处添加项标题"/>
  <p:tag name="KSO_WM_UNIT_TEXT_FILL_FORE_SCHEMECOLOR_INDEX" val="1"/>
  <p:tag name="KSO_WM_UNIT_TEXT_FILL_TYPE" val="1"/>
  <p:tag name="KSO_WM_UNIT_USESOURCEFORMAT_APPLY" val="0"/>
</p:tagLst>
</file>

<file path=ppt/tags/tag213.xml><?xml version="1.0" encoding="utf-8"?>
<p:tagLst xmlns:p="http://schemas.openxmlformats.org/presentationml/2006/main">
  <p:tag name="KSO_WM_DIAGRAM_VIRTUALLY_FRAME" val="{&quot;height&quot;:328.44598388671875,&quot;left&quot;:0.0069417734222042785,&quot;top&quot;:139.17118128498706,&quot;width&quot;:904.5641479492188}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4459_1*l_h_f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"/>
  <p:tag name="KSO_WM_UNIT_TEXT_FILL_FORE_SCHEMECOLOR_INDEX" val="1"/>
  <p:tag name="KSO_WM_UNIT_TEXT_FILL_TYPE" val="1"/>
  <p:tag name="KSO_WM_UNIT_USESOURCEFORMAT_APPLY" val="0"/>
</p:tagLst>
</file>

<file path=ppt/tags/tag214.xml><?xml version="1.0" encoding="utf-8"?>
<p:tagLst xmlns:p="http://schemas.openxmlformats.org/presentationml/2006/main">
  <p:tag name="KSO_WM_DIAGRAM_VIRTUALLY_FRAME" val="{&quot;height&quot;:328.44598388671875,&quot;left&quot;:0.0069417734222042785,&quot;top&quot;:139.17118128498706,&quot;width&quot;:904.5641479492188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4459_1*l_h_a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此处添加项标题"/>
  <p:tag name="KSO_WM_UNIT_TEXT_FILL_FORE_SCHEMECOLOR_INDEX" val="1"/>
  <p:tag name="KSO_WM_UNIT_TEXT_FILL_TYPE" val="1"/>
  <p:tag name="KSO_WM_UNIT_USESOURCEFORMAT_APPLY" val="0"/>
</p:tagLst>
</file>

<file path=ppt/tags/tag215.xml><?xml version="1.0" encoding="utf-8"?>
<p:tagLst xmlns:p="http://schemas.openxmlformats.org/presentationml/2006/main">
  <p:tag name="KSO_WM_DIAGRAM_VIRTUALLY_FRAME" val="{&quot;height&quot;:328.44598388671875,&quot;left&quot;:0.0069417734222042785,&quot;top&quot;:139.17118128498706,&quot;width&quot;:904.5641479492188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4459_1*l_h_i*1_2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4459_1*l_h_i*1_1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VIRTUALLY_FRAME" val="{&quot;height&quot;:328.44598388671875,&quot;left&quot;:0.0069417734222042785,&quot;top&quot;:139.17118128498706,&quot;width&quot;:904.5641479492188}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217.xml><?xml version="1.0" encoding="utf-8"?>
<p:tagLst xmlns:p="http://schemas.openxmlformats.org/presentationml/2006/main">
  <p:tag name="KSO_WM_DIAGRAM_VIRTUALLY_FRAME" val="{&quot;height&quot;:328.44598388671875,&quot;left&quot;:0.0069417734222042785,&quot;top&quot;:139.17118128498706,&quot;width&quot;:904.5641479492188}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4459_1*l_h_f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"/>
  <p:tag name="KSO_WM_UNIT_TEXT_FILL_FORE_SCHEMECOLOR_INDEX" val="1"/>
  <p:tag name="KSO_WM_UNIT_TEXT_FILL_TYPE" val="1"/>
  <p:tag name="KSO_WM_UNIT_USESOURCEFORMAT_APPLY" val="0"/>
</p:tagLst>
</file>

<file path=ppt/tags/tag218.xml><?xml version="1.0" encoding="utf-8"?>
<p:tagLst xmlns:p="http://schemas.openxmlformats.org/presentationml/2006/main">
  <p:tag name="KSO_WM_DIAGRAM_VIRTUALLY_FRAME" val="{&quot;height&quot;:328.44598388671875,&quot;left&quot;:0.0069417734222042785,&quot;top&quot;:139.17118128498706,&quot;width&quot;:904.5641479492188}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4459_1*l_h_a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此处添加项标题"/>
  <p:tag name="KSO_WM_UNIT_TEXT_FILL_FORE_SCHEMECOLOR_INDEX" val="1"/>
  <p:tag name="KSO_WM_UNIT_TEXT_FILL_TYPE" val="1"/>
  <p:tag name="KSO_WM_UNIT_USESOURCEFORMAT_APPLY" val="0"/>
</p:tagLst>
</file>

<file path=ppt/tags/tag219.xml><?xml version="1.0" encoding="utf-8"?>
<p:tagLst xmlns:p="http://schemas.openxmlformats.org/presentationml/2006/main">
  <p:tag name="KSO_WM_DIAGRAM_VIRTUALLY_FRAME" val="{&quot;height&quot;:328.44598388671875,&quot;left&quot;:0.0069417734222042785,&quot;top&quot;:139.17118128498706,&quot;width&quot;:904.5641479492188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4459_1*l_h_i*1_3_1"/>
  <p:tag name="KSO_WM_TEMPLATE_CATEGORY" val="diagram"/>
  <p:tag name="KSO_WM_TEMPLATE_INDEX" val="2023445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3"/>
  <p:tag name="KSO_WM_DIAGRAM_MIN_ITEMCNT" val="3"/>
  <p:tag name="KSO_WM_DIAGRAM_COLOR_MATCH_VALUE" val="{&quot;shape&quot;:{&quot;fill&quot;:{&quot;solid&quot;:{&quot;brightness&quot;:0,&quot;colorType&quot;:2,&quot;rgb&quot;:&quot;#ffffff&quot;,&quot;transparency&quot;:0.15000000596046448},&quot;type&quot;:1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220.xml><?xml version="1.0" encoding="utf-8"?>
<p:tagLst xmlns:p="http://schemas.openxmlformats.org/presentationml/2006/main">
  <p:tag name="KSO_WM_SLIDE_ID" val="custom2023446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6726"/>
  <p:tag name="KSO_WM_SLIDE_TYPE" val="text"/>
  <p:tag name="KSO_WM_SLIDE_SUBTYPE" val="diag"/>
  <p:tag name="KSO_WM_SLIDE_SIZE" val="904.564*328.446"/>
  <p:tag name="KSO_WM_SLIDE_POSITION" val="-7.87402e-05*139.18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6726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ISCONTENTSTITLE" val="0"/>
  <p:tag name="KSO_WM_UNIT_TEXT_TYPE" val="1"/>
</p:tagLst>
</file>

<file path=ppt/tags/tag22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726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</p:tagLst>
</file>

<file path=ppt/tags/tag223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6"/>
  <p:tag name="KSO_WM_TEMPLATE_CATEGORY" val="custom"/>
  <p:tag name="KSO_WM_SLIDE_INDEX" val="7"/>
  <p:tag name="KSO_WM_SLIDE_ID" val="custom20236726_7"/>
  <p:tag name="KSO_WM_TEMPLATE_MASTER_TYPE" val="0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1804"/>
  <p:tag name="KSO_WM_UNIT_ID" val="custom20231804_1*a*1"/>
  <p:tag name="KSO_WM_UNIT_TEXT_FILL_FORE_SCHEMECOLOR_INDEX" val="13"/>
  <p:tag name="KSO_WM_UNIT_TEXT_FILL_TYPE" val="1"/>
  <p:tag name="KSO_WM_UNIT_USESOURCEFORMAT_APPLY" val="0"/>
  <p:tag name="KSO_WM_UNIT_PRESET_TEXT" val="单击此处添加标题"/>
</p:tagLst>
</file>

<file path=ppt/tags/tag225.xml><?xml version="1.0" encoding="utf-8"?>
<p:tagLst xmlns:p="http://schemas.openxmlformats.org/presentationml/2006/main">
  <p:tag name="KSO_WM_UNIT_VALUE" val="1904*130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1804_1*d*1"/>
  <p:tag name="KSO_WM_TEMPLATE_CATEGORY" val="custom"/>
  <p:tag name="KSO_WM_TEMPLATE_INDEX" val="20231804"/>
  <p:tag name="KSO_WM_UNIT_LAYERLEVEL" val="1"/>
  <p:tag name="KSO_WM_TAG_VERSION" val="3.0"/>
  <p:tag name="KSO_WM_BEAUTIFY_FLAG" val="#wm#"/>
  <p:tag name="KSO_WM_DIAGRAM_GROUP_CODE" val="l1-1"/>
  <p:tag name="KSO_WM_UNIT_LINE_FORE_SCHEMECOLOR_INDEX" val="13"/>
  <p:tag name="KSO_WM_UNIT_LINE_FILL_TYPE" val="2"/>
  <p:tag name="KSO_WM_UNIT_USESOURCEFORMAT_APPLY" val="0"/>
  <p:tag name="MH_PIC_SOURCE_TYPE" val="generate_slide_ai*VCG41N498524644*ai_v1.4.2.240611_ONLINE*1726391760573_0.115_69cc683889c1-slide-8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59_2*l_h_f*1_1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8976377953,&quot;left&quot;:54.38082280196545,&quot;top&quot;:134.89102362204724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59_2*l_h_a*1_1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8976377953,&quot;left&quot;:54.38082280196545,&quot;top&quot;:134.89102362204724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diagram20231759_2*l_h_i*1_1_2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8976377953,&quot;left&quot;:54.38082280196545,&quot;top&quot;:134.89102362204724,&quot;width&quot;:413.9899291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59_2*l_h_f*1_2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8976377953,&quot;left&quot;:54.38082280196545,&quot;top&quot;:134.89102362204724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59_2*l_h_a*1_2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8976377953,&quot;left&quot;:54.38082280196545,&quot;top&quot;:134.89102362204724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diagram20231759_2*l_h_i*1_2_2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8976377953,&quot;left&quot;:54.38082280196545,&quot;top&quot;:134.89102362204724,&quot;width&quot;:413.9899291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59_2*l_h_f*1_3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8976377953,&quot;left&quot;:54.38082280196545,&quot;top&quot;:134.89102362204724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59_2*l_h_a*1_3_1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8976377953,&quot;left&quot;:54.38082280196545,&quot;top&quot;:134.89102362204724,&quot;width&quot;:413.989929199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diagram20231759_2*l_h_i*1_3_2"/>
  <p:tag name="KSO_WM_TEMPLATE_CATEGORY" val="diagram"/>
  <p:tag name="KSO_WM_TEMPLATE_INDEX" val="20231759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4.9488976377953,&quot;left&quot;:54.38082280196545,&quot;top&quot;:134.89102362204724,&quot;width&quot;:413.9899291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3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13.271*363.279"/>
  <p:tag name="KSO_WM_SLIDE_POSITION" val="54.75*136.56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6726"/>
  <p:tag name="KSO_WM_TEMPLATE_SUBCATEGORY" val="0"/>
  <p:tag name="KSO_WM_SLIDE_INDEX" val="1"/>
  <p:tag name="KSO_WM_TAG_VERSION" val="3.0"/>
  <p:tag name="KSO_WM_SLIDE_ID" val="custom20231804_1"/>
  <p:tag name="KSO_WM_SLIDE_ITEM_CNT" val="3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128_1*a*1"/>
  <p:tag name="KSO_WM_TEMPLATE_CATEGORY" val="diagram"/>
  <p:tag name="KSO_WM_TEMPLATE_INDEX" val="20233128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i*1_1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9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d*1_1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VALUE" val="995*484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MH_PIC_SOURCE_TYPE" val="generate_slide_ai*VCG41N172367995*ai_v1.4.2.240611_ONLINE*1726391760573_0.115_69cc683889c1-slide-9"/>
  <p:tag name="KSO_WM_UNIT_LINE_FILL_TYPE" val="2"/>
  <p:tag name="KSO_WM_UNIT_USESOURCEFORMAT_APPLY" val="0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i*1_2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9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d*1_2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VALUE" val="995*484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MH_PIC_SOURCE_TYPE" val="generate_slide_ai*VCG41N1311757545*ai_v1.4.2.240611_ONLINE*1726391760573_0.115_69cc683889c1-slide-9"/>
  <p:tag name="KSO_WM_UNIT_LINE_FILL_TYPE" val="2"/>
  <p:tag name="KSO_WM_UNIT_USESOURCEFORMAT_APPLY" val="0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128_2*l_h_f*1_1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您的项正文，文字是您思想的提炼，请尽量言简意赅的阐述观点。单击此处输入正文，文字是您思想的提炼"/>
  <p:tag name="KSO_WM_UNIT_USESOURCEFORMAT_APPLY" val="0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128_2*l_h_a*1_1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i*1_1_2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128_2*l_h_f*1_2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您的项正文，文字是您思想的提炼，请尽量言简意赅的阐述观点。单击此处输入正文，文字是您思想的提炼"/>
  <p:tag name="KSO_WM_UNIT_USESOURCEFORMAT_APPLY" val="0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128_2*l_h_a*1_2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i*1_2_2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i*1_3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9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d*1_3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VALUE" val="995*484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MH_PIC_SOURCE_TYPE" val="generate_slide_ai*VCG41N176848514*ai_v1.4.2.240611_ONLINE*1726391760573_0.115_69cc683889c1-slide-9"/>
  <p:tag name="KSO_WM_UNIT_LINE_FILL_TYPE" val="2"/>
  <p:tag name="KSO_WM_UNIT_USESOURCEFORMAT_APPLY" val="0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128_2*l_h_f*1_3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您的项正文，文字是您思想的提炼，请尽量言简意赅的阐述观点。单击此处输入正文，文字是您思想的提炼"/>
  <p:tag name="KSO_WM_UNIT_USESOURCEFORMAT_APPLY" val="0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128_2*l_h_a*1_3_1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28_2*l_h_i*1_3_2"/>
  <p:tag name="KSO_WM_TEMPLATE_CATEGORY" val="diagram"/>
  <p:tag name="KSO_WM_TEMPLATE_INDEX" val="2023312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295.48858642578125,&quot;left&quot;:54.79471220241758,&quot;top&quot;:144.46043119655823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252.xml><?xml version="1.0" encoding="utf-8"?>
<p:tagLst xmlns:p="http://schemas.openxmlformats.org/presentationml/2006/main">
  <p:tag name="KSO_WM_SLIDE_ID" val="diagram20233128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custom"/>
  <p:tag name="KSO_WM_TEMPLATE_INDEX" val="20236726"/>
  <p:tag name="KSO_WM_SLIDE_TYPE" val="text"/>
  <p:tag name="KSO_WM_SLIDE_SUBTYPE" val="diag"/>
  <p:tag name="KSO_WM_SLIDE_SIZE" val="850.4*282.359"/>
  <p:tag name="KSO_WM_SLIDE_POSITION" val="54.8*150.99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73_1*a*1"/>
  <p:tag name="KSO_WM_TEMPLATE_CATEGORY" val="diagram"/>
  <p:tag name="KSO_WM_TEMPLATE_INDEX" val="20231973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973_2*l_h_i*1_1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73_2*l_h_f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TEXT_TYPE" val="1"/>
  <p:tag name="KSO_WM_UNIT_PRESET_TEXT" val="单击此处添加文本具体内容，简明扼要地阐述您的观点。根据需要可酌情增减文字，单击此处添加文本具体内容"/>
  <p:tag name="KSO_WM_UNIT_TEXT_FILL_FORE_SCHEMECOLOR_INDEX" val="1"/>
  <p:tag name="KSO_WM_UNIT_TEXT_FILL_TYPE" val="1"/>
  <p:tag name="KSO_WM_UNIT_USESOURCEFORMAT_APPLY" val="0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973_2*l_h_i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73_2*l_h_a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0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973_2*l_h_i*1_2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73_2*l_h_f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文本具体内容，简明扼要地阐述您的观点。根据需要可酌情增减文字，单击此处添加文本具体内容"/>
  <p:tag name="KSO_WM_UNIT_TEXT_FILL_FORE_SCHEMECOLOR_INDEX" val="1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973_2*l_h_i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73_2*l_h_a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0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973_2*l_h_i*1_3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973_2*l_h_f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文本具体内容，简明扼要地阐述您的观点。根据需要可酌情增减文字，单击此处添加文本具体内容"/>
  <p:tag name="KSO_WM_UNIT_TEXT_FILL_FORE_SCHEMECOLOR_INDEX" val="1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973_2*l_h_i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973_2*l_h_i*1_1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973_2*l_h_i*1_2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973_2*l_h_i*1_3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973_2*l_h_a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0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69.xml><?xml version="1.0" encoding="utf-8"?>
<p:tagLst xmlns:p="http://schemas.openxmlformats.org/presentationml/2006/main">
  <p:tag name="KSO_WM_SLIDE_ID" val="diagram2023197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850.35*326.55"/>
  <p:tag name="KSO_WM_SLIDE_POSITION" val="54.85*131.9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6726"/>
  <p:tag name="KSO_WM_SLIDE_LAYOUT" val="a_l"/>
  <p:tag name="KSO_WM_SLIDE_LAYOUT_CNT" val="1_1"/>
  <p:tag name="KSO_WM_SPECIAL_SOURCE" val="bdnull"/>
</p:tagLst>
</file>

<file path=ppt/tags/tag2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6726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ISCONTENTSTITLE" val="0"/>
  <p:tag name="KSO_WM_UNIT_TEXT_TYPE" val="1"/>
</p:tagLst>
</file>

<file path=ppt/tags/tag27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726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</p:tagLst>
</file>

<file path=ppt/tags/tag272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6"/>
  <p:tag name="KSO_WM_TEMPLATE_CATEGORY" val="custom"/>
  <p:tag name="KSO_WM_SLIDE_INDEX" val="7"/>
  <p:tag name="KSO_WM_SLIDE_ID" val="custom20236726_7"/>
  <p:tag name="KSO_WM_TEMPLATE_MASTER_TYPE" val="0"/>
  <p:tag name="KSO_WM_SLIDE_LAYOUT" val="a_e"/>
  <p:tag name="KSO_WM_SLIDE_LAYOUT_CNT" val="1_1"/>
</p:tagLst>
</file>

<file path=ppt/tags/tag2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905_1*a*1"/>
  <p:tag name="KSO_WM_TEMPLATE_CATEGORY" val="custom"/>
  <p:tag name="KSO_WM_TEMPLATE_INDEX" val="2023190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27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2*l_h_i*1_1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6"/>
  <p:tag name="KSO_WM_UNIT_USESOURCEFORMAT_APPLY" val="0"/>
</p:tagLst>
</file>

<file path=ppt/tags/tag27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2*l_h_i*1_2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6"/>
  <p:tag name="KSO_WM_UNIT_USESOURCEFORMAT_APPLY" val="0"/>
</p:tagLst>
</file>

<file path=ppt/tags/tag27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2*l_h_i*1_3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13"/>
  <p:tag name="KSO_WM_UNIT_FILL_FORE_SCHEMECOLOR_INDEX_BRIGHTNESS" val="0.6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2*l_h_d*1_1_1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d"/>
  <p:tag name="KSO_WM_UNIT_INDEX" val="1_1_1"/>
  <p:tag name="KSO_WM_UNIT_VALUE" val="519*519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3"/>
  <p:tag name="MH_PIC_SOURCE_TYPE" val="generate_slide_ai*VCG211402464654*ai_v1.4.2.240611_ONLINE*1726391760573_0.115_69cc683889c1-slide-12"/>
  <p:tag name="KSO_WM_UNIT_LINE_FILL_TYPE" val="2"/>
  <p:tag name="KSO_WM_UNIT_USESOURCEFORMAT_APPLY" val="0"/>
</p:tagLst>
</file>

<file path=ppt/tags/tag27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2*l_h_i*1_1_2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0"/>
</p:tagLst>
</file>

<file path=ppt/tags/tag27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2*l_h_i*1_1_3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2*l_h_d*1_2_1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d"/>
  <p:tag name="KSO_WM_UNIT_INDEX" val="1_2_1"/>
  <p:tag name="KSO_WM_UNIT_VALUE" val="519*519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3"/>
  <p:tag name="MH_PIC_SOURCE_TYPE" val="generate_slide_ai*VCG41N1181655503*ai_v1.4.2.240611_ONLINE*1726391760573_0.115_69cc683889c1-slide-12"/>
  <p:tag name="KSO_WM_UNIT_LINE_FILL_TYPE" val="2"/>
  <p:tag name="KSO_WM_UNIT_USESOURCEFORMAT_APPLY" val="0"/>
</p:tagLst>
</file>

<file path=ppt/tags/tag28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2*l_h_i*1_2_2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0"/>
</p:tagLst>
</file>

<file path=ppt/tags/tag282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2*l_h_i*1_2_3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UNIT_USESOURCEFORMAT_APPLY" val="0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2*l_h_d*1_3_1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d"/>
  <p:tag name="KSO_WM_UNIT_INDEX" val="1_3_1"/>
  <p:tag name="KSO_WM_UNIT_VALUE" val="519*519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3"/>
  <p:tag name="MH_PIC_SOURCE_TYPE" val="generate_slide_ai*VCG41N1252250546*ai_v1.4.2.240611_ONLINE*1726391760573_0.115_69cc683889c1-slide-12"/>
  <p:tag name="KSO_WM_UNIT_LINE_FILL_TYPE" val="2"/>
  <p:tag name="KSO_WM_UNIT_USESOURCEFORMAT_APPLY" val="0"/>
</p:tagLst>
</file>

<file path=ppt/tags/tag28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2*l_h_i*1_3_2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0"/>
</p:tagLst>
</file>

<file path=ppt/tags/tag285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2*l_h_i*1_3_3"/>
  <p:tag name="KSO_WM_TEMPLATE_CATEGORY" val="diagram"/>
  <p:tag name="KSO_WM_TEMPLATE_INDEX" val="20231714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UNIT_USESOURCEFORMAT_APPLY" val="0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14_2*l_h_f*1_1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GROUP_CODE" val="l1-1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TYPE" val="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14_2*l_h_a*1_1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14_2*l_h_f*1_2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GROUP_CODE" val="l1-1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TYPE" val="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14_2*l_h_a*1_2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14_2*l_h_f*1_3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GROUP_CODE" val="l1-1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TYPE" val="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USESOURCEFORMAT_APPLY" val="0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14_2*l_h_a*1_3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6"/>
  <p:tag name="KSO_WM_DIAGRAM_MIN_ITEMCNT" val="2"/>
  <p:tag name="KSO_WM_DIAGRAM_VIRTUALLY_FRAME" val="{&quot;height&quot;:387.8111877441406,&quot;left&quot;:59.78299212598425,&quot;top&quot;:94.89448486808715,&quot;width&quot;:840.46527559055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292.xml><?xml version="1.0" encoding="utf-8"?>
<p:tagLst xmlns:p="http://schemas.openxmlformats.org/presentationml/2006/main">
  <p:tag name="KSO_WM_SLIDE_ID" val="custom20231905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6726"/>
  <p:tag name="KSO_WM_SLIDE_TYPE" val="text"/>
  <p:tag name="KSO_WM_SLIDE_SUBTYPE" val="diag"/>
  <p:tag name="KSO_WM_SLIDE_SIZE" val="839.328*357.763"/>
  <p:tag name="KSO_WM_SLIDE_POSITION" val="60.3362*109.90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04_1*i*1"/>
  <p:tag name="KSO_WM_TEMPLATE_CATEGORY" val="custom"/>
  <p:tag name="KSO_WM_TEMPLATE_INDEX" val="20232404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2404_1*i*2"/>
  <p:tag name="KSO_WM_TEMPLATE_CATEGORY" val="custom"/>
  <p:tag name="KSO_WM_TEMPLATE_INDEX" val="20232404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5.xml><?xml version="1.0" encoding="utf-8"?>
<p:tagLst xmlns:p="http://schemas.openxmlformats.org/presentationml/2006/main">
  <p:tag name="KSO_WM_UNIT_VALUE" val="909*120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2404_1*d*1"/>
  <p:tag name="KSO_WM_TEMPLATE_CATEGORY" val="custom"/>
  <p:tag name="KSO_WM_TEMPLATE_INDEX" val="20232404"/>
  <p:tag name="KSO_WM_UNIT_LAYERLEVEL" val="1"/>
  <p:tag name="KSO_WM_TAG_VERSION" val="3.0"/>
  <p:tag name="KSO_WM_BEAUTIFY_FLAG" val="#wm#"/>
  <p:tag name="KSO_WM_UNIT_LINE_FORE_SCHEMECOLOR_INDEX" val="5"/>
  <p:tag name="KSO_WM_UNIT_LINE_FILL_TYPE" val="2"/>
  <p:tag name="KSO_WM_UNIT_USESOURCEFORMAT_APPLY" val="0"/>
  <p:tag name="MH_PIC_SOURCE_TYPE" val="generate_slide_ai*VCG41N1507084874*ai_v1.4.2.240611_ONLINE*1726391760573_0.115_69cc683889c1-slide-13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TEMPLATE_INDEX" val="20232404"/>
  <p:tag name="KSO_WM_UNIT_ID" val="custom20232404_1*a*1"/>
  <p:tag name="KSO_WM_UNIT_PRESET_TEXT" val="单击此处添加标题"/>
</p:tagLst>
</file>

<file path=ppt/tags/tag297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267_2*l_h_a*1_1_1"/>
  <p:tag name="KSO_WM_TEMPLATE_CATEGORY" val="diagram"/>
  <p:tag name="KSO_WM_TEMPLATE_INDEX" val="20231267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3.381811023622,&quot;left&quot;:490.3725170225609,&quot;top&quot;:130.4644881889764,&quot;width&quot;:413.1427612304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7_2*l_h_f*1_1_1"/>
  <p:tag name="KSO_WM_TEMPLATE_CATEGORY" val="diagram"/>
  <p:tag name="KSO_WM_TEMPLATE_INDEX" val="2023126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3.381811023622,&quot;left&quot;:490.3725170225609,&quot;top&quot;:130.4644881889764,&quot;width&quot;:413.142761230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文本具体内容，简明扼要地阐述您的观点根据需要可酌情增减文字，单击此处添加内容"/>
  <p:tag name="KSO_WM_UNIT_TEXT_FILL_FORE_SCHEMECOLOR_INDEX" val="1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267_2*l_h_a*1_2_1"/>
  <p:tag name="KSO_WM_TEMPLATE_CATEGORY" val="diagram"/>
  <p:tag name="KSO_WM_TEMPLATE_INDEX" val="20231267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3.381811023622,&quot;left&quot;:490.3725170225609,&quot;top&quot;:130.4644881889764,&quot;width&quot;:413.1427612304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7_2*l_h_f*1_2_1"/>
  <p:tag name="KSO_WM_TEMPLATE_CATEGORY" val="diagram"/>
  <p:tag name="KSO_WM_TEMPLATE_INDEX" val="2023126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3.381811023622,&quot;left&quot;:490.3725170225609,&quot;top&quot;:130.4644881889764,&quot;width&quot;:413.142761230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文本具体内容，简明扼要地阐述您的观点根据需要可酌情增减文字，单击此处添加内容"/>
  <p:tag name="KSO_WM_UNIT_TEXT_FILL_FORE_SCHEMECOLOR_INDEX" val="1"/>
  <p:tag name="KSO_WM_UNIT_TEXT_FILL_TYPE" val="1"/>
  <p:tag name="KSO_WM_UNIT_USESOURCEFORMAT_APPLY" val="0"/>
</p:tagLst>
</file>

<file path=ppt/tags/tag301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267_2*l_h_a*1_3_1"/>
  <p:tag name="KSO_WM_TEMPLATE_CATEGORY" val="diagram"/>
  <p:tag name="KSO_WM_TEMPLATE_INDEX" val="20231267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3.381811023622,&quot;left&quot;:490.3725170225609,&quot;top&quot;:130.4644881889764,&quot;width&quot;:413.1427612304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7_2*l_h_f*1_3_1"/>
  <p:tag name="KSO_WM_TEMPLATE_CATEGORY" val="diagram"/>
  <p:tag name="KSO_WM_TEMPLATE_INDEX" val="2023126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3.381811023622,&quot;left&quot;:490.3725170225609,&quot;top&quot;:130.4644881889764,&quot;width&quot;:413.142761230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文本具体内容，简明扼要地阐述您的观点根据需要可酌情增减文字，单击此处添加内容"/>
  <p:tag name="KSO_WM_UNIT_TEXT_FILL_FORE_SCHEMECOLOR_INDEX" val="1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LAYOUT" val="a_d_l"/>
  <p:tag name="KSO_WM_SLIDE_LAYOUT_CNT" val="1_1_1"/>
  <p:tag name="KSO_WM_SPECIAL_SOURCE" val="bdnull"/>
  <p:tag name="KSO_WM_SLIDE_TYPE" val="text"/>
  <p:tag name="KSO_WM_SLIDE_SIZE" val="411.611*333.516"/>
  <p:tag name="KSO_WM_SLIDE_POSITION" val="491.108*160.132"/>
  <p:tag name="KSO_WM_SLIDE_SUBTYPE" val="picTxt"/>
  <p:tag name="KSO_WM_DIAGRAM_GROUP_CODE" val="l1-1"/>
  <p:tag name="KSO_WM_SLIDE_DIAGTYPE" val="l"/>
  <p:tag name="KSO_WM_SLIDE_LAYOUT_NAME" val="仅标题"/>
  <p:tag name="KSO_WM_TEMPLATE_INDEX" val="20236726"/>
  <p:tag name="KSO_WM_TEMPLATE_SUBCATEGORY" val="0"/>
  <p:tag name="KSO_WM_SLIDE_INDEX" val="1"/>
  <p:tag name="KSO_WM_TAG_VERSION" val="3.0"/>
  <p:tag name="KSO_WM_SLIDE_ID" val="custom20232404_1"/>
  <p:tag name="KSO_WM_SLIDE_ITEM_CNT" val="3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144_3*a*1"/>
  <p:tag name="KSO_WM_TEMPLATE_CATEGORY" val="diagram"/>
  <p:tag name="KSO_WM_TEMPLATE_INDEX" val="2023314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a"/>
  <p:tag name="KSO_WM_UNIT_INDEX" val="1"/>
  <p:tag name="KSO_WM_UNIT_VALUE" val="29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f*1_1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left&quot;:54.51708661417323,&quot;top&quot;:107.01255905511807,&quot;width&quot;:850.7384251968504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NOCLEAR" val="0"/>
  <p:tag name="KSO_WM_UNIT_VALUE" val="55"/>
  <p:tag name="KSO_WM_UNIT_PRESET_TEXT" val="单击此处输入(您的)智能图形项正文，请尽量言简意赅的阐述观点。"/>
  <p:tag name="KSO_WM_UNIT_FILL_TYPE" val="1"/>
  <p:tag name="KSO_WM_UNIT_FILL_FORE_SCHEMECOLOR_INDEX" val="13"/>
  <p:tag name="KSO_WM_UNIT_FILL_FORE_SCHEMECOLOR_INDEX_BRIGHTNESS" val="0.6"/>
  <p:tag name="KSO_WM_UNIT_TEXT_FILL_FORE_SCHEMECOLOR_INDEX" val="1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a*1_1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left&quot;:54.51708661417323,&quot;top&quot;:107.01255905511807,&quot;width&quot;:850.738425196850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SCONTENTSTITLE" val="0"/>
  <p:tag name="KSO_WM_UNIT_ISNUMDGMTITLE" val="0"/>
  <p:tag name="KSO_WM_UNIT_NOCLEAR" val="0"/>
  <p:tag name="KSO_WM_UNIT_VALUE" val="12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f*1_3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left&quot;:54.51708661417323,&quot;top&quot;:107.01255905511807,&quot;width&quot;:850.7384251968504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NOCLEAR" val="0"/>
  <p:tag name="KSO_WM_UNIT_PRESET_TEXT" val="单击此处输入(您的)智能图形项正文，请尽量言简意赅的阐述观点。"/>
  <p:tag name="KSO_WM_UNIT_FILL_TYPE" val="1"/>
  <p:tag name="KSO_WM_UNIT_FILL_FORE_SCHEMECOLOR_INDEX" val="13"/>
  <p:tag name="KSO_WM_UNIT_FILL_FORE_SCHEMECOLOR_INDEX_BRIGHTNESS" val="0.6"/>
  <p:tag name="KSO_WM_UNIT_TEXT_FILL_FORE_SCHEMECOLOR_INDEX" val="1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a*1_3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left&quot;:54.51708661417323,&quot;top&quot;:107.01255905511807,&quot;width&quot;:850.738425196850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SCONTENTSTITLE" val="0"/>
  <p:tag name="KSO_WM_UNIT_ISNUMDGMTITLE" val="0"/>
  <p:tag name="KSO_WM_UNIT_NOCLEAR" val="0"/>
  <p:tag name="KSO_WM_UNIT_VALUE" val="12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" val="5"/>
  <p:tag name="KSO_WM_UNIT_USESOURCEFORMAT_APPLY" val="0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d*1_3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VALUE" val="550*550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left&quot;:54.51708661417323,&quot;top&quot;:107.01255905511807,&quot;width&quot;:850.738425196850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MH_PIC_SOURCE_TYPE" val="generate_slide_ai*VCG41N1269809261*ai_v1.4.2.240611_ONLINE*1726391760573_0.115_69cc683889c1-slide-14"/>
  <p:tag name="KSO_WM_UNIT_LINE_FILL_TYPE" val="2"/>
  <p:tag name="KSO_WM_UNIT_USESOURCEFORMAT_APPLY" val="0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d*1_1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UNIT_VALUE" val="550*550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8.25,&quot;left&quot;:54.51708661417323,&quot;top&quot;:107.01255905511807,&quot;width&quot;:850.738425196850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MH_PIC_SOURCE_TYPE" val="generate_slide_ai*VCG41N909407654*ai_v1.4.2.240611_ONLINE*1726391760573_0.115_69cc683889c1-slide-14"/>
  <p:tag name="KSO_WM_UNIT_LINE_FILL_TYPE" val="2"/>
  <p:tag name="KSO_WM_UNIT_USESOURCEFORMAT_APPLY" val="0"/>
</p:tagLst>
</file>

<file path=ppt/tags/tag311.xml><?xml version="1.0" encoding="utf-8"?>
<p:tagLst xmlns:p="http://schemas.openxmlformats.org/presentationml/2006/main">
  <p:tag name="KSO_WM_SLIDE_ID" val="diagram20233144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6726"/>
  <p:tag name="KSO_WM_SLIDE_TYPE" val="text"/>
  <p:tag name="KSO_WM_SLIDE_SUBTYPE" val="diag"/>
  <p:tag name="KSO_WM_SLIDE_SIZE" val="850.267*388.25"/>
  <p:tag name="KSO_WM_SLIDE_POSITION" val="54.75*107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6726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ISCONTENTSTITLE" val="0"/>
  <p:tag name="KSO_WM_UNIT_TEXT_TYPE" val="1"/>
</p:tagLst>
</file>

<file path=ppt/tags/tag313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726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</p:tagLst>
</file>

<file path=ppt/tags/tag314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6"/>
  <p:tag name="KSO_WM_TEMPLATE_CATEGORY" val="custom"/>
  <p:tag name="KSO_WM_SLIDE_INDEX" val="7"/>
  <p:tag name="KSO_WM_SLIDE_ID" val="custom20236726_7"/>
  <p:tag name="KSO_WM_TEMPLATE_MASTER_TYPE" val="0"/>
  <p:tag name="KSO_WM_SLIDE_LAYOUT" val="a_e"/>
  <p:tag name="KSO_WM_SLIDE_LAYOUT_CNT" val="1_1"/>
</p:tagLst>
</file>

<file path=ppt/tags/tag315.xml><?xml version="1.0" encoding="utf-8"?>
<p:tagLst xmlns:p="http://schemas.openxmlformats.org/presentationml/2006/main">
  <p:tag name="KSO_WM_UNIT_VALUE" val="952*338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2484_1*d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DIAGRAM_GROUP_CODE" val="l1-1"/>
  <p:tag name="KSO_WM_UNIT_LINE_FORE_SCHEMECOLOR_INDEX" val="1"/>
  <p:tag name="KSO_WM_UNIT_LINE_FILL_TYPE" val="2"/>
  <p:tag name="KSO_WM_UNIT_USESOURCEFORMAT_APPLY" val="0"/>
  <p:tag name="MH_PIC_SOURCE_TYPE" val="generate_slide_ai*VCG41N477329593*ai_v1.4.2.240611_ONLINE*1726391760573_0.115_69cc683889c1-slide-1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84_1*i*1"/>
  <p:tag name="KSO_WM_TEMPLATE_CATEGORY" val="custom"/>
  <p:tag name="KSO_WM_TEMPLATE_INDEX" val="20232484"/>
  <p:tag name="KSO_WM_UNIT_LAYERLEVEL" val="1"/>
  <p:tag name="KSO_WM_TAG_VERSION" val="3.0"/>
  <p:tag name="KSO_WM_UNIT_FILL_FORE_SCHEMECOLOR_INDEX" val="2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2484_1*a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DIAGRAM_GROUP_CODE" val="l1-1"/>
  <p:tag name="KSO_WM_UNIT_USESOURCEFORMAT_APPLY" val="0"/>
  <p:tag name="KSO_WM_UNIT_PRESET_TEXT" val="单击此处添加标题"/>
</p:tagLst>
</file>

<file path=ppt/tags/tag3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6_3*l_h_f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999999995,&quot;left&quot;:121.9,&quot;top&quot;:337.0749606299213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3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6_3*l_h_a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999999995,&quot;left&quot;:121.9,&quot;top&quot;:337.0749606299213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76_3*l_h_f*1_3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999999995,&quot;left&quot;:121.9,&quot;top&quot;:337.0749606299213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3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76_3*l_h_a*1_3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999999995,&quot;left&quot;:121.9,&quot;top&quot;:337.0749606299213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6_3*l_h_f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999999995,&quot;left&quot;:121.9,&quot;top&quot;:337.0749606299213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3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6_3*l_h_a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999999995,&quot;left&quot;:121.9,&quot;top&quot;:337.0749606299213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24.xml><?xml version="1.0" encoding="utf-8"?>
<p:tagLst xmlns:p="http://schemas.openxmlformats.org/presentationml/2006/main">
  <p:tag name="KSO_WM_SLIDE_ID" val="custom20232484_1"/>
  <p:tag name="KSO_WM_TEMPLATE_SUBCATEGORY" val="0"/>
  <p:tag name="KSO_WM_TEMPLATE_MASTER_TYPE" val="0"/>
  <p:tag name="KSO_WM_TEMPLATE_COLOR_TYPE" val="0"/>
  <p:tag name="KSO_WM_SLIDE_ITEM_CNT" val="1"/>
  <p:tag name="KSO_WM_SLIDE_INDEX" val="1"/>
  <p:tag name="KSO_WM_TAG_VERSION" val="3.0"/>
  <p:tag name="KSO_WM_BEAUTIFY_FLAG" val="#wm#"/>
  <p:tag name="KSO_WM_TEMPLATE_CATEGORY" val="custom"/>
  <p:tag name="KSO_WM_TEMPLATE_INDEX" val="20236726"/>
  <p:tag name="KSO_WM_SLIDE_TYPE" val="text"/>
  <p:tag name="KSO_WM_SLIDE_SUBTYPE" val="picTxt"/>
  <p:tag name="KSO_WM_SLIDE_SIZE" val="745.9*95.95"/>
  <p:tag name="KSO_WM_SLIDE_POSITION" val="121.9*373.25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335_2*a*1"/>
  <p:tag name="KSO_WM_TEMPLATE_CATEGORY" val="diagram"/>
  <p:tag name="KSO_WM_TEMPLATE_INDEX" val="20233335"/>
  <p:tag name="KSO_WM_UNIT_LAYERLEVEL" val="1"/>
  <p:tag name="KSO_WM_TAG_VERSION" val="3.0"/>
  <p:tag name="KSO_WM_BEAUTIFY_FLAG" val="#wm#"/>
  <p:tag name="KSO_WM_DIAGRAM_GROUP_CODE" val="l1-1"/>
  <p:tag name="KSO_WM_UNIT_VALUE" val="30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i*1_3_2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8.3581547246016,&quot;left&quot;:54.8,&quot;top&quot;:116.2,&quot;width&quot;:850.414173228346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i*1_2_2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8.3581547246016,&quot;left&quot;:54.8,&quot;top&quot;:116.2,&quot;width&quot;:850.414173228346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i*1_1_2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8.3581547246016,&quot;left&quot;:54.8,&quot;top&quot;:116.2,&quot;width&quot;:850.414173228346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5_2*l_h_f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8.3581547246016,&quot;left&quot;:54.8,&quot;top&quot;:116.2,&quot;width&quot;:850.41417322834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5_2*l_h_a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98.3581547246016,&quot;left&quot;:54.8,&quot;top&quot;:116.2,&quot;width&quot;:850.41417322834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&#10;智能图形项标题"/>
  <p:tag name="KSO_WM_UNIT_USESOURCEFORMAT_APPLY" val="0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35_2*l_h_f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8.3581547246016,&quot;left&quot;:54.8,&quot;top&quot;:116.2,&quot;width&quot;:850.41417322834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USESOURCEFORMAT_APPLY" val="0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335_2*l_h_a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98.3581547246016,&quot;left&quot;:54.8,&quot;top&quot;:116.2,&quot;width&quot;:850.41417322834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&#10;智能图形项标题"/>
  <p:tag name="KSO_WM_UNIT_USESOURCEFORMAT_APPLY" val="0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35_2*l_h_f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8.3581547246016,&quot;left&quot;:54.8,&quot;top&quot;:116.2,&quot;width&quot;:850.41417322834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USESOURCEFORMAT_APPLY" val="0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335_2*l_h_a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98.3581547246016,&quot;left&quot;:54.8,&quot;top&quot;:116.2,&quot;width&quot;:850.414173228346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&#10;智能图形项标题"/>
  <p:tag name="KSO_WM_UNIT_USESOURCEFORMAT_APPLY" val="0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d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620*620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8.3581547246016,&quot;left&quot;:54.8,&quot;top&quot;:116.2,&quot;width&quot;:850.414173228346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MH_PIC_SOURCE_TYPE" val="generate_slide_ai*VCG41N1321422743*ai_v1.4.2.240611_ONLINE*1726391760573_0.115_69cc683889c1-slide-17"/>
  <p:tag name="KSO_WM_UNIT_LINE_FILL_TYPE" val="2"/>
  <p:tag name="KSO_WM_UNIT_USESOURCEFORMAT_APPLY" val="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d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620*620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8.3581547246016,&quot;left&quot;:54.8,&quot;top&quot;:116.2,&quot;width&quot;:850.414173228346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MH_PIC_SOURCE_TYPE" val="generate_slide_ai*VCG41N1757601130*ai_v1.4.2.240611_ONLINE*1726391760573_0.115_69cc683889c1-slide-17"/>
  <p:tag name="KSO_WM_UNIT_LINE_FILL_TYPE" val="2"/>
  <p:tag name="KSO_WM_UNIT_USESOURCEFORMAT_APPLY" val="0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d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620*620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98.3581547246016,&quot;left&quot;:54.8,&quot;top&quot;:116.2,&quot;width&quot;:850.414173228346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MH_PIC_SOURCE_TYPE" val="generate_slide_ai*VCG41N891069516*ai_v1.4.2.240611_ONLINE*1726391760573_0.115_69cc683889c1-slide-17"/>
  <p:tag name="KSO_WM_UNIT_LINE_FILL_TYPE" val="2"/>
  <p:tag name="KSO_WM_UNIT_USESOURCEFORMAT_APPLY" val="0"/>
</p:tagLst>
</file>

<file path=ppt/tags/tag338.xml><?xml version="1.0" encoding="utf-8"?>
<p:tagLst xmlns:p="http://schemas.openxmlformats.org/presentationml/2006/main">
  <p:tag name="KSO_WM_SLIDE_ID" val="diagram20233335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6726"/>
  <p:tag name="KSO_WM_SLIDE_TYPE" val="text"/>
  <p:tag name="KSO_WM_SLIDE_SUBTYPE" val="diag"/>
  <p:tag name="KSO_WM_SLIDE_SIZE" val="850.4*372.585"/>
  <p:tag name="KSO_WM_SLIDE_POSITION" val="54.8*138.06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2468_2*a*1"/>
  <p:tag name="KSO_WM_TEMPLATE_CATEGORY" val="diagram"/>
  <p:tag name="KSO_WM_TEMPLATE_INDEX" val="20232468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8_2*l_h_i*1_1_2"/>
  <p:tag name="KSO_WM_TEMPLATE_CATEGORY" val="diagram"/>
  <p:tag name="KSO_WM_TEMPLATE_INDEX" val="202324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4"/>
  <p:tag name="KSO_WM_DIAGRAM_MIN_ITEMCNT" val="2"/>
  <p:tag name="KSO_WM_DIAGRAM_VIRTUALLY_FRAME" val="{&quot;height&quot;:301.70001220703125,&quot;left&quot;:54.73101141501593,&quot;top&quot;:153.54999389648438,&quot;width&quot;:850.65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FORE_SCHEMECOLOR_INDEX_BRIGHTNESS" val="0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8_2*l_h_i*1_3_2"/>
  <p:tag name="KSO_WM_TEMPLATE_CATEGORY" val="diagram"/>
  <p:tag name="KSO_WM_TEMPLATE_INDEX" val="202324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4"/>
  <p:tag name="KSO_WM_DIAGRAM_MIN_ITEMCNT" val="2"/>
  <p:tag name="KSO_WM_DIAGRAM_VIRTUALLY_FRAME" val="{&quot;height&quot;:301.70001220703125,&quot;left&quot;:54.73101141501593,&quot;top&quot;:153.54999389648438,&quot;width&quot;:850.65002441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FORE_SCHEMECOLOR_INDEX_BRIGHTNESS" val="0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8_2*l_h_i*1_2_2"/>
  <p:tag name="KSO_WM_TEMPLATE_CATEGORY" val="diagram"/>
  <p:tag name="KSO_WM_TEMPLATE_INDEX" val="202324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4"/>
  <p:tag name="KSO_WM_DIAGRAM_MIN_ITEMCNT" val="2"/>
  <p:tag name="KSO_WM_DIAGRAM_VIRTUALLY_FRAME" val="{&quot;height&quot;:301.70001220703125,&quot;left&quot;:54.73101141501593,&quot;top&quot;:153.54999389648438,&quot;width&quot;:850.6500244140625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-0.25,&quot;colorType&quot;:1,&quot;foreColorIndex&quot;:5,&quot;transparency&quot;:0.800000011920929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5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8_2*l_h_a*1_3_1"/>
  <p:tag name="KSO_WM_TEMPLATE_CATEGORY" val="diagram"/>
  <p:tag name="KSO_WM_TEMPLATE_INDEX" val="202324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UNIT_VALUE" val="9"/>
  <p:tag name="KSO_WM_DIAGRAM_MAX_ITEMCNT" val="4"/>
  <p:tag name="KSO_WM_DIAGRAM_MIN_ITEMCNT" val="2"/>
  <p:tag name="KSO_WM_DIAGRAM_VIRTUALLY_FRAME" val="{&quot;height&quot;:301.70001220703125,&quot;left&quot;:54.73101141501593,&quot;top&quot;:153.54999389648438,&quot;width&quot;:850.6500244140625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PRESET_TEXT" val="添加标题"/>
  <p:tag name="KSO_WM_UNIT_FILL_TYPE" val="3"/>
  <p:tag name="KSO_WM_UNIT_USESOURCEFORMAT_APPLY" val="0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8_2*l_h_a*1_1_1"/>
  <p:tag name="KSO_WM_TEMPLATE_CATEGORY" val="diagram"/>
  <p:tag name="KSO_WM_TEMPLATE_INDEX" val="202324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VALUE" val="9"/>
  <p:tag name="KSO_WM_DIAGRAM_MAX_ITEMCNT" val="4"/>
  <p:tag name="KSO_WM_DIAGRAM_MIN_ITEMCNT" val="2"/>
  <p:tag name="KSO_WM_DIAGRAM_VIRTUALLY_FRAME" val="{&quot;height&quot;:301.70001220703125,&quot;left&quot;:54.73101141501593,&quot;top&quot;:153.54999389648438,&quot;width&quot;:850.6500244140625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PRESET_TEXT" val="添加标题"/>
  <p:tag name="KSO_WM_UNIT_FILL_TYPE" val="3"/>
  <p:tag name="KSO_WM_UNIT_USESOURCEFORMAT_APPLY" val="0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8_2*l_h_i*1_1_1"/>
  <p:tag name="KSO_WM_TEMPLATE_CATEGORY" val="diagram"/>
  <p:tag name="KSO_WM_TEMPLATE_INDEX" val="202324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1_1"/>
  <p:tag name="KSO_WM_DIAGRAM_MAX_ITEMCNT" val="4"/>
  <p:tag name="KSO_WM_DIAGRAM_MIN_ITEMCNT" val="2"/>
  <p:tag name="KSO_WM_DIAGRAM_VIRTUALLY_FRAME" val="{&quot;height&quot;:301.70001220703125,&quot;left&quot;:54.73101141501593,&quot;top&quot;:153.54999389648438,&quot;width&quot;:850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TEXT_FILL_FORE_SCHEMECOLOR_INDEX" val="1"/>
  <p:tag name="KSO_WM_UNIT_TEXT_FILL_TYPE" val="1"/>
  <p:tag name="KSO_WM_UNIT_USESOURCEFORMAT_APPLY" val="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8_2*l_h_i*1_3_1"/>
  <p:tag name="KSO_WM_TEMPLATE_CATEGORY" val="diagram"/>
  <p:tag name="KSO_WM_TEMPLATE_INDEX" val="202324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4"/>
  <p:tag name="KSO_WM_DIAGRAM_MIN_ITEMCNT" val="2"/>
  <p:tag name="KSO_WM_DIAGRAM_VIRTUALLY_FRAME" val="{&quot;height&quot;:301.70001220703125,&quot;left&quot;:54.73101141501593,&quot;top&quot;:153.54999389648438,&quot;width&quot;:850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TEXT_FILL_FORE_SCHEMECOLOR_INDEX" val="1"/>
  <p:tag name="KSO_WM_UNIT_TEXT_FILL_TYPE" val="1"/>
  <p:tag name="KSO_WM_UNIT_USESOURCEFORMAT_APPLY" val="0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8_2*l_h_f*1_3_1"/>
  <p:tag name="KSO_WM_TEMPLATE_CATEGORY" val="diagram"/>
  <p:tag name="KSO_WM_TEMPLATE_INDEX" val="202324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56"/>
  <p:tag name="KSO_WM_DIAGRAM_MAX_ITEMCNT" val="4"/>
  <p:tag name="KSO_WM_DIAGRAM_MIN_ITEMCNT" val="2"/>
  <p:tag name="KSO_WM_DIAGRAM_VIRTUALLY_FRAME" val="{&quot;height&quot;:301.70001220703125,&quot;left&quot;:54.73101141501593,&quot;top&quot;:153.54999389648438,&quot;width&quot;:850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输入项正文，文字是您思想的提炼，请尽量言简意赅的阐述观点。单击此处输入项正文，文字是您思想的提炼"/>
  <p:tag name="KSO_WM_UNIT_USESOURCEFORMAT_APPLY" val="0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8_2*l_h_f*1_1_1"/>
  <p:tag name="KSO_WM_TEMPLATE_CATEGORY" val="diagram"/>
  <p:tag name="KSO_WM_TEMPLATE_INDEX" val="202324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56"/>
  <p:tag name="KSO_WM_DIAGRAM_MAX_ITEMCNT" val="4"/>
  <p:tag name="KSO_WM_DIAGRAM_MIN_ITEMCNT" val="2"/>
  <p:tag name="KSO_WM_DIAGRAM_VIRTUALLY_FRAME" val="{&quot;height&quot;:301.70001220703125,&quot;left&quot;:54.73101141501593,&quot;top&quot;:153.54999389648438,&quot;width&quot;:850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输入项正文，文字是您思想的提炼，请尽量言简意赅的阐述观点。单击此处输入项正文，文字是您思想的提炼"/>
  <p:tag name="KSO_WM_UNIT_USESOURCEFORMAT_APPLY" val="0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8_2*l_h_i*1_2_1"/>
  <p:tag name="KSO_WM_TEMPLATE_CATEGORY" val="diagram"/>
  <p:tag name="KSO_WM_TEMPLATE_INDEX" val="202324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4"/>
  <p:tag name="KSO_WM_DIAGRAM_MIN_ITEMCNT" val="2"/>
  <p:tag name="KSO_WM_DIAGRAM_VIRTUALLY_FRAME" val="{&quot;height&quot;:301.70001220703125,&quot;left&quot;:54.73101141501593,&quot;top&quot;:153.54999389648438,&quot;width&quot;:850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TEXT_FILL_FORE_SCHEMECOLOR_INDEX" val="1"/>
  <p:tag name="KSO_WM_UNIT_TEXT_FILL_TYPE" val="1"/>
  <p:tag name="KSO_WM_UNIT_USESOURCEFORMAT_APPLY" val="0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8_2*l_h_f*1_2_1"/>
  <p:tag name="KSO_WM_TEMPLATE_CATEGORY" val="diagram"/>
  <p:tag name="KSO_WM_TEMPLATE_INDEX" val="202324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56"/>
  <p:tag name="KSO_WM_DIAGRAM_MAX_ITEMCNT" val="4"/>
  <p:tag name="KSO_WM_DIAGRAM_MIN_ITEMCNT" val="2"/>
  <p:tag name="KSO_WM_DIAGRAM_VIRTUALLY_FRAME" val="{&quot;height&quot;:301.70001220703125,&quot;left&quot;:54.73101141501593,&quot;top&quot;:153.54999389648438,&quot;width&quot;:850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输入项正文，文字是您思想的提炼，请尽量言简意赅的阐述观点。单击此处输入项正文，文字是您思想的提炼"/>
  <p:tag name="KSO_WM_UNIT_USESOURCEFORMAT_APPLY" val="0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8_2*l_h_a*1_2_1"/>
  <p:tag name="KSO_WM_TEMPLATE_CATEGORY" val="diagram"/>
  <p:tag name="KSO_WM_TEMPLATE_INDEX" val="202324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UNIT_VALUE" val="9"/>
  <p:tag name="KSO_WM_DIAGRAM_MAX_ITEMCNT" val="4"/>
  <p:tag name="KSO_WM_DIAGRAM_MIN_ITEMCNT" val="2"/>
  <p:tag name="KSO_WM_DIAGRAM_VIRTUALLY_FRAME" val="{&quot;height&quot;:301.70001220703125,&quot;left&quot;:54.73101141501593,&quot;top&quot;:153.54999389648438,&quot;width&quot;:850.65002441406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FILL_TYPE" val="1"/>
  <p:tag name="KSO_WM_UNIT_FILL_FORE_SCHEMECOLOR_INDEX" val="2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52.xml><?xml version="1.0" encoding="utf-8"?>
<p:tagLst xmlns:p="http://schemas.openxmlformats.org/presentationml/2006/main">
  <p:tag name="KSO_WM_SLIDE_ID" val="diagram20232468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6726"/>
  <p:tag name="KSO_WM_SLIDE_TYPE" val="text"/>
  <p:tag name="KSO_WM_SLIDE_SUBTYPE" val="diag"/>
  <p:tag name="KSO_WM_SLIDE_SIZE" val="850.352*301.7"/>
  <p:tag name="KSO_WM_SLIDE_POSITION" val="54.89*153.5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5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6726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ISCONTENTSTITLE" val="0"/>
  <p:tag name="KSO_WM_UNIT_TEXT_TYPE" val="1"/>
</p:tagLst>
</file>

<file path=ppt/tags/tag354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726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</p:tagLst>
</file>

<file path=ppt/tags/tag355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6"/>
  <p:tag name="KSO_WM_TEMPLATE_CATEGORY" val="custom"/>
  <p:tag name="KSO_WM_SLIDE_INDEX" val="7"/>
  <p:tag name="KSO_WM_SLIDE_ID" val="custom20236726_7"/>
  <p:tag name="KSO_WM_TEMPLATE_MASTER_TYPE" val="0"/>
  <p:tag name="KSO_WM_SLIDE_LAYOUT" val="a_e"/>
  <p:tag name="KSO_WM_SLIDE_LAYOUT_CNT" val="1_1"/>
</p:tagLst>
</file>

<file path=ppt/tags/tag3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2481"/>
  <p:tag name="KSO_WM_UNIT_ID" val="custom20232481_1*a*1"/>
  <p:tag name="KSO_WM_UNIT_PRESET_TEXT" val="单击此处&#10;添加标题"/>
  <p:tag name="KSO_WM_UNIT_TEXT_FILL_FORE_SCHEMECOLOR_INDEX" val="15"/>
  <p:tag name="KSO_WM_UNIT_TEXT_FILL_TYPE" val="1"/>
  <p:tag name="KSO_WM_UNIT_USESOURCEFORMAT_APPLY" val="0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965_2*l_h_d*1_2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721*692"/>
  <p:tag name="KSO_WM_UNIT_TYPE" val="l_h_d"/>
  <p:tag name="KSO_WM_UNIT_INDEX" val="1_2_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solid&quot;:{&quot;brightness&quot;:0,&quot;colorType&quot;:2,&quot;rgb&quot;:&quot;#ededed&quot;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MH_PIC_SOURCE_TYPE" val="generate_slide_ai*VCG41N936692134*ai_v1.4.2.240611_ONLINE*1726391760573_0.115_69cc683889c1-slide-20"/>
  <p:tag name="KSO_WM_UNIT_LINE_FILL_TYPE" val="2"/>
  <p:tag name="KSO_WM_UNIT_USESOURCEFORMAT_APPLY" val="0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965_2*l_h_d*1_1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721*692"/>
  <p:tag name="KSO_WM_UNIT_TYPE" val="l_h_d"/>
  <p:tag name="KSO_WM_UNIT_INDEX" val="1_1_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solid&quot;:{&quot;brightness&quot;:0,&quot;colorType&quot;:2,&quot;rgb&quot;:&quot;#ededed&quot;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MH_PIC_SOURCE_TYPE" val="generate_slide_ai*VCG41N1397206566*ai_v1.4.2.240611_ONLINE*1726391760573_0.115_69cc683889c1-slide-20"/>
  <p:tag name="KSO_WM_UNIT_LINE_FILL_TYPE" val="2"/>
  <p:tag name="KSO_WM_UNIT_USESOURCEFORMAT_APPLY" val="0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965_2*l_h_d*1_3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719*692"/>
  <p:tag name="KSO_WM_UNIT_TYPE" val="l_h_d"/>
  <p:tag name="KSO_WM_UNIT_INDEX" val="1_3_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solid&quot;:{&quot;brightness&quot;:0,&quot;colorType&quot;:2,&quot;rgb&quot;:&quot;#ededed&quot;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MH_PIC_SOURCE_TYPE" val="generate_slide_ai*VCG41N1373283206*ai_v1.4.2.240611_ONLINE*1726391760573_0.115_69cc683889c1-slide-20"/>
  <p:tag name="KSO_WM_UNIT_LINE_FILL_TYPE" val="2"/>
  <p:tag name="KSO_WM_UNIT_USESOURCEFORMAT_APPLY" val="0"/>
</p:tagLst>
</file>

<file path=ppt/tags/tag3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965_2*l_h_i*1_1_2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965_2*l_h_i*1_1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TEXT_FILL_FORE_SCHEMECOLOR_INDEX" val="1"/>
  <p:tag name="KSO_WM_UNIT_TEXT_FILL_TYPE" val="1"/>
  <p:tag name="KSO_WM_UNIT_USESOURCEFORMAT_APPLY" val="0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965_2*l_h_f*1_1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输入项正文，文字是您思想的提炼，请尽量言简意赅的阐述您的观点，单击此处输入正文"/>
  <p:tag name="KSO_WM_UNIT_TEXT_FILL_FORE_SCHEMECOLOR_INDEX" val="1"/>
  <p:tag name="KSO_WM_UNIT_TEXT_FILL_TYPE" val="1"/>
  <p:tag name="KSO_WM_UNIT_USESOURCEFORMAT_APPLY" val="0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965_2*l_h_a*1_1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3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965_2*l_h_i*1_2_2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965_2*l_h_i*1_2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TEXT_FILL_FORE_SCHEMECOLOR_INDEX" val="1"/>
  <p:tag name="KSO_WM_UNIT_TEXT_FILL_TYPE" val="1"/>
  <p:tag name="KSO_WM_UNIT_USESOURCEFORMAT_APPLY" val="0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965_2*l_h_f*1_2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输入项正文，文字是您思想的提炼，请尽量言简意赅的阐述您的观点，单击此处输入正文"/>
  <p:tag name="KSO_WM_UNIT_TEXT_FILL_FORE_SCHEMECOLOR_INDEX" val="1"/>
  <p:tag name="KSO_WM_UNIT_TEXT_FILL_TYPE" val="1"/>
  <p:tag name="KSO_WM_UNIT_USESOURCEFORMAT_APPLY" val="0"/>
</p:tagLst>
</file>

<file path=ppt/tags/tag3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965_2*l_h_a*1_2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965_2*l_h_i*1_3_2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965_2*l_h_i*1_3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TEXT_FILL_FORE_SCHEMECOLOR_INDEX" val="1"/>
  <p:tag name="KSO_WM_UNIT_TEXT_FILL_TYPE" val="1"/>
  <p:tag name="KSO_WM_UNIT_USESOURCEFORMAT_APPLY" val="0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965_2*l_h_f*1_3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输入项正文，文字是您思想的提炼，请尽量言简意赅的阐述您的观点，单击此处输入正文"/>
  <p:tag name="KSO_WM_UNIT_TEXT_FILL_FORE_SCHEMECOLOR_INDEX" val="1"/>
  <p:tag name="KSO_WM_UNIT_TEXT_FILL_TYPE" val="1"/>
  <p:tag name="KSO_WM_UNIT_USESOURCEFORMAT_APPLY" val="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965_2*l_h_a*1_3_1"/>
  <p:tag name="KSO_WM_TEMPLATE_CATEGORY" val="diagram"/>
  <p:tag name="KSO_WM_TEMPLATE_INDEX" val="20231965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7.403076171875,&quot;left&quot;:254.78228346456694,&quot;top&quot;:85.00842254398376,&quot;width&quot;:677.29937007874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372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674.81*387.403"/>
  <p:tag name="KSO_WM_SLIDE_POSITION" val="256*85.0084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TEMPLATE_INDEX" val="20236726"/>
  <p:tag name="KSO_WM_TEMPLATE_SUBCATEGORY" val="0"/>
  <p:tag name="KSO_WM_SLIDE_INDEX" val="1"/>
  <p:tag name="KSO_WM_TAG_VERSION" val="3.0"/>
  <p:tag name="KSO_WM_SLIDE_ID" val="custom20232481_1"/>
  <p:tag name="KSO_WM_SLIDE_ITEM_CNT" val="2"/>
</p:tagLst>
</file>

<file path=ppt/tags/tag37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6726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  <p:tag name="KSO_WM_UNIT_ISCONTENTSTITLE" val="0"/>
  <p:tag name="KSO_WM_UNIT_TEXT_TYPE" val="1"/>
</p:tagLst>
</file>

<file path=ppt/tags/tag374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6726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6"/>
  <p:tag name="KSO_WM_TEMPLATE_CATEGORY" val="custom"/>
</p:tagLst>
</file>

<file path=ppt/tags/tag375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6"/>
  <p:tag name="KSO_WM_TEMPLATE_CATEGORY" val="custom"/>
  <p:tag name="KSO_WM_SLIDE_INDEX" val="7"/>
  <p:tag name="KSO_WM_SLIDE_ID" val="custom20236726_7"/>
  <p:tag name="KSO_WM_TEMPLATE_MASTER_TYPE" val="0"/>
  <p:tag name="KSO_WM_SLIDE_LAYOUT" val="a_e"/>
  <p:tag name="KSO_WM_SLIDE_LAYOUT_CNT" val="1_1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30"/>
  <p:tag name="KSO_WM_TEMPLATE_INDEX" val="20231717"/>
  <p:tag name="KSO_WM_UNIT_ID" val="custom20231717_1*a*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77.xml><?xml version="1.0" encoding="utf-8"?>
<p:tagLst xmlns:p="http://schemas.openxmlformats.org/presentationml/2006/main">
  <p:tag name="KSO_WM_BEAUTIFY_FLAG" val="#wm#"/>
  <p:tag name="KSO_WM_UNIT_VALUE" val="1289*9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17_1*d*1"/>
  <p:tag name="KSO_WM_TEMPLATE_CATEGORY" val="custom"/>
  <p:tag name="KSO_WM_TEMPLATE_INDEX" val="20231717"/>
  <p:tag name="KSO_WM_UNIT_LAYERLEVEL" val="1"/>
  <p:tag name="KSO_WM_TAG_VERSION" val="3.0"/>
  <p:tag name="MH_PIC_SOURCE_TYPE" val="generate_slide_ai*VCG41N1271447012*ai_v1.4.2.240611_ONLINE*1726391760573_0.115_69cc683889c1-slide-24"/>
  <p:tag name="KSO_WM_UNIT_LINE_FORE_SCHEMECOLOR_INDEX" val="5"/>
  <p:tag name="KSO_WM_UNIT_LINE_FILL_TYPE" val="2"/>
  <p:tag name="KSO_WM_UNIT_SHADOW_SCHEMECOLOR_INDEX" val="5"/>
  <p:tag name="KSO_WM_UNIT_USESOURCEFORMAT_APPLY" val="0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37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2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LINE_FILL_TYPE" val="2"/>
  <p:tag name="KSO_WM_UNIT_USESOURCEFORMAT_APPLY" val="0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38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LINE_FILL_TYPE" val="2"/>
  <p:tag name="KSO_WM_UNIT_USESOURCEFORMAT_APPLY" val="0"/>
</p:tagLst>
</file>

<file path=ppt/tags/tag38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2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USESOURCEFORMAT_APPLY" val="0"/>
</p:tagLst>
</file>

<file path=ppt/tags/tag38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2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USESOURCEFORMAT_APPLY" val="0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385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3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LINE_FILL_TYPE" val="2"/>
  <p:tag name="KSO_WM_UNIT_USESOURCEFORMAT_APPLY" val="0"/>
</p:tagLst>
</file>

<file path=ppt/tags/tag38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2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66141732284,&quot;left&quot;:50.12488188976378,&quot;top&quot;:106.98118110236221,&quot;width&quot;:558.400157480314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USESOURCEFORMAT_APPLY" val="0"/>
</p:tagLst>
</file>

<file path=ppt/tags/tag387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529.861*365.65"/>
  <p:tag name="KSO_WM_SLIDE_POSITION" val="78.6387*106.98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6726"/>
  <p:tag name="KSO_WM_TEMPLATE_SUBCATEGORY" val="0"/>
  <p:tag name="KSO_WM_SLIDE_INDEX" val="1"/>
  <p:tag name="KSO_WM_TAG_VERSION" val="3.0"/>
  <p:tag name="KSO_WM_SLIDE_ID" val="custom20231717_1"/>
  <p:tag name="KSO_WM_SLIDE_ITEM_CNT" val="4"/>
</p:tagLst>
</file>

<file path=ppt/tags/tag3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2474_1*a*1"/>
  <p:tag name="KSO_WM_TEMPLATE_CATEGORY" val="diagram"/>
  <p:tag name="KSO_WM_TEMPLATE_INDEX" val="20232474"/>
  <p:tag name="KSO_WM_UNIT_LAYERLEVEL" val="1"/>
  <p:tag name="KSO_WM_TAG_VERSION" val="3.0"/>
  <p:tag name="KSO_WM_BEAUTIFY_FLAG" val="#wm#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74_2*l_h_f*1_3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UNIT_VALUE" val="45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UNIT_PRESET_TEXT" val="单击此处添加文本具体内容，简明扼要地阐述您的观点，根据需要可酌情增减文字"/>
  <p:tag name="KSO_WM_UNIT_USESOURCEFORMAT_APPLY" val="0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4_2*l_h_f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UNIT_VALUE" val="45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UNIT_PRESET_TEXT" val="单击此处添加文本具体内容，简明扼要地阐述您的观点，根据需要可酌情增减文字"/>
  <p:tag name="KSO_WM_UNIT_USESOURCEFORMAT_APPLY" val="0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4_2*l_h_f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UNIT_VALUE" val="45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FILL_TYPE" val="3"/>
  <p:tag name="KSO_WM_UNIT_PRESET_TEXT" val="单击此处添加文本具体内容，简明扼要地阐述您的观点，根据需要可酌情增减文字"/>
  <p:tag name="KSO_WM_UNIT_USESOURCEFORMAT_APPLY" val="0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2474_2*l_h_i*1_1_2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4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93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74_2*l_h_d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"/>
  <p:tag name="MH_PIC_SOURCE_TYPE" val="generate_slide_ai*VCG41N1134036811*ai_v1.4.2.240611_ONLINE*1726391760573_0.115_69cc683889c1-slide-25"/>
  <p:tag name="KSO_WM_UNIT_LINE_FILL_TYPE" val="2"/>
  <p:tag name="KSO_WM_UNIT_USESOURCEFORMAT_APPLY" val="0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4_2*l_h_a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文档标题"/>
  <p:tag name="KSO_WM_UNIT_USESOURCEFORMAT_APPLY" val="0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2474_2*l_h_i*1_2_2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4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4_2*l_h_a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文档标题"/>
  <p:tag name="KSO_WM_UNIT_USESOURCEFORMAT_APPLY" val="0"/>
</p:tagLst>
</file>

<file path=ppt/tags/tag397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2474_2*l_h_d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"/>
  <p:tag name="MH_PIC_SOURCE_TYPE" val="generate_slide_ai*VCG41N1199846280*ai_v1.4.2.240611_ONLINE*1726391760573_0.115_69cc683889c1-slide-25"/>
  <p:tag name="KSO_WM_UNIT_LINE_FILL_TYPE" val="2"/>
  <p:tag name="KSO_WM_UNIT_USESOURCEFORMAT_APPLY" val="0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2474_2*l_h_i*1_3_2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4"/>
  <p:tag name="KSO_WM_UNIT_FILL_FORE_SCHEMECOLOR_INDEX_BRIGHTNESS" val="0"/>
  <p:tag name="KSO_WM_UNIT_TEXT_FILL_FORE_SCHEMECOLOR_INDEX" val="13"/>
  <p:tag name="KSO_WM_UNIT_TEXT_FILL_TYPE" val="1"/>
  <p:tag name="KSO_WM_UNIT_USESOURCEFORMAT_APPLY" val="0"/>
</p:tagLst>
</file>

<file path=ppt/tags/tag3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74_2*l_h_a*1_3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文档标题"/>
  <p:tag name="KSO_WM_UNIT_USESOURCEFORMAT_APPLY" val="0"/>
</p:tagLst>
</file>

<file path=ppt/tags/tag400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2474_2*l_h_d*1_3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286.45001220703125,&quot;left&quot;:54.50727813961002,&quot;top&quot;:148.6999938964844,&quot;width&quot;:851.03552246093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"/>
  <p:tag name="MH_PIC_SOURCE_TYPE" val="generate_slide_ai*VCG211322805467*ai_v1.4.2.240611_ONLINE*1726391760573_0.115_69cc683889c1-slide-25"/>
  <p:tag name="KSO_WM_UNIT_LINE_FILL_TYPE" val="2"/>
  <p:tag name="KSO_WM_UNIT_USESOURCEFORMAT_APPLY" val="0"/>
</p:tagLst>
</file>

<file path=ppt/tags/tag401.xml><?xml version="1.0" encoding="utf-8"?>
<p:tagLst xmlns:p="http://schemas.openxmlformats.org/presentationml/2006/main">
  <p:tag name="KSO_WM_SLIDE_ID" val="diagram20232474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766.91*286.45"/>
  <p:tag name="KSO_WM_SLIDE_POSITION" val="96.545*148.7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6726"/>
  <p:tag name="KSO_WM_SLIDE_LAYOUT" val="a_l"/>
  <p:tag name="KSO_WM_SLIDE_LAYOUT_CNT" val="1_1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73_1*a*1"/>
  <p:tag name="KSO_WM_TEMPLATE_CATEGORY" val="diagram"/>
  <p:tag name="KSO_WM_TEMPLATE_INDEX" val="20231973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4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973_2*l_h_i*1_1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4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73_2*l_h_f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2"/>
  <p:tag name="KSO_WM_UNIT_TEXT_TYPE" val="1"/>
  <p:tag name="KSO_WM_UNIT_PRESET_TEXT" val="单击此处添加文本具体内容，简明扼要地阐述您的观点。根据需要可酌情增减文字，单击此处添加文本具体内容"/>
  <p:tag name="KSO_WM_UNIT_TEXT_FILL_FORE_SCHEMECOLOR_INDEX" val="1"/>
  <p:tag name="KSO_WM_UNIT_TEXT_FILL_TYPE" val="1"/>
  <p:tag name="KSO_WM_UNIT_USESOURCEFORMAT_APPLY" val="0"/>
</p:tagLst>
</file>

<file path=ppt/tags/tag4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973_2*l_h_i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4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73_2*l_h_a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0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4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973_2*l_h_i*1_2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4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73_2*l_h_f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文本具体内容，简明扼要地阐述您的观点。根据需要可酌情增减文字，单击此处添加文本具体内容"/>
  <p:tag name="KSO_WM_UNIT_TEXT_FILL_FORE_SCHEMECOLOR_INDEX" val="1"/>
  <p:tag name="KSO_WM_UNIT_TEXT_FILL_TYPE" val="1"/>
  <p:tag name="KSO_WM_UNIT_USESOURCEFORMAT_APPLY" val="0"/>
</p:tagLst>
</file>

<file path=ppt/tags/tag4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973_2*l_h_i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4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73_2*l_h_a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0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4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973_2*l_h_i*1_3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4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973_2*l_h_f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文本具体内容，简明扼要地阐述您的观点。根据需要可酌情增减文字，单击此处添加文本具体内容"/>
  <p:tag name="KSO_WM_UNIT_TEXT_FILL_FORE_SCHEMECOLOR_INDEX" val="1"/>
  <p:tag name="KSO_WM_UNIT_TEXT_FILL_TYPE" val="1"/>
  <p:tag name="KSO_WM_UNIT_USESOURCEFORMAT_APPLY" val="0"/>
</p:tagLst>
</file>

<file path=ppt/tags/tag4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973_2*l_h_i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4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973_2*l_h_i*1_1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4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973_2*l_h_i*1_2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4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973_2*l_h_i*1_3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4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973_2*l_h_a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4998779296875,&quot;left&quot;:54.85,&quot;top&quot;:131.90000610351564,&quot;width&quot;:850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0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418.xml><?xml version="1.0" encoding="utf-8"?>
<p:tagLst xmlns:p="http://schemas.openxmlformats.org/presentationml/2006/main">
  <p:tag name="KSO_WM_SLIDE_ID" val="diagram2023197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850.35*326.55"/>
  <p:tag name="KSO_WM_SLIDE_POSITION" val="54.85*131.9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6726"/>
  <p:tag name="KSO_WM_SLIDE_LAYOUT" val="a_l"/>
  <p:tag name="KSO_WM_SLIDE_LAYOUT_CNT" val="1_1"/>
  <p:tag name="KSO_WM_SPECIAL_SOURCE" val="bdnull"/>
</p:tagLst>
</file>

<file path=ppt/tags/tag419.xml><?xml version="1.0" encoding="utf-8"?>
<p:tagLst xmlns:p="http://schemas.openxmlformats.org/presentationml/2006/main">
  <p:tag name="commondata" val="eyJoZGlkIjoiZjE0NDdmNzA5MzEzOTExM2RkM2I2NjU3NzQ2MjVhZjE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00000419-2">
      <a:dk1>
        <a:srgbClr val="333333"/>
      </a:dk1>
      <a:lt1>
        <a:srgbClr val="FFFFFF"/>
      </a:lt1>
      <a:dk2>
        <a:srgbClr val="102544"/>
      </a:dk2>
      <a:lt2>
        <a:srgbClr val="E1F4FB"/>
      </a:lt2>
      <a:accent1>
        <a:srgbClr val="3992EA"/>
      </a:accent1>
      <a:accent2>
        <a:srgbClr val="3ABCEA"/>
      </a:accent2>
      <a:accent3>
        <a:srgbClr val="5B97E7"/>
      </a:accent3>
      <a:accent4>
        <a:srgbClr val="9574DE"/>
      </a:accent4>
      <a:accent5>
        <a:srgbClr val="3AE6EA"/>
      </a:accent5>
      <a:accent6>
        <a:srgbClr val="3AEA9F"/>
      </a:accent6>
      <a:hlink>
        <a:srgbClr val="304FFE"/>
      </a:hlink>
      <a:folHlink>
        <a:srgbClr val="492067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rmAutofit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2633</Words>
  <Application>WPS 演示</Application>
  <PresentationFormat>宽屏</PresentationFormat>
  <Paragraphs>314</Paragraphs>
  <Slides>24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Arial</vt:lpstr>
      <vt:lpstr>宋体</vt:lpstr>
      <vt:lpstr>Wingdings</vt:lpstr>
      <vt:lpstr>Wingdings</vt:lpstr>
      <vt:lpstr>江城圆体 400W</vt:lpstr>
      <vt:lpstr>微软雅黑</vt:lpstr>
      <vt:lpstr>微软雅黑 Light</vt:lpstr>
      <vt:lpstr>Arial Unicode MS</vt:lpstr>
      <vt:lpstr>Calibri</vt:lpstr>
      <vt:lpstr>WPS</vt:lpstr>
      <vt:lpstr>Office 主题​​</vt:lpstr>
      <vt:lpstr>中亿建筑装饰有限公司企业文化</vt:lpstr>
      <vt:lpstr>目录</vt:lpstr>
      <vt:lpstr>企业使命与愿景</vt:lpstr>
      <vt:lpstr>企业使命定义</vt:lpstr>
      <vt:lpstr>长远发展愿景</vt:lpstr>
      <vt:lpstr>核心价值观</vt:lpstr>
      <vt:lpstr>企业经营理念</vt:lpstr>
      <vt:lpstr>经营理念概述</vt:lpstr>
      <vt:lpstr>市场定位策略</vt:lpstr>
      <vt:lpstr>客户服务宗旨</vt:lpstr>
      <vt:lpstr>企业管理制度</vt:lpstr>
      <vt:lpstr>组织架构设置</vt:lpstr>
      <vt:lpstr>内部管理规范</vt:lpstr>
      <vt:lpstr>员工激励机制</vt:lpstr>
      <vt:lpstr>企业社会责任</vt:lpstr>
      <vt:lpstr>PowerPoint 演示文稿</vt:lpstr>
      <vt:lpstr>社区参与与支持</vt:lpstr>
      <vt:lpstr>员工关怀计划</vt:lpstr>
      <vt:lpstr>企业创新与发展</vt:lpstr>
      <vt:lpstr>创新驱动战略</vt:lpstr>
      <vt:lpstr>企业品牌建设</vt:lpstr>
      <vt:lpstr>品牌形象塑造</vt:lpstr>
      <vt:lpstr>品牌传播途径</vt:lpstr>
      <vt:lpstr>品牌忠诚度提升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中亿建筑装饰  艳</cp:lastModifiedBy>
  <cp:revision>165</cp:revision>
  <dcterms:created xsi:type="dcterms:W3CDTF">2019-06-19T02:08:00Z</dcterms:created>
  <dcterms:modified xsi:type="dcterms:W3CDTF">2024-09-17T03:04:55Z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2052-12.1.0.18240</vt:lpwstr>
  </property>
  <property fmtid="{D5CDD505-2E9C-101B-9397-08002B2CF9AE}" pid="3" name="ICV">
    <vt:lpwstr>62C5DB01351B4EA3845ABF60F8006E0C_12</vt:lpwstr>
  </property>
</Properties>
</file>